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63" r:id="rId4"/>
  </p:sldMasterIdLst>
  <p:notesMasterIdLst>
    <p:notesMasterId r:id="rId14"/>
  </p:notesMasterIdLst>
  <p:sldIdLst>
    <p:sldId id="256" r:id="rId5"/>
    <p:sldId id="258" r:id="rId6"/>
    <p:sldId id="272" r:id="rId7"/>
    <p:sldId id="264" r:id="rId8"/>
    <p:sldId id="273" r:id="rId9"/>
    <p:sldId id="268" r:id="rId10"/>
    <p:sldId id="270" r:id="rId11"/>
    <p:sldId id="265" r:id="rId12"/>
    <p:sldId id="275" r:id="rId13"/>
  </p:sldIdLst>
  <p:sldSz cx="9144000" cy="5715000" type="screen16x1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1">
          <p15:clr>
            <a:srgbClr val="A4A3A4"/>
          </p15:clr>
        </p15:guide>
        <p15:guide id="2" pos="5465">
          <p15:clr>
            <a:srgbClr val="A4A3A4"/>
          </p15:clr>
        </p15:guide>
        <p15:guide id="3" pos="2018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93D9A0-FBE9-4355-A201-AE51D1C6F58C}" v="49" dt="2024-06-06T07:54:19.72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150" autoAdjust="0"/>
  </p:normalViewPr>
  <p:slideViewPr>
    <p:cSldViewPr snapToGrid="0">
      <p:cViewPr varScale="1">
        <p:scale>
          <a:sx n="88" d="100"/>
          <a:sy n="88" d="100"/>
        </p:scale>
        <p:origin x="1306" y="62"/>
      </p:cViewPr>
      <p:guideLst>
        <p:guide orient="horz" pos="3161"/>
        <p:guide pos="5465"/>
        <p:guide pos="201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juu bijuu" userId="9d85bc58f620f3ea" providerId="LiveId" clId="{C093D9A0-FBE9-4355-A201-AE51D1C6F58C}"/>
    <pc:docChg chg="undo custSel addSld delSld modSld">
      <pc:chgData name="bijuu bijuu" userId="9d85bc58f620f3ea" providerId="LiveId" clId="{C093D9A0-FBE9-4355-A201-AE51D1C6F58C}" dt="2024-06-06T08:00:14.142" v="5618" actId="20577"/>
      <pc:docMkLst>
        <pc:docMk/>
      </pc:docMkLst>
      <pc:sldChg chg="modSp add del mod modNotesTx">
        <pc:chgData name="bijuu bijuu" userId="9d85bc58f620f3ea" providerId="LiveId" clId="{C093D9A0-FBE9-4355-A201-AE51D1C6F58C}" dt="2024-06-04T20:49:45.167" v="4916" actId="20577"/>
        <pc:sldMkLst>
          <pc:docMk/>
          <pc:sldMk cId="0" sldId="256"/>
        </pc:sldMkLst>
        <pc:spChg chg="mod">
          <ac:chgData name="bijuu bijuu" userId="9d85bc58f620f3ea" providerId="LiveId" clId="{C093D9A0-FBE9-4355-A201-AE51D1C6F58C}" dt="2024-06-04T20:49:45.167" v="4916" actId="20577"/>
          <ac:spMkLst>
            <pc:docMk/>
            <pc:sldMk cId="0" sldId="256"/>
            <ac:spMk id="157" creationId="{00000000-0000-0000-0000-000000000000}"/>
          </ac:spMkLst>
        </pc:spChg>
        <pc:spChg chg="mod">
          <ac:chgData name="bijuu bijuu" userId="9d85bc58f620f3ea" providerId="LiveId" clId="{C093D9A0-FBE9-4355-A201-AE51D1C6F58C}" dt="2024-04-24T15:40:45.416" v="3847" actId="20577"/>
          <ac:spMkLst>
            <pc:docMk/>
            <pc:sldMk cId="0" sldId="256"/>
            <ac:spMk id="158" creationId="{00000000-0000-0000-0000-000000000000}"/>
          </ac:spMkLst>
        </pc:spChg>
        <pc:spChg chg="mod">
          <ac:chgData name="bijuu bijuu" userId="9d85bc58f620f3ea" providerId="LiveId" clId="{C093D9A0-FBE9-4355-A201-AE51D1C6F58C}" dt="2024-03-20T20:19:05.096" v="66" actId="14100"/>
          <ac:spMkLst>
            <pc:docMk/>
            <pc:sldMk cId="0" sldId="256"/>
            <ac:spMk id="159" creationId="{00000000-0000-0000-0000-000000000000}"/>
          </ac:spMkLst>
        </pc:spChg>
      </pc:sldChg>
      <pc:sldChg chg="addSp delSp modSp mod">
        <pc:chgData name="bijuu bijuu" userId="9d85bc58f620f3ea" providerId="LiveId" clId="{C093D9A0-FBE9-4355-A201-AE51D1C6F58C}" dt="2024-04-24T22:50:48.432" v="4849" actId="33524"/>
        <pc:sldMkLst>
          <pc:docMk/>
          <pc:sldMk cId="1822352243" sldId="258"/>
        </pc:sldMkLst>
        <pc:spChg chg="add del mod">
          <ac:chgData name="bijuu bijuu" userId="9d85bc58f620f3ea" providerId="LiveId" clId="{C093D9A0-FBE9-4355-A201-AE51D1C6F58C}" dt="2024-04-24T15:44:19.794" v="3881" actId="21"/>
          <ac:spMkLst>
            <pc:docMk/>
            <pc:sldMk cId="1822352243" sldId="258"/>
            <ac:spMk id="3" creationId="{B60F4245-7839-FB92-3BFA-C18AB1DCE9BB}"/>
          </ac:spMkLst>
        </pc:spChg>
        <pc:spChg chg="add del mod">
          <ac:chgData name="bijuu bijuu" userId="9d85bc58f620f3ea" providerId="LiveId" clId="{C093D9A0-FBE9-4355-A201-AE51D1C6F58C}" dt="2024-04-24T22:50:48.432" v="4849" actId="33524"/>
          <ac:spMkLst>
            <pc:docMk/>
            <pc:sldMk cId="1822352243" sldId="258"/>
            <ac:spMk id="4" creationId="{5D5E396A-D69E-3EBE-B216-02714F9876B1}"/>
          </ac:spMkLst>
        </pc:spChg>
        <pc:spChg chg="add mod">
          <ac:chgData name="bijuu bijuu" userId="9d85bc58f620f3ea" providerId="LiveId" clId="{C093D9A0-FBE9-4355-A201-AE51D1C6F58C}" dt="2024-03-20T22:45:21.689" v="1255" actId="571"/>
          <ac:spMkLst>
            <pc:docMk/>
            <pc:sldMk cId="1822352243" sldId="258"/>
            <ac:spMk id="11" creationId="{A2C8090D-CC8F-7CFC-CBE8-35E743723373}"/>
          </ac:spMkLst>
        </pc:spChg>
        <pc:spChg chg="mod">
          <ac:chgData name="bijuu bijuu" userId="9d85bc58f620f3ea" providerId="LiveId" clId="{C093D9A0-FBE9-4355-A201-AE51D1C6F58C}" dt="2024-04-24T15:51:23.625" v="4564" actId="20577"/>
          <ac:spMkLst>
            <pc:docMk/>
            <pc:sldMk cId="1822352243" sldId="258"/>
            <ac:spMk id="168" creationId="{00000000-0000-0000-0000-000000000000}"/>
          </ac:spMkLst>
        </pc:spChg>
        <pc:picChg chg="add del mod">
          <ac:chgData name="bijuu bijuu" userId="9d85bc58f620f3ea" providerId="LiveId" clId="{C093D9A0-FBE9-4355-A201-AE51D1C6F58C}" dt="2024-03-20T22:45:28.858" v="1256" actId="21"/>
          <ac:picMkLst>
            <pc:docMk/>
            <pc:sldMk cId="1822352243" sldId="258"/>
            <ac:picMk id="3" creationId="{9BDCB74F-1394-CF3F-CBC1-018F107C2367}"/>
          </ac:picMkLst>
        </pc:picChg>
        <pc:picChg chg="add del mod">
          <ac:chgData name="bijuu bijuu" userId="9d85bc58f620f3ea" providerId="LiveId" clId="{C093D9A0-FBE9-4355-A201-AE51D1C6F58C}" dt="2024-04-24T15:44:38.254" v="3882" actId="21"/>
          <ac:picMkLst>
            <pc:docMk/>
            <pc:sldMk cId="1822352243" sldId="258"/>
            <ac:picMk id="6" creationId="{E56AF9C8-5AEC-9B98-AE25-D296E35663CD}"/>
          </ac:picMkLst>
        </pc:picChg>
        <pc:picChg chg="add del mod">
          <ac:chgData name="bijuu bijuu" userId="9d85bc58f620f3ea" providerId="LiveId" clId="{C093D9A0-FBE9-4355-A201-AE51D1C6F58C}" dt="2024-04-24T15:44:38.254" v="3882" actId="21"/>
          <ac:picMkLst>
            <pc:docMk/>
            <pc:sldMk cId="1822352243" sldId="258"/>
            <ac:picMk id="8" creationId="{A14A2BD4-84EA-4F43-0EA5-1D9831E66B79}"/>
          </ac:picMkLst>
        </pc:picChg>
        <pc:picChg chg="add del mod">
          <ac:chgData name="bijuu bijuu" userId="9d85bc58f620f3ea" providerId="LiveId" clId="{C093D9A0-FBE9-4355-A201-AE51D1C6F58C}" dt="2024-04-24T15:44:38.254" v="3882" actId="21"/>
          <ac:picMkLst>
            <pc:docMk/>
            <pc:sldMk cId="1822352243" sldId="258"/>
            <ac:picMk id="10" creationId="{F3A39134-6FBB-F046-9B4E-539375E7518F}"/>
          </ac:picMkLst>
        </pc:picChg>
        <pc:picChg chg="add del mod">
          <ac:chgData name="bijuu bijuu" userId="9d85bc58f620f3ea" providerId="LiveId" clId="{C093D9A0-FBE9-4355-A201-AE51D1C6F58C}" dt="2024-04-24T15:44:38.254" v="3882" actId="21"/>
          <ac:picMkLst>
            <pc:docMk/>
            <pc:sldMk cId="1822352243" sldId="258"/>
            <ac:picMk id="13" creationId="{7F39C08C-9C26-735C-1207-EF99E34375BD}"/>
          </ac:picMkLst>
        </pc:picChg>
      </pc:sldChg>
      <pc:sldChg chg="modSp add del mod">
        <pc:chgData name="bijuu bijuu" userId="9d85bc58f620f3ea" providerId="LiveId" clId="{C093D9A0-FBE9-4355-A201-AE51D1C6F58C}" dt="2024-03-20T21:25:42.004" v="1208" actId="2696"/>
        <pc:sldMkLst>
          <pc:docMk/>
          <pc:sldMk cId="333955598" sldId="259"/>
        </pc:sldMkLst>
        <pc:spChg chg="mod">
          <ac:chgData name="bijuu bijuu" userId="9d85bc58f620f3ea" providerId="LiveId" clId="{C093D9A0-FBE9-4355-A201-AE51D1C6F58C}" dt="2024-03-20T21:20:25.084" v="1187" actId="114"/>
          <ac:spMkLst>
            <pc:docMk/>
            <pc:sldMk cId="333955598" sldId="259"/>
            <ac:spMk id="4" creationId="{8DE6F6B5-093B-6D9F-6085-C32E649AD2AD}"/>
          </ac:spMkLst>
        </pc:spChg>
        <pc:spChg chg="mod">
          <ac:chgData name="bijuu bijuu" userId="9d85bc58f620f3ea" providerId="LiveId" clId="{C093D9A0-FBE9-4355-A201-AE51D1C6F58C}" dt="2024-03-20T21:20:36.108" v="1199" actId="20577"/>
          <ac:spMkLst>
            <pc:docMk/>
            <pc:sldMk cId="333955598" sldId="259"/>
            <ac:spMk id="168" creationId="{81D125BD-BA09-5B2A-30D8-196080C1B851}"/>
          </ac:spMkLst>
        </pc:spChg>
      </pc:sldChg>
      <pc:sldChg chg="addSp modSp add mod">
        <pc:chgData name="bijuu bijuu" userId="9d85bc58f620f3ea" providerId="LiveId" clId="{C093D9A0-FBE9-4355-A201-AE51D1C6F58C}" dt="2024-06-06T08:00:14.142" v="5618" actId="20577"/>
        <pc:sldMkLst>
          <pc:docMk/>
          <pc:sldMk cId="2879428559" sldId="260"/>
        </pc:sldMkLst>
        <pc:spChg chg="add">
          <ac:chgData name="bijuu bijuu" userId="9d85bc58f620f3ea" providerId="LiveId" clId="{C093D9A0-FBE9-4355-A201-AE51D1C6F58C}" dt="2024-04-24T06:01:27.557" v="1845"/>
          <ac:spMkLst>
            <pc:docMk/>
            <pc:sldMk cId="2879428559" sldId="260"/>
            <ac:spMk id="2" creationId="{7F3016F6-531C-2F68-5BDA-CD59EA3D2749}"/>
          </ac:spMkLst>
        </pc:spChg>
        <pc:spChg chg="mod">
          <ac:chgData name="bijuu bijuu" userId="9d85bc58f620f3ea" providerId="LiveId" clId="{C093D9A0-FBE9-4355-A201-AE51D1C6F58C}" dt="2024-06-06T08:00:14.142" v="5618" actId="20577"/>
          <ac:spMkLst>
            <pc:docMk/>
            <pc:sldMk cId="2879428559" sldId="260"/>
            <ac:spMk id="4" creationId="{B53F68CC-16ED-4FB2-1693-5318EF238727}"/>
          </ac:spMkLst>
        </pc:spChg>
        <pc:spChg chg="mod">
          <ac:chgData name="bijuu bijuu" userId="9d85bc58f620f3ea" providerId="LiveId" clId="{C093D9A0-FBE9-4355-A201-AE51D1C6F58C}" dt="2024-06-06T07:06:51.310" v="4948"/>
          <ac:spMkLst>
            <pc:docMk/>
            <pc:sldMk cId="2879428559" sldId="260"/>
            <ac:spMk id="168" creationId="{45D34E67-D7CA-5D50-1329-2CEFCFE2B3C3}"/>
          </ac:spMkLst>
        </pc:spChg>
      </pc:sldChg>
      <pc:sldChg chg="addSp delSp modSp add del mod">
        <pc:chgData name="bijuu bijuu" userId="9d85bc58f620f3ea" providerId="LiveId" clId="{C093D9A0-FBE9-4355-A201-AE51D1C6F58C}" dt="2024-06-04T20:35:14.930" v="4880" actId="2696"/>
        <pc:sldMkLst>
          <pc:docMk/>
          <pc:sldMk cId="114018932" sldId="261"/>
        </pc:sldMkLst>
        <pc:spChg chg="add del mod">
          <ac:chgData name="bijuu bijuu" userId="9d85bc58f620f3ea" providerId="LiveId" clId="{C093D9A0-FBE9-4355-A201-AE51D1C6F58C}" dt="2024-03-20T22:41:07.419" v="1227" actId="21"/>
          <ac:spMkLst>
            <pc:docMk/>
            <pc:sldMk cId="114018932" sldId="261"/>
            <ac:spMk id="3" creationId="{532E5724-FFE5-A74A-7511-234DD846ED92}"/>
          </ac:spMkLst>
        </pc:spChg>
        <pc:spChg chg="del mod">
          <ac:chgData name="bijuu bijuu" userId="9d85bc58f620f3ea" providerId="LiveId" clId="{C093D9A0-FBE9-4355-A201-AE51D1C6F58C}" dt="2024-03-20T21:25:52.713" v="1211" actId="21"/>
          <ac:spMkLst>
            <pc:docMk/>
            <pc:sldMk cId="114018932" sldId="261"/>
            <ac:spMk id="4" creationId="{0C529470-A8F8-6C07-1A32-C101D8BF46C7}"/>
          </ac:spMkLst>
        </pc:spChg>
        <pc:spChg chg="mod">
          <ac:chgData name="bijuu bijuu" userId="9d85bc58f620f3ea" providerId="LiveId" clId="{C093D9A0-FBE9-4355-A201-AE51D1C6F58C}" dt="2024-03-20T21:26:03.132" v="1224" actId="20577"/>
          <ac:spMkLst>
            <pc:docMk/>
            <pc:sldMk cId="114018932" sldId="261"/>
            <ac:spMk id="168" creationId="{6CCF4A06-0C18-E25B-4604-6E7A8B6D2AE9}"/>
          </ac:spMkLst>
        </pc:spChg>
        <pc:picChg chg="add del mod">
          <ac:chgData name="bijuu bijuu" userId="9d85bc58f620f3ea" providerId="LiveId" clId="{C093D9A0-FBE9-4355-A201-AE51D1C6F58C}" dt="2024-04-10T20:54:48.863" v="1700" actId="21"/>
          <ac:picMkLst>
            <pc:docMk/>
            <pc:sldMk cId="114018932" sldId="261"/>
            <ac:picMk id="2" creationId="{63D2FF47-F18A-41D3-D5C5-BA9D43C81395}"/>
          </ac:picMkLst>
        </pc:picChg>
        <pc:picChg chg="add del mod">
          <ac:chgData name="bijuu bijuu" userId="9d85bc58f620f3ea" providerId="LiveId" clId="{C093D9A0-FBE9-4355-A201-AE51D1C6F58C}" dt="2024-05-16T05:01:24.300" v="4862" actId="478"/>
          <ac:picMkLst>
            <pc:docMk/>
            <pc:sldMk cId="114018932" sldId="261"/>
            <ac:picMk id="3" creationId="{E3DD94C0-257B-9D11-CB14-72DF5ED4739D}"/>
          </ac:picMkLst>
        </pc:picChg>
        <pc:picChg chg="add del mod">
          <ac:chgData name="bijuu bijuu" userId="9d85bc58f620f3ea" providerId="LiveId" clId="{C093D9A0-FBE9-4355-A201-AE51D1C6F58C}" dt="2024-04-24T22:30:06.680" v="4824" actId="21"/>
          <ac:picMkLst>
            <pc:docMk/>
            <pc:sldMk cId="114018932" sldId="261"/>
            <ac:picMk id="3" creationId="{F24D6140-A94C-F92F-2427-A41E7C4B3CBF}"/>
          </ac:picMkLst>
        </pc:picChg>
        <pc:picChg chg="add del mod">
          <ac:chgData name="bijuu bijuu" userId="9d85bc58f620f3ea" providerId="LiveId" clId="{C093D9A0-FBE9-4355-A201-AE51D1C6F58C}" dt="2024-04-24T22:18:49.864" v="4818" actId="21"/>
          <ac:picMkLst>
            <pc:docMk/>
            <pc:sldMk cId="114018932" sldId="261"/>
            <ac:picMk id="4" creationId="{820F2F21-8C0F-2831-44D2-A259F7EAC3DC}"/>
          </ac:picMkLst>
        </pc:picChg>
        <pc:picChg chg="add mod">
          <ac:chgData name="bijuu bijuu" userId="9d85bc58f620f3ea" providerId="LiveId" clId="{C093D9A0-FBE9-4355-A201-AE51D1C6F58C}" dt="2024-05-16T05:03:15.549" v="4877" actId="1076"/>
          <ac:picMkLst>
            <pc:docMk/>
            <pc:sldMk cId="114018932" sldId="261"/>
            <ac:picMk id="5" creationId="{4FB54B5F-E189-5F3B-F734-F52915E2FF23}"/>
          </ac:picMkLst>
        </pc:picChg>
        <pc:picChg chg="add del mod">
          <ac:chgData name="bijuu bijuu" userId="9d85bc58f620f3ea" providerId="LiveId" clId="{C093D9A0-FBE9-4355-A201-AE51D1C6F58C}" dt="2024-04-24T22:38:44.131" v="4829" actId="21"/>
          <ac:picMkLst>
            <pc:docMk/>
            <pc:sldMk cId="114018932" sldId="261"/>
            <ac:picMk id="6" creationId="{0A7965F4-EAF9-0FDB-D874-783A1682658D}"/>
          </ac:picMkLst>
        </pc:picChg>
        <pc:picChg chg="add del mod">
          <ac:chgData name="bijuu bijuu" userId="9d85bc58f620f3ea" providerId="LiveId" clId="{C093D9A0-FBE9-4355-A201-AE51D1C6F58C}" dt="2024-04-10T20:54:41.876" v="1698" actId="21"/>
          <ac:picMkLst>
            <pc:docMk/>
            <pc:sldMk cId="114018932" sldId="261"/>
            <ac:picMk id="6" creationId="{63D2FF47-F18A-41D3-D5C5-BA9D43C81395}"/>
          </ac:picMkLst>
        </pc:picChg>
        <pc:picChg chg="add del mod">
          <ac:chgData name="bijuu bijuu" userId="9d85bc58f620f3ea" providerId="LiveId" clId="{C093D9A0-FBE9-4355-A201-AE51D1C6F58C}" dt="2024-04-24T22:44:31.072" v="4834" actId="21"/>
          <ac:picMkLst>
            <pc:docMk/>
            <pc:sldMk cId="114018932" sldId="261"/>
            <ac:picMk id="8" creationId="{033616ED-5983-EB4E-65AB-1FA9AF457F14}"/>
          </ac:picMkLst>
        </pc:picChg>
        <pc:picChg chg="add del mod">
          <ac:chgData name="bijuu bijuu" userId="9d85bc58f620f3ea" providerId="LiveId" clId="{C093D9A0-FBE9-4355-A201-AE51D1C6F58C}" dt="2024-04-24T22:49:08.734" v="4839" actId="21"/>
          <ac:picMkLst>
            <pc:docMk/>
            <pc:sldMk cId="114018932" sldId="261"/>
            <ac:picMk id="10" creationId="{D6C18FB6-7552-A6A8-1928-197F74457B5C}"/>
          </ac:picMkLst>
        </pc:picChg>
        <pc:picChg chg="add del mod">
          <ac:chgData name="bijuu bijuu" userId="9d85bc58f620f3ea" providerId="LiveId" clId="{C093D9A0-FBE9-4355-A201-AE51D1C6F58C}" dt="2024-05-16T04:41:01.628" v="4857" actId="21"/>
          <ac:picMkLst>
            <pc:docMk/>
            <pc:sldMk cId="114018932" sldId="261"/>
            <ac:picMk id="12" creationId="{A10293C4-9C7F-1878-352A-45B269455C65}"/>
          </ac:picMkLst>
        </pc:picChg>
      </pc:sldChg>
      <pc:sldChg chg="modSp add del mod">
        <pc:chgData name="bijuu bijuu" userId="9d85bc58f620f3ea" providerId="LiveId" clId="{C093D9A0-FBE9-4355-A201-AE51D1C6F58C}" dt="2024-06-04T20:35:10.497" v="4879" actId="2696"/>
        <pc:sldMkLst>
          <pc:docMk/>
          <pc:sldMk cId="815884337" sldId="262"/>
        </pc:sldMkLst>
        <pc:spChg chg="mod">
          <ac:chgData name="bijuu bijuu" userId="9d85bc58f620f3ea" providerId="LiveId" clId="{C093D9A0-FBE9-4355-A201-AE51D1C6F58C}" dt="2024-04-10T20:54:22.686" v="1684" actId="20577"/>
          <ac:spMkLst>
            <pc:docMk/>
            <pc:sldMk cId="815884337" sldId="262"/>
            <ac:spMk id="4" creationId="{23DCC0DB-F33E-C088-4800-C168C30804F7}"/>
          </ac:spMkLst>
        </pc:spChg>
        <pc:spChg chg="mod">
          <ac:chgData name="bijuu bijuu" userId="9d85bc58f620f3ea" providerId="LiveId" clId="{C093D9A0-FBE9-4355-A201-AE51D1C6F58C}" dt="2024-04-24T23:03:17.241" v="4856" actId="20577"/>
          <ac:spMkLst>
            <pc:docMk/>
            <pc:sldMk cId="815884337" sldId="262"/>
            <ac:spMk id="168" creationId="{94056A71-05D7-23E2-248A-FB4901E16755}"/>
          </ac:spMkLst>
        </pc:spChg>
      </pc:sldChg>
      <pc:sldChg chg="add del">
        <pc:chgData name="bijuu bijuu" userId="9d85bc58f620f3ea" providerId="LiveId" clId="{C093D9A0-FBE9-4355-A201-AE51D1C6F58C}" dt="2024-03-20T20:19:25.306" v="69" actId="2696"/>
        <pc:sldMkLst>
          <pc:docMk/>
          <pc:sldMk cId="2955374498" sldId="262"/>
        </pc:sldMkLst>
      </pc:sldChg>
      <pc:sldChg chg="add del">
        <pc:chgData name="bijuu bijuu" userId="9d85bc58f620f3ea" providerId="LiveId" clId="{C093D9A0-FBE9-4355-A201-AE51D1C6F58C}" dt="2024-03-20T20:19:25.306" v="69" actId="2696"/>
        <pc:sldMkLst>
          <pc:docMk/>
          <pc:sldMk cId="2449366220" sldId="263"/>
        </pc:sldMkLst>
      </pc:sldChg>
      <pc:sldChg chg="modSp add del mod">
        <pc:chgData name="bijuu bijuu" userId="9d85bc58f620f3ea" providerId="LiveId" clId="{C093D9A0-FBE9-4355-A201-AE51D1C6F58C}" dt="2024-06-04T20:35:07.077" v="4878" actId="2696"/>
        <pc:sldMkLst>
          <pc:docMk/>
          <pc:sldMk cId="4058620946" sldId="263"/>
        </pc:sldMkLst>
        <pc:spChg chg="mod">
          <ac:chgData name="bijuu bijuu" userId="9d85bc58f620f3ea" providerId="LiveId" clId="{C093D9A0-FBE9-4355-A201-AE51D1C6F58C}" dt="2024-04-24T15:22:48.240" v="3754" actId="20577"/>
          <ac:spMkLst>
            <pc:docMk/>
            <pc:sldMk cId="4058620946" sldId="263"/>
            <ac:spMk id="4" creationId="{B53F68CC-16ED-4FB2-1693-5318EF238727}"/>
          </ac:spMkLst>
        </pc:spChg>
        <pc:spChg chg="mod">
          <ac:chgData name="bijuu bijuu" userId="9d85bc58f620f3ea" providerId="LiveId" clId="{C093D9A0-FBE9-4355-A201-AE51D1C6F58C}" dt="2024-04-24T15:54:15.967" v="4589" actId="207"/>
          <ac:spMkLst>
            <pc:docMk/>
            <pc:sldMk cId="4058620946" sldId="263"/>
            <ac:spMk id="168" creationId="{45D34E67-D7CA-5D50-1329-2CEFCFE2B3C3}"/>
          </ac:spMkLst>
        </pc:spChg>
      </pc:sldChg>
      <pc:sldChg chg="addSp modSp add mod">
        <pc:chgData name="bijuu bijuu" userId="9d85bc58f620f3ea" providerId="LiveId" clId="{C093D9A0-FBE9-4355-A201-AE51D1C6F58C}" dt="2024-06-06T07:58:38.980" v="5553" actId="20577"/>
        <pc:sldMkLst>
          <pc:docMk/>
          <pc:sldMk cId="10893643" sldId="264"/>
        </pc:sldMkLst>
        <pc:spChg chg="add">
          <ac:chgData name="bijuu bijuu" userId="9d85bc58f620f3ea" providerId="LiveId" clId="{C093D9A0-FBE9-4355-A201-AE51D1C6F58C}" dt="2024-06-06T07:28:02.898" v="5235"/>
          <ac:spMkLst>
            <pc:docMk/>
            <pc:sldMk cId="10893643" sldId="264"/>
            <ac:spMk id="2" creationId="{C898BA98-027C-61AD-C0BB-88066895CE6E}"/>
          </ac:spMkLst>
        </pc:spChg>
        <pc:spChg chg="add">
          <ac:chgData name="bijuu bijuu" userId="9d85bc58f620f3ea" providerId="LiveId" clId="{C093D9A0-FBE9-4355-A201-AE51D1C6F58C}" dt="2024-06-06T07:30:36.276" v="5272"/>
          <ac:spMkLst>
            <pc:docMk/>
            <pc:sldMk cId="10893643" sldId="264"/>
            <ac:spMk id="3" creationId="{41E2084C-E2A5-B41C-E532-D92403DCB8C1}"/>
          </ac:spMkLst>
        </pc:spChg>
        <pc:spChg chg="mod">
          <ac:chgData name="bijuu bijuu" userId="9d85bc58f620f3ea" providerId="LiveId" clId="{C093D9A0-FBE9-4355-A201-AE51D1C6F58C}" dt="2024-06-06T07:58:38.980" v="5553" actId="20577"/>
          <ac:spMkLst>
            <pc:docMk/>
            <pc:sldMk cId="10893643" sldId="264"/>
            <ac:spMk id="4" creationId="{B53F68CC-16ED-4FB2-1693-5318EF238727}"/>
          </ac:spMkLst>
        </pc:spChg>
        <pc:spChg chg="mod">
          <ac:chgData name="bijuu bijuu" userId="9d85bc58f620f3ea" providerId="LiveId" clId="{C093D9A0-FBE9-4355-A201-AE51D1C6F58C}" dt="2024-06-06T07:08:27.474" v="5002"/>
          <ac:spMkLst>
            <pc:docMk/>
            <pc:sldMk cId="10893643" sldId="264"/>
            <ac:spMk id="168" creationId="{45D34E67-D7CA-5D50-1329-2CEFCFE2B3C3}"/>
          </ac:spMkLst>
        </pc:spChg>
      </pc:sldChg>
      <pc:sldChg chg="add del">
        <pc:chgData name="bijuu bijuu" userId="9d85bc58f620f3ea" providerId="LiveId" clId="{C093D9A0-FBE9-4355-A201-AE51D1C6F58C}" dt="2024-03-20T20:19:25.306" v="69" actId="2696"/>
        <pc:sldMkLst>
          <pc:docMk/>
          <pc:sldMk cId="1872343783" sldId="264"/>
        </pc:sldMkLst>
      </pc:sldChg>
      <pc:sldChg chg="add del">
        <pc:chgData name="bijuu bijuu" userId="9d85bc58f620f3ea" providerId="LiveId" clId="{C093D9A0-FBE9-4355-A201-AE51D1C6F58C}" dt="2024-03-20T20:19:25.306" v="69" actId="2696"/>
        <pc:sldMkLst>
          <pc:docMk/>
          <pc:sldMk cId="2571907113" sldId="265"/>
        </pc:sldMkLst>
      </pc:sldChg>
      <pc:sldChg chg="addSp modSp add mod">
        <pc:chgData name="bijuu bijuu" userId="9d85bc58f620f3ea" providerId="LiveId" clId="{C093D9A0-FBE9-4355-A201-AE51D1C6F58C}" dt="2024-06-06T07:56:11.010" v="5471" actId="20577"/>
        <pc:sldMkLst>
          <pc:docMk/>
          <pc:sldMk cId="2941943218" sldId="265"/>
        </pc:sldMkLst>
        <pc:spChg chg="add">
          <ac:chgData name="bijuu bijuu" userId="9d85bc58f620f3ea" providerId="LiveId" clId="{C093D9A0-FBE9-4355-A201-AE51D1C6F58C}" dt="2024-06-06T07:52:10.454" v="5430"/>
          <ac:spMkLst>
            <pc:docMk/>
            <pc:sldMk cId="2941943218" sldId="265"/>
            <ac:spMk id="2" creationId="{B822978C-E029-8ECC-0195-4BF1FD426405}"/>
          </ac:spMkLst>
        </pc:spChg>
        <pc:spChg chg="add">
          <ac:chgData name="bijuu bijuu" userId="9d85bc58f620f3ea" providerId="LiveId" clId="{C093D9A0-FBE9-4355-A201-AE51D1C6F58C}" dt="2024-06-06T07:52:27.283" v="5434"/>
          <ac:spMkLst>
            <pc:docMk/>
            <pc:sldMk cId="2941943218" sldId="265"/>
            <ac:spMk id="3" creationId="{2CC04799-15AF-6A97-5595-89067990BD90}"/>
          </ac:spMkLst>
        </pc:spChg>
        <pc:spChg chg="mod">
          <ac:chgData name="bijuu bijuu" userId="9d85bc58f620f3ea" providerId="LiveId" clId="{C093D9A0-FBE9-4355-A201-AE51D1C6F58C}" dt="2024-06-06T07:56:11.010" v="5471" actId="20577"/>
          <ac:spMkLst>
            <pc:docMk/>
            <pc:sldMk cId="2941943218" sldId="265"/>
            <ac:spMk id="4" creationId="{B53F68CC-16ED-4FB2-1693-5318EF238727}"/>
          </ac:spMkLst>
        </pc:spChg>
        <pc:spChg chg="mod">
          <ac:chgData name="bijuu bijuu" userId="9d85bc58f620f3ea" providerId="LiveId" clId="{C093D9A0-FBE9-4355-A201-AE51D1C6F58C}" dt="2024-06-06T07:09:13.278" v="5008"/>
          <ac:spMkLst>
            <pc:docMk/>
            <pc:sldMk cId="2941943218" sldId="265"/>
            <ac:spMk id="168" creationId="{45D34E67-D7CA-5D50-1329-2CEFCFE2B3C3}"/>
          </ac:spMkLst>
        </pc:spChg>
        <pc:picChg chg="add">
          <ac:chgData name="bijuu bijuu" userId="9d85bc58f620f3ea" providerId="LiveId" clId="{C093D9A0-FBE9-4355-A201-AE51D1C6F58C}" dt="2024-04-24T15:57:50.017" v="4619"/>
          <ac:picMkLst>
            <pc:docMk/>
            <pc:sldMk cId="2941943218" sldId="265"/>
            <ac:picMk id="2" creationId="{F26BEA44-A9A2-AACD-F636-2E9C1818E0CE}"/>
          </ac:picMkLst>
        </pc:picChg>
      </pc:sldChg>
      <pc:sldChg chg="modSp add mod">
        <pc:chgData name="bijuu bijuu" userId="9d85bc58f620f3ea" providerId="LiveId" clId="{C093D9A0-FBE9-4355-A201-AE51D1C6F58C}" dt="2024-06-04T20:37:28.048" v="4902" actId="20577"/>
        <pc:sldMkLst>
          <pc:docMk/>
          <pc:sldMk cId="3515550815" sldId="266"/>
        </pc:sldMkLst>
        <pc:spChg chg="mod">
          <ac:chgData name="bijuu bijuu" userId="9d85bc58f620f3ea" providerId="LiveId" clId="{C093D9A0-FBE9-4355-A201-AE51D1C6F58C}" dt="2024-06-04T20:37:28.048" v="4902" actId="20577"/>
          <ac:spMkLst>
            <pc:docMk/>
            <pc:sldMk cId="3515550815" sldId="266"/>
            <ac:spMk id="4" creationId="{B53F68CC-16ED-4FB2-1693-5318EF238727}"/>
          </ac:spMkLst>
        </pc:spChg>
        <pc:spChg chg="mod">
          <ac:chgData name="bijuu bijuu" userId="9d85bc58f620f3ea" providerId="LiveId" clId="{C093D9A0-FBE9-4355-A201-AE51D1C6F58C}" dt="2024-06-04T20:36:38.634" v="4897" actId="20577"/>
          <ac:spMkLst>
            <pc:docMk/>
            <pc:sldMk cId="3515550815" sldId="266"/>
            <ac:spMk id="168" creationId="{45D34E67-D7CA-5D50-1329-2CEFCFE2B3C3}"/>
          </ac:spMkLst>
        </pc:spChg>
      </pc:sldChg>
      <pc:sldChg chg="modSp add mod">
        <pc:chgData name="bijuu bijuu" userId="9d85bc58f620f3ea" providerId="LiveId" clId="{C093D9A0-FBE9-4355-A201-AE51D1C6F58C}" dt="2024-06-06T07:59:56.437" v="5603" actId="20577"/>
        <pc:sldMkLst>
          <pc:docMk/>
          <pc:sldMk cId="1571472302" sldId="267"/>
        </pc:sldMkLst>
        <pc:spChg chg="mod">
          <ac:chgData name="bijuu bijuu" userId="9d85bc58f620f3ea" providerId="LiveId" clId="{C093D9A0-FBE9-4355-A201-AE51D1C6F58C}" dt="2024-06-06T07:59:56.437" v="5603" actId="20577"/>
          <ac:spMkLst>
            <pc:docMk/>
            <pc:sldMk cId="1571472302" sldId="267"/>
            <ac:spMk id="4" creationId="{B53F68CC-16ED-4FB2-1693-5318EF238727}"/>
          </ac:spMkLst>
        </pc:spChg>
        <pc:spChg chg="mod">
          <ac:chgData name="bijuu bijuu" userId="9d85bc58f620f3ea" providerId="LiveId" clId="{C093D9A0-FBE9-4355-A201-AE51D1C6F58C}" dt="2024-06-06T07:08:01.039" v="4991"/>
          <ac:spMkLst>
            <pc:docMk/>
            <pc:sldMk cId="1571472302" sldId="267"/>
            <ac:spMk id="168" creationId="{45D34E67-D7CA-5D50-1329-2CEFCFE2B3C3}"/>
          </ac:spMkLst>
        </pc:spChg>
      </pc:sldChg>
      <pc:sldChg chg="addSp modSp add mod">
        <pc:chgData name="bijuu bijuu" userId="9d85bc58f620f3ea" providerId="LiveId" clId="{C093D9A0-FBE9-4355-A201-AE51D1C6F58C}" dt="2024-06-06T07:57:13.140" v="5517" actId="20577"/>
        <pc:sldMkLst>
          <pc:docMk/>
          <pc:sldMk cId="2817389760" sldId="268"/>
        </pc:sldMkLst>
        <pc:spChg chg="add">
          <ac:chgData name="bijuu bijuu" userId="9d85bc58f620f3ea" providerId="LiveId" clId="{C093D9A0-FBE9-4355-A201-AE51D1C6F58C}" dt="2024-06-06T07:38:50.167" v="5365"/>
          <ac:spMkLst>
            <pc:docMk/>
            <pc:sldMk cId="2817389760" sldId="268"/>
            <ac:spMk id="2" creationId="{4295DBEE-E182-47EF-5B12-A8BAF6284EFF}"/>
          </ac:spMkLst>
        </pc:spChg>
        <pc:spChg chg="mod">
          <ac:chgData name="bijuu bijuu" userId="9d85bc58f620f3ea" providerId="LiveId" clId="{C093D9A0-FBE9-4355-A201-AE51D1C6F58C}" dt="2024-06-06T07:57:13.140" v="5517" actId="20577"/>
          <ac:spMkLst>
            <pc:docMk/>
            <pc:sldMk cId="2817389760" sldId="268"/>
            <ac:spMk id="4" creationId="{B53F68CC-16ED-4FB2-1693-5318EF238727}"/>
          </ac:spMkLst>
        </pc:spChg>
        <pc:spChg chg="mod">
          <ac:chgData name="bijuu bijuu" userId="9d85bc58f620f3ea" providerId="LiveId" clId="{C093D9A0-FBE9-4355-A201-AE51D1C6F58C}" dt="2024-06-06T07:09:03.173" v="5007"/>
          <ac:spMkLst>
            <pc:docMk/>
            <pc:sldMk cId="2817389760" sldId="268"/>
            <ac:spMk id="168" creationId="{45D34E67-D7CA-5D50-1329-2CEFCFE2B3C3}"/>
          </ac:spMkLst>
        </pc:spChg>
      </pc:sldChg>
      <pc:sldChg chg="addSp modSp add mod">
        <pc:chgData name="bijuu bijuu" userId="9d85bc58f620f3ea" providerId="LiveId" clId="{C093D9A0-FBE9-4355-A201-AE51D1C6F58C}" dt="2024-06-06T07:57:46.484" v="5534" actId="20577"/>
        <pc:sldMkLst>
          <pc:docMk/>
          <pc:sldMk cId="338924705" sldId="269"/>
        </pc:sldMkLst>
        <pc:spChg chg="add">
          <ac:chgData name="bijuu bijuu" userId="9d85bc58f620f3ea" providerId="LiveId" clId="{C093D9A0-FBE9-4355-A201-AE51D1C6F58C}" dt="2024-06-06T07:32:38.272" v="5314"/>
          <ac:spMkLst>
            <pc:docMk/>
            <pc:sldMk cId="338924705" sldId="269"/>
            <ac:spMk id="2" creationId="{26EAF3AF-802E-7DF8-1716-9B37A39CFD66}"/>
          </ac:spMkLst>
        </pc:spChg>
        <pc:spChg chg="mod">
          <ac:chgData name="bijuu bijuu" userId="9d85bc58f620f3ea" providerId="LiveId" clId="{C093D9A0-FBE9-4355-A201-AE51D1C6F58C}" dt="2024-06-06T07:57:46.484" v="5534" actId="20577"/>
          <ac:spMkLst>
            <pc:docMk/>
            <pc:sldMk cId="338924705" sldId="269"/>
            <ac:spMk id="4" creationId="{B53F68CC-16ED-4FB2-1693-5318EF238727}"/>
          </ac:spMkLst>
        </pc:spChg>
      </pc:sldChg>
      <pc:sldChg chg="addSp modSp add mod">
        <pc:chgData name="bijuu bijuu" userId="9d85bc58f620f3ea" providerId="LiveId" clId="{C093D9A0-FBE9-4355-A201-AE51D1C6F58C}" dt="2024-06-06T07:56:45.815" v="5496" actId="20577"/>
        <pc:sldMkLst>
          <pc:docMk/>
          <pc:sldMk cId="149105533" sldId="270"/>
        </pc:sldMkLst>
        <pc:spChg chg="add">
          <ac:chgData name="bijuu bijuu" userId="9d85bc58f620f3ea" providerId="LiveId" clId="{C093D9A0-FBE9-4355-A201-AE51D1C6F58C}" dt="2024-06-06T07:41:20.279" v="5385"/>
          <ac:spMkLst>
            <pc:docMk/>
            <pc:sldMk cId="149105533" sldId="270"/>
            <ac:spMk id="2" creationId="{CCE92D39-3FD1-3C89-C1EB-132628803423}"/>
          </ac:spMkLst>
        </pc:spChg>
        <pc:spChg chg="add">
          <ac:chgData name="bijuu bijuu" userId="9d85bc58f620f3ea" providerId="LiveId" clId="{C093D9A0-FBE9-4355-A201-AE51D1C6F58C}" dt="2024-06-06T07:41:32.600" v="5389"/>
          <ac:spMkLst>
            <pc:docMk/>
            <pc:sldMk cId="149105533" sldId="270"/>
            <ac:spMk id="3" creationId="{A4CE4CAE-4DA3-15FF-AED0-A2DC971C486D}"/>
          </ac:spMkLst>
        </pc:spChg>
        <pc:spChg chg="mod">
          <ac:chgData name="bijuu bijuu" userId="9d85bc58f620f3ea" providerId="LiveId" clId="{C093D9A0-FBE9-4355-A201-AE51D1C6F58C}" dt="2024-06-06T07:56:45.815" v="5496" actId="20577"/>
          <ac:spMkLst>
            <pc:docMk/>
            <pc:sldMk cId="149105533" sldId="270"/>
            <ac:spMk id="4" creationId="{B53F68CC-16ED-4FB2-1693-5318EF238727}"/>
          </ac:spMkLst>
        </pc:spChg>
      </pc:sldChg>
      <pc:sldMasterChg chg="addSldLayout delSldLayout">
        <pc:chgData name="bijuu bijuu" userId="9d85bc58f620f3ea" providerId="LiveId" clId="{C093D9A0-FBE9-4355-A201-AE51D1C6F58C}" dt="2024-03-20T20:19:25.306" v="69" actId="2696"/>
        <pc:sldMasterMkLst>
          <pc:docMk/>
          <pc:sldMasterMk cId="0" sldId="2147483663"/>
        </pc:sldMasterMkLst>
        <pc:sldLayoutChg chg="add del">
          <pc:chgData name="bijuu bijuu" userId="9d85bc58f620f3ea" providerId="LiveId" clId="{C093D9A0-FBE9-4355-A201-AE51D1C6F58C}" dt="2024-03-20T20:19:21.213" v="68" actId="2696"/>
          <pc:sldLayoutMkLst>
            <pc:docMk/>
            <pc:sldMasterMk cId="0" sldId="2147483663"/>
            <pc:sldLayoutMk cId="0" sldId="2147483648"/>
          </pc:sldLayoutMkLst>
        </pc:sldLayoutChg>
        <pc:sldLayoutChg chg="add del">
          <pc:chgData name="bijuu bijuu" userId="9d85bc58f620f3ea" providerId="LiveId" clId="{C093D9A0-FBE9-4355-A201-AE51D1C6F58C}" dt="2024-03-20T20:19:25.306" v="69" actId="2696"/>
          <pc:sldLayoutMkLst>
            <pc:docMk/>
            <pc:sldMasterMk cId="0" sldId="2147483663"/>
            <pc:sldLayoutMk cId="0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‹Nr.›</a:t>
            </a:fld>
            <a:endParaRPr sz="1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18390b5a91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18390b5a91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5" name="Google Shape;155;g18390b5a91d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5250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>
          <a:extLst>
            <a:ext uri="{FF2B5EF4-FFF2-40B4-BE49-F238E27FC236}">
              <a16:creationId xmlns:a16="http://schemas.microsoft.com/office/drawing/2014/main" id="{6F8F3F94-7F6D-3D9F-4938-F26106441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>
            <a:extLst>
              <a:ext uri="{FF2B5EF4-FFF2-40B4-BE49-F238E27FC236}">
                <a16:creationId xmlns:a16="http://schemas.microsoft.com/office/drawing/2014/main" id="{67EE4903-F733-D165-0337-3749858582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>
            <a:extLst>
              <a:ext uri="{FF2B5EF4-FFF2-40B4-BE49-F238E27FC236}">
                <a16:creationId xmlns:a16="http://schemas.microsoft.com/office/drawing/2014/main" id="{C6029761-C5F0-0982-1113-24A57186BC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>
            <a:extLst>
              <a:ext uri="{FF2B5EF4-FFF2-40B4-BE49-F238E27FC236}">
                <a16:creationId xmlns:a16="http://schemas.microsoft.com/office/drawing/2014/main" id="{FBF67223-34FA-2238-F555-62736142D9A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566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>
          <a:extLst>
            <a:ext uri="{FF2B5EF4-FFF2-40B4-BE49-F238E27FC236}">
              <a16:creationId xmlns:a16="http://schemas.microsoft.com/office/drawing/2014/main" id="{6F8F3F94-7F6D-3D9F-4938-F26106441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>
            <a:extLst>
              <a:ext uri="{FF2B5EF4-FFF2-40B4-BE49-F238E27FC236}">
                <a16:creationId xmlns:a16="http://schemas.microsoft.com/office/drawing/2014/main" id="{67EE4903-F733-D165-0337-3749858582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>
            <a:extLst>
              <a:ext uri="{FF2B5EF4-FFF2-40B4-BE49-F238E27FC236}">
                <a16:creationId xmlns:a16="http://schemas.microsoft.com/office/drawing/2014/main" id="{C6029761-C5F0-0982-1113-24A57186BC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>
            <a:extLst>
              <a:ext uri="{FF2B5EF4-FFF2-40B4-BE49-F238E27FC236}">
                <a16:creationId xmlns:a16="http://schemas.microsoft.com/office/drawing/2014/main" id="{FBF67223-34FA-2238-F555-62736142D9A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0824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>
          <a:extLst>
            <a:ext uri="{FF2B5EF4-FFF2-40B4-BE49-F238E27FC236}">
              <a16:creationId xmlns:a16="http://schemas.microsoft.com/office/drawing/2014/main" id="{6F8F3F94-7F6D-3D9F-4938-F26106441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>
            <a:extLst>
              <a:ext uri="{FF2B5EF4-FFF2-40B4-BE49-F238E27FC236}">
                <a16:creationId xmlns:a16="http://schemas.microsoft.com/office/drawing/2014/main" id="{67EE4903-F733-D165-0337-3749858582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>
            <a:extLst>
              <a:ext uri="{FF2B5EF4-FFF2-40B4-BE49-F238E27FC236}">
                <a16:creationId xmlns:a16="http://schemas.microsoft.com/office/drawing/2014/main" id="{C6029761-C5F0-0982-1113-24A57186BC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>
            <a:extLst>
              <a:ext uri="{FF2B5EF4-FFF2-40B4-BE49-F238E27FC236}">
                <a16:creationId xmlns:a16="http://schemas.microsoft.com/office/drawing/2014/main" id="{FBF67223-34FA-2238-F555-62736142D9A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3912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>
          <a:extLst>
            <a:ext uri="{FF2B5EF4-FFF2-40B4-BE49-F238E27FC236}">
              <a16:creationId xmlns:a16="http://schemas.microsoft.com/office/drawing/2014/main" id="{6F8F3F94-7F6D-3D9F-4938-F26106441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>
            <a:extLst>
              <a:ext uri="{FF2B5EF4-FFF2-40B4-BE49-F238E27FC236}">
                <a16:creationId xmlns:a16="http://schemas.microsoft.com/office/drawing/2014/main" id="{67EE4903-F733-D165-0337-3749858582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>
            <a:extLst>
              <a:ext uri="{FF2B5EF4-FFF2-40B4-BE49-F238E27FC236}">
                <a16:creationId xmlns:a16="http://schemas.microsoft.com/office/drawing/2014/main" id="{C6029761-C5F0-0982-1113-24A57186BC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>
            <a:extLst>
              <a:ext uri="{FF2B5EF4-FFF2-40B4-BE49-F238E27FC236}">
                <a16:creationId xmlns:a16="http://schemas.microsoft.com/office/drawing/2014/main" id="{FBF67223-34FA-2238-F555-62736142D9A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7422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>
          <a:extLst>
            <a:ext uri="{FF2B5EF4-FFF2-40B4-BE49-F238E27FC236}">
              <a16:creationId xmlns:a16="http://schemas.microsoft.com/office/drawing/2014/main" id="{6F8F3F94-7F6D-3D9F-4938-F261064415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18390b5a91d_0_15:notes">
            <a:extLst>
              <a:ext uri="{FF2B5EF4-FFF2-40B4-BE49-F238E27FC236}">
                <a16:creationId xmlns:a16="http://schemas.microsoft.com/office/drawing/2014/main" id="{67EE4903-F733-D165-0337-3749858582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18390b5a91d_0_15:notes">
            <a:extLst>
              <a:ext uri="{FF2B5EF4-FFF2-40B4-BE49-F238E27FC236}">
                <a16:creationId xmlns:a16="http://schemas.microsoft.com/office/drawing/2014/main" id="{C6029761-C5F0-0982-1113-24A57186BCD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g18390b5a91d_0_15:notes">
            <a:extLst>
              <a:ext uri="{FF2B5EF4-FFF2-40B4-BE49-F238E27FC236}">
                <a16:creationId xmlns:a16="http://schemas.microsoft.com/office/drawing/2014/main" id="{FBF67223-34FA-2238-F555-62736142D9AF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GB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9750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">
  <p:cSld name="Titelfolie">
    <p:bg>
      <p:bgPr>
        <a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2"/>
          <p:cNvGrpSpPr/>
          <p:nvPr/>
        </p:nvGrpSpPr>
        <p:grpSpPr>
          <a:xfrm>
            <a:off x="295575" y="625621"/>
            <a:ext cx="8552850" cy="2037600"/>
            <a:chOff x="287338" y="603319"/>
            <a:chExt cx="8552850" cy="2037600"/>
          </a:xfrm>
        </p:grpSpPr>
        <p:sp>
          <p:nvSpPr>
            <p:cNvPr id="20" name="Google Shape;20;p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22" name="Google Shape;22;p2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Google Shape;23;p2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"/>
          <p:cNvSpPr txBox="1">
            <a:spLocks noGrp="1"/>
          </p:cNvSpPr>
          <p:nvPr>
            <p:ph type="subTitle" idx="1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">
  <p:cSld name="Kapitelfolie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Google Shape;104;p11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105" name="Google Shape;105;p11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Google Shape;106;p11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07" name="Google Shape;107;p11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1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11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12" name="Google Shape;112;p11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Kapitelfolie kurz">
  <p:cSld name="Kapitelfolie kurz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12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115" name="Google Shape;115;p12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16" name="Google Shape;116;p12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117" name="Google Shape;117;p12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12"/>
          <p:cNvSpPr txBox="1">
            <a:spLocks noGrp="1"/>
          </p:cNvSpPr>
          <p:nvPr>
            <p:ph type="ctrTitle"/>
          </p:nvPr>
        </p:nvSpPr>
        <p:spPr>
          <a:xfrm>
            <a:off x="605407" y="130259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Georgia"/>
              <a:buNone/>
              <a:defRPr sz="28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2"/>
          <p:cNvSpPr txBox="1">
            <a:spLocks noGrp="1"/>
          </p:cNvSpPr>
          <p:nvPr>
            <p:ph type="body" idx="1"/>
          </p:nvPr>
        </p:nvSpPr>
        <p:spPr>
          <a:xfrm>
            <a:off x="287338" y="2642907"/>
            <a:ext cx="4284662" cy="620885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" name="Google Shape;120;p12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2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2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pic>
        <p:nvPicPr>
          <p:cNvPr id="123" name="Google Shape;123;p12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bschlussfolie">
  <p:cSld name="Abschlussfolie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6"/>
          <p:cNvSpPr/>
          <p:nvPr/>
        </p:nvSpPr>
        <p:spPr>
          <a:xfrm>
            <a:off x="467544" y="1964530"/>
            <a:ext cx="4319712" cy="271695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7F7F7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47" name="Google Shape;147;p16" descr="Logo-für-VK.png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11560" y="2127250"/>
            <a:ext cx="492443" cy="2252663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16"/>
          <p:cNvSpPr txBox="1">
            <a:spLocks noGrp="1"/>
          </p:cNvSpPr>
          <p:nvPr>
            <p:ph type="body" idx="1"/>
          </p:nvPr>
        </p:nvSpPr>
        <p:spPr>
          <a:xfrm>
            <a:off x="1684020" y="2559843"/>
            <a:ext cx="2763926" cy="1811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Pts val="1100"/>
              <a:buFont typeface="Noto Sans Symbols"/>
              <a:buNone/>
              <a:defRPr sz="110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16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16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16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>
  <p:cSld name="Titel und Inhal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3"/>
          <p:cNvSpPr txBox="1">
            <a:spLocks noGrp="1"/>
          </p:cNvSpPr>
          <p:nvPr>
            <p:ph type="body" idx="1"/>
          </p:nvPr>
        </p:nvSpPr>
        <p:spPr>
          <a:xfrm>
            <a:off x="462019" y="1344613"/>
            <a:ext cx="7759644" cy="3853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▪"/>
              <a:defRPr sz="1600"/>
            </a:lvl1pPr>
            <a:lvl2pPr marL="914400" lvl="1" indent="-3238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Char char="▪"/>
              <a:defRPr sz="1500"/>
            </a:lvl2pPr>
            <a:lvl3pPr marL="1371600" lvl="2" indent="-3175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Char char="▪"/>
              <a:defRPr sz="1400"/>
            </a:lvl3pPr>
            <a:lvl4pPr marL="1828800" lvl="3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Char char="▪"/>
              <a:defRPr sz="12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3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/>
            </a:lvl1pPr>
            <a:lvl2pPr marL="0" lvl="1" indent="0" algn="l">
              <a:spcBef>
                <a:spcPts val="0"/>
              </a:spcBef>
              <a:buNone/>
              <a:defRPr/>
            </a:lvl2pPr>
            <a:lvl3pPr marL="0" lvl="2" indent="0" algn="l">
              <a:spcBef>
                <a:spcPts val="0"/>
              </a:spcBef>
              <a:buNone/>
              <a:defRPr/>
            </a:lvl3pPr>
            <a:lvl4pPr marL="0" lvl="3" indent="0" algn="l">
              <a:spcBef>
                <a:spcPts val="0"/>
              </a:spcBef>
              <a:buNone/>
              <a:defRPr/>
            </a:lvl4pPr>
            <a:lvl5pPr marL="0" lvl="4" indent="0" algn="l">
              <a:spcBef>
                <a:spcPts val="0"/>
              </a:spcBef>
              <a:buNone/>
              <a:defRPr/>
            </a:lvl5pPr>
            <a:lvl6pPr marL="0" lvl="5" indent="0" algn="l">
              <a:spcBef>
                <a:spcPts val="0"/>
              </a:spcBef>
              <a:buNone/>
              <a:defRPr/>
            </a:lvl6pPr>
            <a:lvl7pPr marL="0" lvl="6" indent="0" algn="l">
              <a:spcBef>
                <a:spcPts val="0"/>
              </a:spcBef>
              <a:buNone/>
              <a:defRPr/>
            </a:lvl7pPr>
            <a:lvl8pPr marL="0" lvl="7" indent="0" algn="l">
              <a:spcBef>
                <a:spcPts val="0"/>
              </a:spcBef>
              <a:buNone/>
              <a:defRPr/>
            </a:lvl8pPr>
            <a:lvl9pPr marL="0" lvl="8" indent="0" algn="l">
              <a:spcBef>
                <a:spcPts val="0"/>
              </a:spcBef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32" name="Google Shape;32;p3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kurz">
  <p:cSld name="Titelfolie kurz">
    <p:bg>
      <p:bgPr>
        <a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oogle Shape;34;p4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35" name="Google Shape;35;p4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37" name="Google Shape;37;p4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4"/>
          <p:cNvSpPr txBox="1">
            <a:spLocks noGrp="1"/>
          </p:cNvSpPr>
          <p:nvPr>
            <p:ph type="ctrTitle"/>
          </p:nvPr>
        </p:nvSpPr>
        <p:spPr>
          <a:xfrm>
            <a:off x="605408" y="1294973"/>
            <a:ext cx="5466982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"/>
          <p:cNvSpPr txBox="1">
            <a:spLocks noGrp="1"/>
          </p:cNvSpPr>
          <p:nvPr>
            <p:ph type="subTitle" idx="1"/>
          </p:nvPr>
        </p:nvSpPr>
        <p:spPr>
          <a:xfrm>
            <a:off x="605408" y="993080"/>
            <a:ext cx="5466982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4"/>
          <p:cNvSpPr txBox="1">
            <a:spLocks noGrp="1"/>
          </p:cNvSpPr>
          <p:nvPr>
            <p:ph type="body" idx="2"/>
          </p:nvPr>
        </p:nvSpPr>
        <p:spPr>
          <a:xfrm>
            <a:off x="287338" y="2642906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4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4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">
  <p:cSld name="Titelfolie ohne Bild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5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45" name="Google Shape;45;p5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46" name="Google Shape;46;p5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47" name="Google Shape;47;p5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5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49;p5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5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ohne Bild kurz">
  <p:cSld name="Titelfolie ohne Bild kurz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6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55" name="Google Shape;55;p6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56" name="Google Shape;56;p6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 w="1905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57" name="Google Shape;57;p6"/>
          <p:cNvPicPr preferRelativeResize="0"/>
          <p:nvPr/>
        </p:nvPicPr>
        <p:blipFill rotWithShape="1"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6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6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6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61" name="Google Shape;61;p6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4183" y="5129960"/>
            <a:ext cx="1749556" cy="402337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6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">
  <p:cSld name="Titelfolie Bild 2">
    <p:bg>
      <p:bgPr>
        <a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oogle Shape;64;p7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65" name="Google Shape;65;p7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66" name="Google Shape;66;p7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67" name="Google Shape;67;p7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7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7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0" name="Google Shape;70;p7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7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7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2 kurz">
  <p:cSld name="Titelfolie Bild 2 kurz">
    <p:bg>
      <p:bgPr>
        <a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8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75" name="Google Shape;75;p8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76" name="Google Shape;76;p8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77" name="Google Shape;77;p8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8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8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8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1" name="Google Shape;81;p8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8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">
  <p:cSld name="Titelfolie Bild 3">
    <p:bg>
      <p:bgPr>
        <a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9"/>
          <p:cNvGrpSpPr/>
          <p:nvPr/>
        </p:nvGrpSpPr>
        <p:grpSpPr>
          <a:xfrm>
            <a:off x="287338" y="603319"/>
            <a:ext cx="8552850" cy="2037600"/>
            <a:chOff x="287338" y="603319"/>
            <a:chExt cx="8552850" cy="2037600"/>
          </a:xfrm>
        </p:grpSpPr>
        <p:sp>
          <p:nvSpPr>
            <p:cNvPr id="85" name="Google Shape;85;p9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86" name="Google Shape;86;p9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pic>
        <p:nvPicPr>
          <p:cNvPr id="87" name="Google Shape;87;p9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9"/>
          <p:cNvSpPr txBox="1">
            <a:spLocks noGrp="1"/>
          </p:cNvSpPr>
          <p:nvPr>
            <p:ph type="body" idx="1"/>
          </p:nvPr>
        </p:nvSpPr>
        <p:spPr>
          <a:xfrm>
            <a:off x="287338" y="2941638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9"/>
          <p:cNvSpPr txBox="1">
            <a:spLocks noGrp="1"/>
          </p:cNvSpPr>
          <p:nvPr>
            <p:ph type="body" idx="2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0" name="Google Shape;90;p9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9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9"/>
          <p:cNvSpPr txBox="1">
            <a:spLocks noGrp="1"/>
          </p:cNvSpPr>
          <p:nvPr>
            <p:ph type="subTitle" idx="3"/>
          </p:nvPr>
        </p:nvSpPr>
        <p:spPr>
          <a:xfrm>
            <a:off x="605406" y="993080"/>
            <a:ext cx="5436000" cy="3515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elfolie Bild 3 kurz">
  <p:cSld name="Titelfolie Bild 3 kurz">
    <p:bg>
      <p:bgPr>
        <a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4" name="Google Shape;94;p10"/>
          <p:cNvGrpSpPr/>
          <p:nvPr/>
        </p:nvGrpSpPr>
        <p:grpSpPr>
          <a:xfrm>
            <a:off x="287338" y="603319"/>
            <a:ext cx="8552850" cy="1731679"/>
            <a:chOff x="287338" y="603319"/>
            <a:chExt cx="8552850" cy="2037600"/>
          </a:xfrm>
        </p:grpSpPr>
        <p:sp>
          <p:nvSpPr>
            <p:cNvPr id="95" name="Google Shape;95;p10"/>
            <p:cNvSpPr/>
            <p:nvPr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6" name="Google Shape;96;p10"/>
            <p:cNvSpPr/>
            <p:nvPr/>
          </p:nvSpPr>
          <p:spPr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3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</p:grpSp>
      <p:sp>
        <p:nvSpPr>
          <p:cNvPr id="97" name="Google Shape;97;p10"/>
          <p:cNvSpPr txBox="1">
            <a:spLocks noGrp="1"/>
          </p:cNvSpPr>
          <p:nvPr>
            <p:ph type="ctrTitle"/>
          </p:nvPr>
        </p:nvSpPr>
        <p:spPr>
          <a:xfrm>
            <a:off x="605407" y="1294973"/>
            <a:ext cx="5436000" cy="516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Georgia"/>
              <a:buNone/>
              <a:defRPr sz="3200" b="1" i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0"/>
          <p:cNvSpPr txBox="1">
            <a:spLocks noGrp="1"/>
          </p:cNvSpPr>
          <p:nvPr>
            <p:ph type="subTitle" idx="1"/>
          </p:nvPr>
        </p:nvSpPr>
        <p:spPr>
          <a:xfrm>
            <a:off x="605407" y="993080"/>
            <a:ext cx="5436000" cy="304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 i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5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p10"/>
          <p:cNvSpPr txBox="1">
            <a:spLocks noGrp="1"/>
          </p:cNvSpPr>
          <p:nvPr>
            <p:ph type="body" idx="2"/>
          </p:nvPr>
        </p:nvSpPr>
        <p:spPr>
          <a:xfrm>
            <a:off x="287338" y="2642907"/>
            <a:ext cx="4284662" cy="805551"/>
          </a:xfrm>
          <a:prstGeom prst="rect">
            <a:avLst/>
          </a:prstGeom>
          <a:solidFill>
            <a:schemeClr val="lt1">
              <a:alpha val="89803"/>
            </a:schemeClr>
          </a:solidFill>
          <a:ln>
            <a:noFill/>
          </a:ln>
        </p:spPr>
        <p:txBody>
          <a:bodyPr spcFirstLastPara="1" wrap="square" lIns="324000" tIns="216000" rIns="324000" bIns="2160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3429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0"/>
          <p:cNvSpPr txBox="1">
            <a:spLocks noGrp="1"/>
          </p:cNvSpPr>
          <p:nvPr>
            <p:ph type="body" idx="3"/>
          </p:nvPr>
        </p:nvSpPr>
        <p:spPr>
          <a:xfrm>
            <a:off x="457200" y="5426926"/>
            <a:ext cx="1638300" cy="243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 cap="none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50"/>
              <a:buNone/>
              <a:defRPr sz="1050"/>
            </a:lvl2pPr>
            <a:lvl3pPr marL="1371600" lvl="2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50"/>
              <a:buNone/>
              <a:defRPr sz="1050"/>
            </a:lvl3pPr>
            <a:lvl4pPr marL="1828800" lvl="3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3429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1" name="Google Shape;101;p10"/>
          <p:cNvPicPr preferRelativeResize="0"/>
          <p:nvPr/>
        </p:nvPicPr>
        <p:blipFill rotWithShape="1">
          <a:blip r:embed="rId3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85846" y="5127682"/>
            <a:ext cx="1749600" cy="40189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0"/>
          <p:cNvPicPr preferRelativeResize="0"/>
          <p:nvPr/>
        </p:nvPicPr>
        <p:blipFill rotWithShape="1">
          <a:blip r:embed="rId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56993" y="1066425"/>
            <a:ext cx="1874020" cy="97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body" idx="1"/>
          </p:nvPr>
        </p:nvSpPr>
        <p:spPr>
          <a:xfrm>
            <a:off x="457200" y="1344613"/>
            <a:ext cx="7764463" cy="3859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ftr" idx="11"/>
          </p:nvPr>
        </p:nvSpPr>
        <p:spPr>
          <a:xfrm>
            <a:off x="1354561" y="5412059"/>
            <a:ext cx="3217443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150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l" rtl="0">
              <a:spcBef>
                <a:spcPts val="0"/>
              </a:spcBef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‹Nr.›</a:t>
            </a:fld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5745181" y="5412059"/>
            <a:ext cx="987407" cy="258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800" b="0" i="0" u="none" strike="noStrike" cap="none">
                <a:solidFill>
                  <a:srgbClr val="888888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/>
          <p:nvPr/>
        </p:nvSpPr>
        <p:spPr>
          <a:xfrm>
            <a:off x="0" y="1043522"/>
            <a:ext cx="9144000" cy="25200"/>
          </a:xfrm>
          <a:prstGeom prst="rect">
            <a:avLst/>
          </a:prstGeom>
          <a:solidFill>
            <a:srgbClr val="0C94B7"/>
          </a:solidFill>
          <a:ln w="1270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0" i="0" u="none" strike="noStrike" cap="none">
                <a:solidFill>
                  <a:schemeClr val="lt1"/>
                </a:solidFill>
                <a:latin typeface="Verdana"/>
                <a:ea typeface="Verdana"/>
                <a:cs typeface="Verdana"/>
                <a:sym typeface="Verdana"/>
              </a:rPr>
              <a:t>      </a:t>
            </a:r>
            <a:endParaRPr/>
          </a:p>
        </p:txBody>
      </p:sp>
      <p:pic>
        <p:nvPicPr>
          <p:cNvPr id="15" name="Google Shape;15;p1"/>
          <p:cNvPicPr preferRelativeResize="0"/>
          <p:nvPr/>
        </p:nvPicPr>
        <p:blipFill rotWithShape="1">
          <a:blip r:embed="rId14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11621" y="289576"/>
            <a:ext cx="1168210" cy="60785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1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eorgia"/>
              <a:buNone/>
              <a:defRPr sz="2400" b="1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pic>
        <p:nvPicPr>
          <p:cNvPr id="17" name="Google Shape;17;p1"/>
          <p:cNvPicPr preferRelativeResize="0"/>
          <p:nvPr/>
        </p:nvPicPr>
        <p:blipFill rotWithShape="1">
          <a:blip r:embed="rId15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792113" y="5341775"/>
            <a:ext cx="1083600" cy="2494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62" r:id="rId12"/>
  </p:sldLayoutIdLst>
  <p:transition>
    <p:fade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2880">
          <p15:clr>
            <a:srgbClr val="F26B43"/>
          </p15:clr>
        </p15:guide>
        <p15:guide id="2" pos="288">
          <p15:clr>
            <a:srgbClr val="F26B43"/>
          </p15:clr>
        </p15:guide>
        <p15:guide id="3" pos="5179">
          <p15:clr>
            <a:srgbClr val="F26B43"/>
          </p15:clr>
        </p15:guide>
        <p15:guide id="4" pos="5467">
          <p15:clr>
            <a:srgbClr val="F26B43"/>
          </p15:clr>
        </p15:guide>
        <p15:guide id="5" orient="horz" pos="3278">
          <p15:clr>
            <a:srgbClr val="F26B43"/>
          </p15:clr>
        </p15:guide>
        <p15:guide id="6" orient="horz" pos="182">
          <p15:clr>
            <a:srgbClr val="F26B43"/>
          </p15:clr>
        </p15:guide>
        <p15:guide id="7" orient="horz" pos="847">
          <p15:clr>
            <a:srgbClr val="F26B43"/>
          </p15:clr>
        </p15:guide>
        <p15:guide id="8" orient="horz" pos="3522">
          <p15:clr>
            <a:srgbClr val="F26B43"/>
          </p15:clr>
        </p15:guide>
        <p15:guide id="9" orient="horz" pos="10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7"/>
          <p:cNvSpPr txBox="1">
            <a:spLocks noGrp="1"/>
          </p:cNvSpPr>
          <p:nvPr>
            <p:ph type="ctrTitle"/>
          </p:nvPr>
        </p:nvSpPr>
        <p:spPr>
          <a:xfrm>
            <a:off x="605406" y="1301365"/>
            <a:ext cx="5436000" cy="1026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GB" sz="2200">
                <a:solidFill>
                  <a:srgbClr val="FFFFFF"/>
                </a:solidFill>
              </a:rPr>
              <a:t>Property </a:t>
            </a:r>
            <a:r>
              <a:rPr lang="en-GB" sz="2200" dirty="0">
                <a:solidFill>
                  <a:srgbClr val="FFFFFF"/>
                </a:solidFill>
              </a:rPr>
              <a:t>and Information Technology</a:t>
            </a:r>
          </a:p>
        </p:txBody>
      </p:sp>
      <p:sp>
        <p:nvSpPr>
          <p:cNvPr id="158" name="Google Shape;158;p17"/>
          <p:cNvSpPr txBox="1">
            <a:spLocks noGrp="1"/>
          </p:cNvSpPr>
          <p:nvPr>
            <p:ph type="subTitle" idx="1"/>
          </p:nvPr>
        </p:nvSpPr>
        <p:spPr>
          <a:xfrm>
            <a:off x="605406" y="993080"/>
            <a:ext cx="5436000" cy="351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 dirty="0"/>
              <a:t>Topic No. 8.</a:t>
            </a:r>
          </a:p>
        </p:txBody>
      </p:sp>
      <p:sp>
        <p:nvSpPr>
          <p:cNvPr id="159" name="Google Shape;159;p17"/>
          <p:cNvSpPr txBox="1">
            <a:spLocks noGrp="1"/>
          </p:cNvSpPr>
          <p:nvPr>
            <p:ph type="body" idx="2"/>
          </p:nvPr>
        </p:nvSpPr>
        <p:spPr>
          <a:xfrm>
            <a:off x="287338" y="2941638"/>
            <a:ext cx="4199318" cy="617108"/>
          </a:xfrm>
          <a:prstGeom prst="rect">
            <a:avLst/>
          </a:prstGeom>
        </p:spPr>
        <p:txBody>
          <a:bodyPr spcFirstLastPara="1" wrap="square" lIns="324000" tIns="216000" rIns="324000" bIns="216000" anchor="t" anchorCtr="0">
            <a:noAutofit/>
          </a:bodyPr>
          <a:lstStyle/>
          <a:p>
            <a:pPr marL="0" indent="0">
              <a:spcAft>
                <a:spcPts val="600"/>
              </a:spcAft>
            </a:pPr>
            <a:r>
              <a:rPr lang="en-GB" dirty="0"/>
              <a:t>Jersey </a:t>
            </a:r>
            <a:r>
              <a:rPr lang="en-GB" dirty="0" err="1"/>
              <a:t>Otabor</a:t>
            </a:r>
            <a:r>
              <a:rPr lang="en-GB" dirty="0"/>
              <a:t> </a:t>
            </a:r>
            <a:r>
              <a:rPr lang="en-GB" dirty="0" err="1"/>
              <a:t>Izedonwmen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/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2</a:t>
            </a:fld>
            <a:endParaRPr/>
          </a:p>
        </p:txBody>
      </p:sp>
      <p:sp>
        <p:nvSpPr>
          <p:cNvPr id="168" name="Google Shape;168;p18"/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GB" dirty="0" err="1"/>
              <a:t>Überblick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5E396A-D69E-3EBE-B216-02714F987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019" y="1344613"/>
            <a:ext cx="7759644" cy="4125311"/>
          </a:xfrm>
        </p:spPr>
        <p:txBody>
          <a:bodyPr/>
          <a:lstStyle/>
          <a:p>
            <a:pPr marL="127000" indent="0">
              <a:spcAft>
                <a:spcPts val="1200"/>
              </a:spcAft>
              <a:buNone/>
            </a:pPr>
            <a:r>
              <a:rPr lang="de-DE" sz="1600" b="1" dirty="0"/>
              <a:t>In der Vergangenheit besaßen die Menschen; heute leihen sie</a:t>
            </a:r>
            <a:r>
              <a:rPr lang="en-US" sz="1600" b="1" dirty="0"/>
              <a:t>.</a:t>
            </a:r>
          </a:p>
          <a:p>
            <a:pPr marL="127000" indent="0">
              <a:spcAft>
                <a:spcPts val="1200"/>
              </a:spcAft>
              <a:buNone/>
            </a:pPr>
            <a:r>
              <a:rPr lang="de-DE" sz="1600" i="1" dirty="0"/>
              <a:t>„Wenn es um Eigentum geht, insbesondere um dessen Besitz, gibt es viele Feinheiten, auf die man achten muss, da die Gesetze zu diesem Thema von Region zu Region unterschiedlich sind.“</a:t>
            </a:r>
            <a:endParaRPr lang="en-US" sz="1600" i="1" dirty="0"/>
          </a:p>
          <a:p>
            <a:pPr marL="127000" indent="0">
              <a:buNone/>
            </a:pPr>
            <a:endParaRPr lang="en-US" b="1" dirty="0"/>
          </a:p>
          <a:p>
            <a:pPr marL="127000" indent="0">
              <a:buNone/>
            </a:pPr>
            <a:endParaRPr lang="en-US" b="1" dirty="0"/>
          </a:p>
          <a:p>
            <a:pPr marL="127000" indent="0">
              <a:buNone/>
            </a:pPr>
            <a:r>
              <a:rPr lang="en-US" b="1" dirty="0" err="1"/>
              <a:t>Eingeschränktes</a:t>
            </a:r>
            <a:r>
              <a:rPr lang="en-US" b="1" dirty="0"/>
              <a:t> </a:t>
            </a:r>
            <a:r>
              <a:rPr lang="en-US" b="1" dirty="0" err="1"/>
              <a:t>Eigentum</a:t>
            </a:r>
            <a:r>
              <a:rPr lang="en-US" b="1" dirty="0"/>
              <a:t>.</a:t>
            </a:r>
          </a:p>
          <a:p>
            <a:pPr marL="127000" indent="0">
              <a:buNone/>
            </a:pPr>
            <a:endParaRPr lang="en-US" b="1" dirty="0"/>
          </a:p>
          <a:p>
            <a:pPr marL="127000" indent="0">
              <a:buNone/>
            </a:pPr>
            <a:r>
              <a:rPr lang="de-DE" i="1" dirty="0"/>
              <a:t>„Oftmals sind Dinge, die wir als unsere und Teil unseres täglichen Lebens betrachten, lediglich geliehen und nicht im Besitz. Das mag philosophisch klingen; jedoch trifft es auf nahezu alle Softwareprodukte und teilweise auch auf Hardware zu.“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2235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BF59C2F-24FE-848B-3623-0E9AAC274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018" y="1344613"/>
            <a:ext cx="4109981" cy="3853905"/>
          </a:xfrm>
        </p:spPr>
        <p:txBody>
          <a:bodyPr/>
          <a:lstStyle/>
          <a:p>
            <a:pPr marL="127000" indent="0">
              <a:spcAft>
                <a:spcPts val="600"/>
              </a:spcAft>
              <a:buNone/>
            </a:pPr>
            <a:r>
              <a:rPr lang="en-US" b="1" dirty="0" err="1"/>
              <a:t>Eigentümerrecht</a:t>
            </a:r>
            <a:endParaRPr lang="en-US" sz="2000" dirty="0"/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u="sng" dirty="0"/>
              <a:t>Europa</a:t>
            </a:r>
            <a:r>
              <a:rPr lang="en-US" sz="1600" dirty="0"/>
              <a:t>: Schutz </a:t>
            </a:r>
            <a:r>
              <a:rPr lang="en-US" sz="1600" dirty="0" err="1"/>
              <a:t>durch</a:t>
            </a:r>
            <a:r>
              <a:rPr lang="en-US" sz="1600" dirty="0"/>
              <a:t> EU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u="sng" dirty="0"/>
              <a:t>USA</a:t>
            </a:r>
            <a:r>
              <a:rPr lang="en-US" sz="1600" dirty="0"/>
              <a:t>:</a:t>
            </a:r>
            <a:r>
              <a:rPr lang="de-DE" sz="1600" dirty="0"/>
              <a:t> Schutz durch US-Copyright-Gesetz und Digital Millennium Copyright Act (DMCA).</a:t>
            </a:r>
            <a:endParaRPr lang="en-US" sz="1600" dirty="0"/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u="sng" dirty="0"/>
              <a:t>International</a:t>
            </a:r>
            <a:r>
              <a:rPr lang="en-US" sz="1600" dirty="0"/>
              <a:t>: Standards der </a:t>
            </a:r>
            <a:r>
              <a:rPr lang="de-DE" sz="1600" dirty="0"/>
              <a:t>Weltorganisation für geistiges Eigentum (WIPO) und TRIPS-Abkommen</a:t>
            </a:r>
          </a:p>
          <a:p>
            <a:pPr marL="127000" indent="0">
              <a:spcAft>
                <a:spcPts val="600"/>
              </a:spcAft>
              <a:buNone/>
            </a:pPr>
            <a:endParaRPr lang="de-DE" sz="1600" dirty="0"/>
          </a:p>
          <a:p>
            <a:pPr marL="127000" indent="0">
              <a:buNone/>
            </a:pPr>
            <a:endParaRPr lang="de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65ED644-67CA-03E1-3E8B-BE9059098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3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B662F26-DE76-D86A-3DE4-1AFB15E20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Legal Framework of Ownership</a:t>
            </a:r>
            <a:endParaRPr lang="de-AT" dirty="0"/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id="{7F9896CD-CFA6-2B04-B0F0-26DAE41C9483}"/>
              </a:ext>
            </a:extLst>
          </p:cNvPr>
          <p:cNvSpPr txBox="1">
            <a:spLocks/>
          </p:cNvSpPr>
          <p:nvPr/>
        </p:nvSpPr>
        <p:spPr>
          <a:xfrm>
            <a:off x="4572000" y="1344612"/>
            <a:ext cx="4109980" cy="3853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127000" indent="0">
              <a:spcAft>
                <a:spcPts val="600"/>
              </a:spcAft>
              <a:buNone/>
            </a:pPr>
            <a:r>
              <a:rPr lang="en-US" b="1" dirty="0" err="1"/>
              <a:t>Immaterialgüterrecht</a:t>
            </a:r>
            <a:endParaRPr lang="en-US" sz="2000" dirty="0"/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u="sng" dirty="0" err="1"/>
              <a:t>Urheberrechte</a:t>
            </a:r>
            <a:r>
              <a:rPr lang="en-US" sz="1600" dirty="0"/>
              <a:t>: </a:t>
            </a:r>
            <a:r>
              <a:rPr lang="de-DE" sz="1600" dirty="0"/>
              <a:t>Software als urheberrechtlich geschütztes Werk.</a:t>
            </a:r>
            <a:endParaRPr lang="en-US" sz="1600" dirty="0"/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u="sng" dirty="0" err="1"/>
              <a:t>Patente</a:t>
            </a:r>
            <a:r>
              <a:rPr lang="en-US" sz="1600" dirty="0"/>
              <a:t>: </a:t>
            </a:r>
            <a:r>
              <a:rPr lang="de-DE" sz="1600" dirty="0"/>
              <a:t>Patente schützen neue und nützliche Erfindungen.</a:t>
            </a:r>
            <a:endParaRPr lang="en-US" sz="1600" dirty="0"/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600" u="sng" dirty="0" err="1"/>
              <a:t>Markenschutz</a:t>
            </a:r>
            <a:r>
              <a:rPr lang="en-US" sz="1600" dirty="0"/>
              <a:t>: </a:t>
            </a:r>
            <a:r>
              <a:rPr lang="de-DE" sz="1600" dirty="0"/>
              <a:t>Schutz von Marken zur Unterscheidung von Produkten und Dienstleistungen.</a:t>
            </a:r>
            <a:endParaRPr lang="en-US" sz="2000" dirty="0"/>
          </a:p>
          <a:p>
            <a:pPr marL="127000" indent="0">
              <a:buNone/>
            </a:pPr>
            <a:endParaRPr lang="de-AT" dirty="0"/>
          </a:p>
        </p:txBody>
      </p:sp>
      <p:pic>
        <p:nvPicPr>
          <p:cNvPr id="8" name="Grafik 7" descr="Gewichte ungleich mit einfarbiger Füllung">
            <a:extLst>
              <a:ext uri="{FF2B5EF4-FFF2-40B4-BE49-F238E27FC236}">
                <a16:creationId xmlns:a16="http://schemas.microsoft.com/office/drawing/2014/main" id="{902D7484-DBB9-D52B-E6AD-4009450517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2017" y="4284117"/>
            <a:ext cx="914400" cy="914400"/>
          </a:xfrm>
          <a:prstGeom prst="rect">
            <a:avLst/>
          </a:prstGeom>
        </p:spPr>
      </p:pic>
      <p:pic>
        <p:nvPicPr>
          <p:cNvPr id="10" name="Grafik 9" descr="Auktionshammer mit einfarbiger Füllung">
            <a:extLst>
              <a:ext uri="{FF2B5EF4-FFF2-40B4-BE49-F238E27FC236}">
                <a16:creationId xmlns:a16="http://schemas.microsoft.com/office/drawing/2014/main" id="{41C30BA0-2F5C-019C-02A4-2D4462D4D1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906919" y="10238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35177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5BE6562C-5D69-EC4C-9AF5-3A8F4F1F4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>
            <a:extLst>
              <a:ext uri="{FF2B5EF4-FFF2-40B4-BE49-F238E27FC236}">
                <a16:creationId xmlns:a16="http://schemas.microsoft.com/office/drawing/2014/main" id="{46FD1E55-13BF-B7A8-A85C-A69A018EDAC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4</a:t>
            </a:fld>
            <a:endParaRPr/>
          </a:p>
        </p:txBody>
      </p:sp>
      <p:sp>
        <p:nvSpPr>
          <p:cNvPr id="168" name="Google Shape;168;p18">
            <a:extLst>
              <a:ext uri="{FF2B5EF4-FFF2-40B4-BE49-F238E27FC236}">
                <a16:creationId xmlns:a16="http://schemas.microsoft.com/office/drawing/2014/main" id="{45D34E67-D7CA-5D50-1329-2CEFCFE2B3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127000" indent="0">
              <a:spcAft>
                <a:spcPts val="600"/>
              </a:spcAft>
              <a:buNone/>
            </a:pPr>
            <a:r>
              <a:rPr lang="en-US" sz="2400" b="1" i="1" dirty="0"/>
              <a:t>Ownership of Software and Technology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F68CC-16ED-4FB2-1693-5318EF238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407" y="1489166"/>
            <a:ext cx="7759644" cy="3922893"/>
          </a:xfrm>
        </p:spPr>
        <p:txBody>
          <a:bodyPr/>
          <a:lstStyle/>
          <a:p>
            <a:pPr marL="127000" indent="0">
              <a:spcAft>
                <a:spcPts val="600"/>
              </a:spcAft>
              <a:buNone/>
            </a:pPr>
            <a:r>
              <a:rPr lang="en-US" b="1" dirty="0" err="1"/>
              <a:t>Softwarelizenzen</a:t>
            </a:r>
            <a:endParaRPr lang="en-US" b="1" dirty="0"/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Proprietäre Lizenzen: </a:t>
            </a:r>
            <a:r>
              <a:rPr lang="de-DE" dirty="0"/>
              <a:t>Beschränken Nutzung, Vervielfältigung und Modifikation durch Endbenutzer.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dirty="0"/>
              <a:t>Open-Source-Lizenzen: Freie Nutzung und Modifikation des Quellcodes.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 err="1"/>
              <a:t>Subscription</a:t>
            </a:r>
            <a:r>
              <a:rPr lang="de-DE" u="sng" dirty="0"/>
              <a:t>-Modelle</a:t>
            </a:r>
            <a:r>
              <a:rPr lang="de-DE" dirty="0"/>
              <a:t>: Software wird als Abonnement.</a:t>
            </a:r>
            <a:endParaRPr lang="en-US" dirty="0"/>
          </a:p>
          <a:p>
            <a:pPr marL="127000" indent="0">
              <a:spcAft>
                <a:spcPts val="600"/>
              </a:spcAft>
              <a:buNone/>
            </a:pPr>
            <a:endParaRPr lang="en-US" dirty="0"/>
          </a:p>
          <a:p>
            <a:pPr marL="127000" indent="0">
              <a:spcAft>
                <a:spcPts val="600"/>
              </a:spcAft>
              <a:buNone/>
            </a:pPr>
            <a:r>
              <a:rPr lang="en-US" b="1" dirty="0"/>
              <a:t>IT – Leasing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Leasing-Modelle:</a:t>
            </a:r>
            <a:r>
              <a:rPr lang="de-DE" dirty="0"/>
              <a:t> Unternehmen mieten IT-Ausrüstung 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Vorteile: </a:t>
            </a:r>
            <a:r>
              <a:rPr lang="de-DE" dirty="0"/>
              <a:t>Reduzierte Fixkosten und Flexibilität 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Nachteile:</a:t>
            </a:r>
            <a:r>
              <a:rPr lang="de-DE" dirty="0"/>
              <a:t> Langfristige Kosten sind höher und weniger Kontrolle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3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>
            <a:extLst>
              <a:ext uri="{FF2B5EF4-FFF2-40B4-BE49-F238E27FC236}">
                <a16:creationId xmlns:a16="http://schemas.microsoft.com/office/drawing/2014/main" id="{7BF59C2F-24FE-848B-3623-0E9AAC274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018" y="1344613"/>
            <a:ext cx="4109981" cy="3046155"/>
          </a:xfrm>
        </p:spPr>
        <p:txBody>
          <a:bodyPr/>
          <a:lstStyle/>
          <a:p>
            <a:pPr marL="127000" indent="0">
              <a:spcAft>
                <a:spcPts val="600"/>
              </a:spcAft>
              <a:buNone/>
            </a:pPr>
            <a:r>
              <a:rPr lang="en-US" b="1" dirty="0"/>
              <a:t>Consumer Perspective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Datenschutz und Sicherheit</a:t>
            </a:r>
            <a:r>
              <a:rPr lang="de-DE" dirty="0"/>
              <a:t>: Wichtigkeit des Schutzes persönlicher Daten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Zugang und Kontrolle</a:t>
            </a:r>
            <a:r>
              <a:rPr lang="de-DE" dirty="0"/>
              <a:t>: Einfluss auf den Zugang zu und die Kontrolle über Software.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Kosten:</a:t>
            </a:r>
            <a:r>
              <a:rPr lang="de-DE" dirty="0"/>
              <a:t> Abonnementmodelle können zu langfristigen finanziellen Verpflichtungen führen.</a:t>
            </a:r>
            <a:endParaRPr lang="en-US" dirty="0"/>
          </a:p>
          <a:p>
            <a:pPr marL="127000" indent="0">
              <a:spcAft>
                <a:spcPts val="600"/>
              </a:spcAft>
              <a:buNone/>
            </a:pPr>
            <a:endParaRPr lang="de-DE" sz="1600" dirty="0"/>
          </a:p>
          <a:p>
            <a:pPr marL="127000" indent="0">
              <a:buNone/>
            </a:pPr>
            <a:endParaRPr lang="de-AT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65ED644-67CA-03E1-3E8B-BE9059098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PAGE </a:t>
            </a:r>
            <a:fld id="{00000000-1234-1234-1234-123412341234}" type="slidenum">
              <a:rPr lang="en-GB" smtClean="0"/>
              <a:t>5</a:t>
            </a:fld>
            <a:endParaRPr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B662F26-DE76-D86A-3DE4-1AFB15E20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i="1" dirty="0"/>
              <a:t>Ownership of Software and Technology 2</a:t>
            </a:r>
            <a:endParaRPr lang="de-AT" dirty="0"/>
          </a:p>
        </p:txBody>
      </p:sp>
      <p:sp>
        <p:nvSpPr>
          <p:cNvPr id="6" name="Textplatzhalter 1">
            <a:extLst>
              <a:ext uri="{FF2B5EF4-FFF2-40B4-BE49-F238E27FC236}">
                <a16:creationId xmlns:a16="http://schemas.microsoft.com/office/drawing/2014/main" id="{7F9896CD-CFA6-2B04-B0F0-26DAE41C9483}"/>
              </a:ext>
            </a:extLst>
          </p:cNvPr>
          <p:cNvSpPr txBox="1">
            <a:spLocks/>
          </p:cNvSpPr>
          <p:nvPr/>
        </p:nvSpPr>
        <p:spPr>
          <a:xfrm>
            <a:off x="4572000" y="1344613"/>
            <a:ext cx="4109980" cy="30461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127000" indent="0">
              <a:spcAft>
                <a:spcPts val="600"/>
              </a:spcAft>
              <a:buNone/>
            </a:pPr>
            <a:r>
              <a:rPr lang="en-US" b="1" dirty="0"/>
              <a:t>Business Perspective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Strategische Vorteile: </a:t>
            </a:r>
            <a:r>
              <a:rPr lang="de-DE" dirty="0"/>
              <a:t>Flexibilität, Skalierbarkeit und Kostenkontrolle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Compliance und Regulierung: </a:t>
            </a:r>
            <a:r>
              <a:rPr lang="de-DE" dirty="0"/>
              <a:t>Einhaltung gesetzlicher Vorgaben und regulatorischer Anforderungen.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IT-Budgetierung:</a:t>
            </a:r>
            <a:r>
              <a:rPr lang="de-DE" dirty="0"/>
              <a:t> Wechsel von </a:t>
            </a:r>
            <a:r>
              <a:rPr lang="de-DE" dirty="0" err="1"/>
              <a:t>CapEx</a:t>
            </a:r>
            <a:r>
              <a:rPr lang="de-DE" dirty="0"/>
              <a:t> zu </a:t>
            </a:r>
            <a:r>
              <a:rPr lang="de-DE" dirty="0" err="1"/>
              <a:t>OpEx</a:t>
            </a:r>
            <a:r>
              <a:rPr lang="de-DE" dirty="0"/>
              <a:t>-Modellen (von Kapitalaufwendungen zu Betriebsausgaben).</a:t>
            </a:r>
            <a:endParaRPr lang="en-US" dirty="0"/>
          </a:p>
          <a:p>
            <a:pPr marL="127000" indent="0">
              <a:buNone/>
            </a:pPr>
            <a:endParaRPr lang="de-AT" dirty="0"/>
          </a:p>
        </p:txBody>
      </p:sp>
      <p:sp>
        <p:nvSpPr>
          <p:cNvPr id="5" name="Textplatzhalter 1">
            <a:extLst>
              <a:ext uri="{FF2B5EF4-FFF2-40B4-BE49-F238E27FC236}">
                <a16:creationId xmlns:a16="http://schemas.microsoft.com/office/drawing/2014/main" id="{AC920800-B0FC-E3C9-1201-93BB745C95B9}"/>
              </a:ext>
            </a:extLst>
          </p:cNvPr>
          <p:cNvSpPr txBox="1">
            <a:spLocks/>
          </p:cNvSpPr>
          <p:nvPr/>
        </p:nvSpPr>
        <p:spPr>
          <a:xfrm>
            <a:off x="462018" y="4390768"/>
            <a:ext cx="8219575" cy="1021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302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3238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▪"/>
              <a:defRPr sz="15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127000" indent="0" algn="ctr">
              <a:spcAft>
                <a:spcPts val="600"/>
              </a:spcAft>
              <a:buNone/>
            </a:pPr>
            <a:endParaRPr lang="en-US" b="1" dirty="0"/>
          </a:p>
          <a:p>
            <a:pPr marL="127000" indent="0" algn="ctr">
              <a:spcAft>
                <a:spcPts val="600"/>
              </a:spcAft>
              <a:buNone/>
            </a:pPr>
            <a:r>
              <a:rPr lang="en-US" b="1" dirty="0"/>
              <a:t>Digital Piracy</a:t>
            </a:r>
            <a:r>
              <a:rPr lang="en-US" dirty="0"/>
              <a:t>: </a:t>
            </a:r>
            <a:r>
              <a:rPr lang="de-DE" dirty="0"/>
              <a:t>Unerlaubte Vervielfältigung und Verbreitung von urheberrechtlich geschützter Software und digitalen Inhalten.</a:t>
            </a:r>
            <a:endParaRPr lang="en-US" dirty="0"/>
          </a:p>
        </p:txBody>
      </p:sp>
      <p:pic>
        <p:nvPicPr>
          <p:cNvPr id="8" name="Grafik 7" descr="Mann mit einfarbiger Füllung">
            <a:extLst>
              <a:ext uri="{FF2B5EF4-FFF2-40B4-BE49-F238E27FC236}">
                <a16:creationId xmlns:a16="http://schemas.microsoft.com/office/drawing/2014/main" id="{555B708D-9EFA-AF7C-3561-FA17C6C3B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05200" y="1096967"/>
            <a:ext cx="914400" cy="914400"/>
          </a:xfrm>
          <a:prstGeom prst="rect">
            <a:avLst/>
          </a:prstGeom>
        </p:spPr>
      </p:pic>
      <p:pic>
        <p:nvPicPr>
          <p:cNvPr id="12" name="Grafik 11" descr="Fabrik Silhouette">
            <a:extLst>
              <a:ext uri="{FF2B5EF4-FFF2-40B4-BE49-F238E27FC236}">
                <a16:creationId xmlns:a16="http://schemas.microsoft.com/office/drawing/2014/main" id="{82A0C338-0CA7-7B98-C573-EF5D33974B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72382" y="10969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99621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5BE6562C-5D69-EC4C-9AF5-3A8F4F1F4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>
            <a:extLst>
              <a:ext uri="{FF2B5EF4-FFF2-40B4-BE49-F238E27FC236}">
                <a16:creationId xmlns:a16="http://schemas.microsoft.com/office/drawing/2014/main" id="{46FD1E55-13BF-B7A8-A85C-A69A018EDAC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6</a:t>
            </a:fld>
            <a:endParaRPr/>
          </a:p>
        </p:txBody>
      </p:sp>
      <p:sp>
        <p:nvSpPr>
          <p:cNvPr id="168" name="Google Shape;168;p18">
            <a:extLst>
              <a:ext uri="{FF2B5EF4-FFF2-40B4-BE49-F238E27FC236}">
                <a16:creationId xmlns:a16="http://schemas.microsoft.com/office/drawing/2014/main" id="{45D34E67-D7CA-5D50-1329-2CEFCFE2B3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127000" indent="0">
              <a:spcAft>
                <a:spcPts val="600"/>
              </a:spcAft>
              <a:buNone/>
            </a:pPr>
            <a:r>
              <a:rPr lang="en-US" sz="2400" b="1" dirty="0"/>
              <a:t>Case Studies and Examples</a:t>
            </a:r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F68CC-16ED-4FB2-1693-5318EF238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407" y="1541417"/>
            <a:ext cx="7759644" cy="3870642"/>
          </a:xfrm>
        </p:spPr>
        <p:txBody>
          <a:bodyPr/>
          <a:lstStyle/>
          <a:p>
            <a:pPr marL="127000" indent="0">
              <a:spcAft>
                <a:spcPts val="600"/>
              </a:spcAft>
              <a:buNone/>
            </a:pPr>
            <a:r>
              <a:rPr lang="it-IT" b="1" dirty="0"/>
              <a:t>Oracle America, Inc. v. Google Inc.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Hintergrund</a:t>
            </a:r>
            <a:r>
              <a:rPr lang="de-DE" dirty="0"/>
              <a:t>: Streit um Java-APIs in Android.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Urteil</a:t>
            </a:r>
            <a:r>
              <a:rPr lang="de-DE" dirty="0"/>
              <a:t>: Oberster Gerichtshof der USA entschied zugunsten von Google, unter Berufung auf "Fair Use".</a:t>
            </a:r>
          </a:p>
          <a:p>
            <a:pPr marL="127000" indent="0">
              <a:spcAft>
                <a:spcPts val="600"/>
              </a:spcAft>
              <a:buNone/>
            </a:pPr>
            <a:endParaRPr lang="en-US" dirty="0"/>
          </a:p>
          <a:p>
            <a:pPr marL="127000" indent="0">
              <a:spcAft>
                <a:spcPts val="600"/>
              </a:spcAft>
              <a:buNone/>
            </a:pPr>
            <a:r>
              <a:rPr lang="en-US" b="1" dirty="0"/>
              <a:t>SCO Group vs. IBM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Hintergrund</a:t>
            </a:r>
            <a:r>
              <a:rPr lang="de-DE" dirty="0"/>
              <a:t>: SCO behauptet, dass IBM UNIX-Code unrechtmäßig in Linux eingebracht hat.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Urteil</a:t>
            </a:r>
            <a:r>
              <a:rPr lang="de-DE" dirty="0"/>
              <a:t>: Gericht entschied zugunsten von IBM; SCO konnte seine Ansprüche nicht beweisen.</a:t>
            </a:r>
          </a:p>
        </p:txBody>
      </p:sp>
    </p:spTree>
    <p:extLst>
      <p:ext uri="{BB962C8B-B14F-4D97-AF65-F5344CB8AC3E}">
        <p14:creationId xmlns:p14="http://schemas.microsoft.com/office/powerpoint/2010/main" val="2817389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5BE6562C-5D69-EC4C-9AF5-3A8F4F1F4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>
            <a:extLst>
              <a:ext uri="{FF2B5EF4-FFF2-40B4-BE49-F238E27FC236}">
                <a16:creationId xmlns:a16="http://schemas.microsoft.com/office/drawing/2014/main" id="{46FD1E55-13BF-B7A8-A85C-A69A018EDAC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7</a:t>
            </a:fld>
            <a:endParaRPr/>
          </a:p>
        </p:txBody>
      </p:sp>
      <p:sp>
        <p:nvSpPr>
          <p:cNvPr id="168" name="Google Shape;168;p18">
            <a:extLst>
              <a:ext uri="{FF2B5EF4-FFF2-40B4-BE49-F238E27FC236}">
                <a16:creationId xmlns:a16="http://schemas.microsoft.com/office/drawing/2014/main" id="{45D34E67-D7CA-5D50-1329-2CEFCFE2B3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127000" indent="0">
              <a:spcAft>
                <a:spcPts val="600"/>
              </a:spcAft>
              <a:buNone/>
            </a:pPr>
            <a:r>
              <a:rPr lang="en-US" sz="2400" b="1" dirty="0"/>
              <a:t>Case Studies and Examples 2</a:t>
            </a:r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F68CC-16ED-4FB2-1693-5318EF238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407" y="1415049"/>
            <a:ext cx="7759644" cy="4299951"/>
          </a:xfrm>
        </p:spPr>
        <p:txBody>
          <a:bodyPr/>
          <a:lstStyle/>
          <a:p>
            <a:pPr marL="127000" indent="0">
              <a:spcAft>
                <a:spcPts val="600"/>
              </a:spcAft>
              <a:buNone/>
            </a:pPr>
            <a:r>
              <a:rPr lang="en-US" sz="1800" b="1" dirty="0" err="1"/>
              <a:t>Vernor</a:t>
            </a:r>
            <a:r>
              <a:rPr lang="en-US" sz="1800" b="1" dirty="0"/>
              <a:t> versus Autodesk, Inc. 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sz="1800" u="sng" dirty="0"/>
              <a:t>Hintergrund</a:t>
            </a:r>
            <a:r>
              <a:rPr lang="de-DE" sz="1800" dirty="0"/>
              <a:t>: Streit um den Weiterverkauf von gebrauchten Softwarelizenzen auf eBay.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sz="1800" u="sng" dirty="0"/>
              <a:t>Urteil</a:t>
            </a:r>
            <a:r>
              <a:rPr lang="de-DE" sz="1800" dirty="0"/>
              <a:t>: Gericht entschied zugunsten von Autodesk, da Softwarelizenzen nicht wie physische Güter behandelt werden.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1800" dirty="0"/>
          </a:p>
          <a:p>
            <a:pPr marL="127000" indent="0">
              <a:spcAft>
                <a:spcPts val="600"/>
              </a:spcAft>
              <a:buNone/>
            </a:pPr>
            <a:r>
              <a:rPr lang="en-US" sz="1800" b="1" dirty="0"/>
              <a:t>Sony BMG CD copy protection scandal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sz="1800" u="sng" dirty="0"/>
              <a:t>Hintergrund</a:t>
            </a:r>
            <a:r>
              <a:rPr lang="de-DE" sz="1800" dirty="0"/>
              <a:t>: Einführung eines Kopierschutzes auf CDs, der heimlich Software auf Computern installierte.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sz="1800" u="sng" dirty="0"/>
              <a:t>Ergebnisse</a:t>
            </a:r>
            <a:r>
              <a:rPr lang="de-DE" sz="1800" dirty="0"/>
              <a:t>: Rückruf von Millionen CDs, Entschädigungen und geänderte Geschäftspraktiken.</a:t>
            </a:r>
          </a:p>
          <a:p>
            <a:pPr marL="127000" indent="0">
              <a:spcAft>
                <a:spcPts val="600"/>
              </a:spcAft>
              <a:buNone/>
            </a:pPr>
            <a:endParaRPr lang="en-US" sz="1800" dirty="0"/>
          </a:p>
          <a:p>
            <a:pPr marL="127000" indent="0">
              <a:spcAft>
                <a:spcPts val="600"/>
              </a:spcAft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91055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5BE6562C-5D69-EC4C-9AF5-3A8F4F1F4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>
            <a:extLst>
              <a:ext uri="{FF2B5EF4-FFF2-40B4-BE49-F238E27FC236}">
                <a16:creationId xmlns:a16="http://schemas.microsoft.com/office/drawing/2014/main" id="{46FD1E55-13BF-B7A8-A85C-A69A018EDAC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8</a:t>
            </a:fld>
            <a:endParaRPr/>
          </a:p>
        </p:txBody>
      </p:sp>
      <p:sp>
        <p:nvSpPr>
          <p:cNvPr id="168" name="Google Shape;168;p18">
            <a:extLst>
              <a:ext uri="{FF2B5EF4-FFF2-40B4-BE49-F238E27FC236}">
                <a16:creationId xmlns:a16="http://schemas.microsoft.com/office/drawing/2014/main" id="{45D34E67-D7CA-5D50-1329-2CEFCFE2B3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US" sz="2400" b="1" i="1" dirty="0"/>
              <a:t>Future Perspectives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F68CC-16ED-4FB2-1693-5318EF238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407" y="1219200"/>
            <a:ext cx="7759644" cy="4192859"/>
          </a:xfrm>
        </p:spPr>
        <p:txBody>
          <a:bodyPr/>
          <a:lstStyle/>
          <a:p>
            <a:pPr marL="127000" indent="0">
              <a:spcAft>
                <a:spcPts val="600"/>
              </a:spcAft>
              <a:buNone/>
            </a:pPr>
            <a:r>
              <a:rPr lang="en-US" b="1" dirty="0"/>
              <a:t>Outlook on Personal Software &amp; Hardware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Abonnementmodelle</a:t>
            </a:r>
            <a:r>
              <a:rPr lang="de-DE" dirty="0"/>
              <a:t>: Verlagerung von Einmalkäufen zu regelmäßigen Zahlungen 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Internet der Dinge (IoT): </a:t>
            </a:r>
            <a:r>
              <a:rPr lang="de-DE" dirty="0"/>
              <a:t>Zunahme vernetzter Geräte 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Edge-Computing</a:t>
            </a:r>
            <a:r>
              <a:rPr lang="de-DE" dirty="0"/>
              <a:t>: Verarbeitung von Daten näher an der Quelle 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Device-</a:t>
            </a:r>
            <a:r>
              <a:rPr lang="de-DE" u="sng" dirty="0" err="1"/>
              <a:t>as</a:t>
            </a:r>
            <a:r>
              <a:rPr lang="de-DE" u="sng" dirty="0"/>
              <a:t>-a-Service (</a:t>
            </a:r>
            <a:r>
              <a:rPr lang="de-DE" u="sng" dirty="0" err="1"/>
              <a:t>DaaS</a:t>
            </a:r>
            <a:r>
              <a:rPr lang="de-DE" u="sng" dirty="0"/>
              <a:t>): </a:t>
            </a:r>
            <a:r>
              <a:rPr lang="de-DE" dirty="0"/>
              <a:t>Hardware gemietet statt gekauft wird</a:t>
            </a:r>
          </a:p>
          <a:p>
            <a:pPr marL="127000" indent="0">
              <a:spcAft>
                <a:spcPts val="600"/>
              </a:spcAft>
              <a:buNone/>
            </a:pPr>
            <a:endParaRPr lang="en-US" dirty="0"/>
          </a:p>
          <a:p>
            <a:pPr marL="127000" indent="0">
              <a:spcAft>
                <a:spcPts val="600"/>
              </a:spcAft>
              <a:buNone/>
            </a:pPr>
            <a:r>
              <a:rPr lang="en-US" b="1" dirty="0"/>
              <a:t>Outlook on IT-Ownership in Businesses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Cloud-Lösungen</a:t>
            </a:r>
            <a:r>
              <a:rPr lang="de-DE" dirty="0"/>
              <a:t>: Plattform-</a:t>
            </a:r>
            <a:r>
              <a:rPr lang="de-DE" dirty="0" err="1"/>
              <a:t>as</a:t>
            </a:r>
            <a:r>
              <a:rPr lang="de-DE" dirty="0"/>
              <a:t>-a-Service (PaaS), Hardware-</a:t>
            </a:r>
            <a:r>
              <a:rPr lang="de-DE" dirty="0" err="1"/>
              <a:t>as</a:t>
            </a:r>
            <a:r>
              <a:rPr lang="de-DE" dirty="0"/>
              <a:t>-a-Service und Infrastructure-</a:t>
            </a:r>
            <a:r>
              <a:rPr lang="de-DE" dirty="0" err="1"/>
              <a:t>as</a:t>
            </a:r>
            <a:r>
              <a:rPr lang="de-DE" dirty="0"/>
              <a:t>-a-Service (IaaS) 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/>
              <a:t>Automatisierung</a:t>
            </a:r>
            <a:r>
              <a:rPr lang="de-DE" dirty="0"/>
              <a:t>: AI zur Entscheidungsunterstützung.</a:t>
            </a:r>
          </a:p>
          <a:p>
            <a:pPr marL="12700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de-DE" u="sng" dirty="0" err="1"/>
              <a:t>Quantencomputing</a:t>
            </a:r>
            <a:endParaRPr lang="en-US" u="sng" dirty="0"/>
          </a:p>
          <a:p>
            <a:pPr marL="127000" indent="0">
              <a:spcAft>
                <a:spcPts val="600"/>
              </a:spcAft>
              <a:buNone/>
            </a:pPr>
            <a:endParaRPr lang="en-US" dirty="0"/>
          </a:p>
          <a:p>
            <a:pPr marL="127000" indent="0">
              <a:spcAft>
                <a:spcPts val="600"/>
              </a:spcAft>
              <a:buNone/>
            </a:pPr>
            <a:endParaRPr lang="en-US" dirty="0"/>
          </a:p>
        </p:txBody>
      </p:sp>
      <p:pic>
        <p:nvPicPr>
          <p:cNvPr id="12" name="Grafik 11" descr="Aus der Cloud herunterladen Silhouette">
            <a:extLst>
              <a:ext uri="{FF2B5EF4-FFF2-40B4-BE49-F238E27FC236}">
                <a16:creationId xmlns:a16="http://schemas.microsoft.com/office/drawing/2014/main" id="{B89B5CF3-0FE1-086D-43C4-03BAEA1D73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50777" y="267897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943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>
          <a:extLst>
            <a:ext uri="{FF2B5EF4-FFF2-40B4-BE49-F238E27FC236}">
              <a16:creationId xmlns:a16="http://schemas.microsoft.com/office/drawing/2014/main" id="{5BE6562C-5D69-EC4C-9AF5-3A8F4F1F41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8">
            <a:extLst>
              <a:ext uri="{FF2B5EF4-FFF2-40B4-BE49-F238E27FC236}">
                <a16:creationId xmlns:a16="http://schemas.microsoft.com/office/drawing/2014/main" id="{46FD1E55-13BF-B7A8-A85C-A69A018EDACA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462407" y="5412059"/>
            <a:ext cx="892200" cy="258000"/>
          </a:xfrm>
          <a:prstGeom prst="rect">
            <a:avLst/>
          </a:prstGeom>
        </p:spPr>
        <p:txBody>
          <a:bodyPr spcFirstLastPara="1" wrap="square" lIns="0" tIns="45700" rIns="0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GB"/>
              <a:t>PAGE </a:t>
            </a:r>
            <a:fld id="{00000000-1234-1234-1234-123412341234}" type="slidenum">
              <a:rPr lang="en-GB"/>
              <a:t>9</a:t>
            </a:fld>
            <a:endParaRPr/>
          </a:p>
        </p:txBody>
      </p:sp>
      <p:sp>
        <p:nvSpPr>
          <p:cNvPr id="168" name="Google Shape;168;p18">
            <a:extLst>
              <a:ext uri="{FF2B5EF4-FFF2-40B4-BE49-F238E27FC236}">
                <a16:creationId xmlns:a16="http://schemas.microsoft.com/office/drawing/2014/main" id="{45D34E67-D7CA-5D50-1329-2CEFCFE2B3C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62408" y="139700"/>
            <a:ext cx="6840000" cy="9039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r>
              <a:rPr lang="en-GB" dirty="0" err="1"/>
              <a:t>Diskussionspunkte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3F68CC-16ED-4FB2-1693-5318EF238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2407" y="1219200"/>
            <a:ext cx="7759644" cy="4192859"/>
          </a:xfrm>
        </p:spPr>
        <p:txBody>
          <a:bodyPr/>
          <a:lstStyle/>
          <a:p>
            <a:r>
              <a:rPr lang="de-DE" dirty="0"/>
              <a:t>Erhöhte Akzeptanz von SaaS (Software </a:t>
            </a:r>
            <a:r>
              <a:rPr lang="de-DE" dirty="0" err="1"/>
              <a:t>as</a:t>
            </a:r>
            <a:r>
              <a:rPr lang="de-DE" dirty="0"/>
              <a:t> a Service)</a:t>
            </a:r>
          </a:p>
          <a:p>
            <a:endParaRPr lang="de-DE" dirty="0"/>
          </a:p>
          <a:p>
            <a:r>
              <a:rPr lang="de-DE" dirty="0"/>
              <a:t>Wachstum von abonnementbasierten Modellen gegenüber unbefristeten Lizenzen</a:t>
            </a:r>
          </a:p>
          <a:p>
            <a:endParaRPr lang="de-DE" dirty="0"/>
          </a:p>
          <a:p>
            <a:r>
              <a:rPr lang="de-DE" dirty="0"/>
              <a:t>Auswirkungen der Integration von KI und maschinellem Lernen in persönliche Software</a:t>
            </a:r>
          </a:p>
          <a:p>
            <a:endParaRPr lang="de-DE" dirty="0"/>
          </a:p>
          <a:p>
            <a:r>
              <a:rPr lang="de-DE" dirty="0"/>
              <a:t>Verschiebung hin zum Mieten/Leasen statt Kaufen</a:t>
            </a:r>
          </a:p>
          <a:p>
            <a:endParaRPr lang="de-DE" dirty="0"/>
          </a:p>
          <a:p>
            <a:r>
              <a:rPr lang="de-DE" dirty="0"/>
              <a:t>Wachsende Bedeutung von Datenschutz und Sicherheit bei Verbraucherentscheidungen</a:t>
            </a:r>
          </a:p>
          <a:p>
            <a:endParaRPr lang="de-DE" dirty="0"/>
          </a:p>
          <a:p>
            <a:r>
              <a:rPr lang="de-DE" dirty="0"/>
              <a:t>Einfluss von Nachhaltigkeit und umweltfreundlichen Praktiken auf Kaufentscheidungen</a:t>
            </a:r>
          </a:p>
          <a:p>
            <a:pPr marL="127000" indent="0">
              <a:spcAft>
                <a:spcPts val="60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522516"/>
      </p:ext>
    </p:extLst>
  </p:cSld>
  <p:clrMapOvr>
    <a:masterClrMapping/>
  </p:clrMapOvr>
</p:sld>
</file>

<file path=ppt/theme/theme1.xml><?xml version="1.0" encoding="utf-8"?>
<a:theme xmlns:a="http://schemas.openxmlformats.org/drawingml/2006/main" name="WU 16:10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32FACE53476A49B89469CD603A621F" ma:contentTypeVersion="4" ma:contentTypeDescription="Ein neues Dokument erstellen." ma:contentTypeScope="" ma:versionID="eedc8ddfedc8e15e629c22c75c276fe6">
  <xsd:schema xmlns:xsd="http://www.w3.org/2001/XMLSchema" xmlns:xs="http://www.w3.org/2001/XMLSchema" xmlns:p="http://schemas.microsoft.com/office/2006/metadata/properties" xmlns:ns2="67847796-3846-4b86-b488-c9ddd68f43b5" targetNamespace="http://schemas.microsoft.com/office/2006/metadata/properties" ma:root="true" ma:fieldsID="4b03e33805c430843995f835750c3773" ns2:_="">
    <xsd:import namespace="67847796-3846-4b86-b488-c9ddd68f43b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47796-3846-4b86-b488-c9ddd68f43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1AB69E9-0A91-4A71-AE29-CF17BE2FC1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710D4C-8CE2-456B-9DA5-08C41D9D1A09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67847796-3846-4b86-b488-c9ddd68f43b5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4EDDD2A-8FD4-4F85-BFFC-9438E4448C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847796-3846-4b86-b488-c9ddd68f43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609</Words>
  <Application>Microsoft Office PowerPoint</Application>
  <PresentationFormat>Bildschirmpräsentation (16:10)</PresentationFormat>
  <Paragraphs>95</Paragraphs>
  <Slides>9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Georgia</vt:lpstr>
      <vt:lpstr>Noto Sans Symbols</vt:lpstr>
      <vt:lpstr>Verdana</vt:lpstr>
      <vt:lpstr>WU 16:10</vt:lpstr>
      <vt:lpstr>Property and Information Technology</vt:lpstr>
      <vt:lpstr>Überblick</vt:lpstr>
      <vt:lpstr>Legal Framework of Ownership</vt:lpstr>
      <vt:lpstr>Ownership of Software and Technology</vt:lpstr>
      <vt:lpstr>Ownership of Software and Technology 2</vt:lpstr>
      <vt:lpstr>Case Studies and Examples</vt:lpstr>
      <vt:lpstr>Case Studies and Examples 2</vt:lpstr>
      <vt:lpstr>Future Perspectives</vt:lpstr>
      <vt:lpstr>Diskussionspunkte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im Projekt: Besonderheiten und Anforderungen</dc:title>
  <cp:lastModifiedBy>bijuu bijuu</cp:lastModifiedBy>
  <cp:revision>18</cp:revision>
  <dcterms:modified xsi:type="dcterms:W3CDTF">2024-06-13T19:20:09Z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0x010100A232FACE53476A49B89469CD603A621F</vt:lpwstr>
  </property>
</Properties>
</file>