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18288000" cy="10287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Relationship Id="rId22" Type="http://schemas.openxmlformats.org/officeDocument/2006/relationships/image" Target="../media/image21.png"/><Relationship Id="rId23" Type="http://schemas.openxmlformats.org/officeDocument/2006/relationships/image" Target="../media/image22.png"/><Relationship Id="rId24" Type="http://schemas.openxmlformats.org/officeDocument/2006/relationships/image" Target="../media/image23.png"/><Relationship Id="rId25" Type="http://schemas.openxmlformats.org/officeDocument/2006/relationships/image" Target="../media/image24.png"/><Relationship Id="rId26" Type="http://schemas.openxmlformats.org/officeDocument/2006/relationships/image" Target="../media/image25.png"/><Relationship Id="rId27" Type="http://schemas.openxmlformats.org/officeDocument/2006/relationships/image" Target="../media/image26.png"/><Relationship Id="rId28" Type="http://schemas.openxmlformats.org/officeDocument/2006/relationships/image" Target="../media/image27.png"/><Relationship Id="rId29" Type="http://schemas.openxmlformats.org/officeDocument/2006/relationships/image" Target="../media/image28.png"/><Relationship Id="rId30" Type="http://schemas.openxmlformats.org/officeDocument/2006/relationships/image" Target="../media/image29.png"/><Relationship Id="rId31" Type="http://schemas.openxmlformats.org/officeDocument/2006/relationships/image" Target="../media/image30.png"/><Relationship Id="rId32" Type="http://schemas.openxmlformats.org/officeDocument/2006/relationships/image" Target="../media/image31.png"/><Relationship Id="rId33" Type="http://schemas.openxmlformats.org/officeDocument/2006/relationships/image" Target="../media/image32.png"/><Relationship Id="rId34" Type="http://schemas.openxmlformats.org/officeDocument/2006/relationships/image" Target="../media/image33.png"/><Relationship Id="rId35" Type="http://schemas.openxmlformats.org/officeDocument/2006/relationships/image" Target="../media/image34.png"/><Relationship Id="rId36" Type="http://schemas.openxmlformats.org/officeDocument/2006/relationships/image" Target="../media/image35.png"/><Relationship Id="rId37" Type="http://schemas.openxmlformats.org/officeDocument/2006/relationships/image" Target="../media/image36.png"/><Relationship Id="rId38" Type="http://schemas.openxmlformats.org/officeDocument/2006/relationships/image" Target="../media/image37.png"/><Relationship Id="rId39" Type="http://schemas.openxmlformats.org/officeDocument/2006/relationships/image" Target="../media/image38.png"/><Relationship Id="rId40" Type="http://schemas.openxmlformats.org/officeDocument/2006/relationships/image" Target="../media/image39.png"/><Relationship Id="rId41" Type="http://schemas.openxmlformats.org/officeDocument/2006/relationships/image" Target="../media/image40.png"/><Relationship Id="rId42" Type="http://schemas.openxmlformats.org/officeDocument/2006/relationships/image" Target="../media/image41.png"/><Relationship Id="rId43" Type="http://schemas.openxmlformats.org/officeDocument/2006/relationships/image" Target="../media/image42.png"/><Relationship Id="rId44" Type="http://schemas.openxmlformats.org/officeDocument/2006/relationships/image" Target="../media/image43.png"/><Relationship Id="rId45" Type="http://schemas.openxmlformats.org/officeDocument/2006/relationships/image" Target="../media/image44.png"/><Relationship Id="rId46" Type="http://schemas.openxmlformats.org/officeDocument/2006/relationships/image" Target="../media/image45.png"/><Relationship Id="rId47" Type="http://schemas.openxmlformats.org/officeDocument/2006/relationships/image" Target="../media/image46.pn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576" y="0"/>
            <a:ext cx="4138929" cy="2718435"/>
          </a:xfrm>
          <a:custGeom>
            <a:avLst/>
            <a:gdLst/>
            <a:ahLst/>
            <a:cxnLst/>
            <a:rect l="l" t="t" r="r" b="b"/>
            <a:pathLst>
              <a:path w="4138930" h="2718435">
                <a:moveTo>
                  <a:pt x="4126103" y="1023366"/>
                </a:moveTo>
                <a:lnTo>
                  <a:pt x="4113403" y="1017651"/>
                </a:lnTo>
                <a:lnTo>
                  <a:pt x="4100703" y="1015492"/>
                </a:lnTo>
                <a:lnTo>
                  <a:pt x="2742311" y="1015492"/>
                </a:lnTo>
                <a:lnTo>
                  <a:pt x="2691511" y="1014476"/>
                </a:lnTo>
                <a:lnTo>
                  <a:pt x="2640711" y="1011174"/>
                </a:lnTo>
                <a:lnTo>
                  <a:pt x="2551811" y="998220"/>
                </a:lnTo>
                <a:lnTo>
                  <a:pt x="2501011" y="988822"/>
                </a:lnTo>
                <a:lnTo>
                  <a:pt x="2462911" y="977265"/>
                </a:lnTo>
                <a:lnTo>
                  <a:pt x="2412111" y="963803"/>
                </a:lnTo>
                <a:lnTo>
                  <a:pt x="2374011" y="948563"/>
                </a:lnTo>
                <a:lnTo>
                  <a:pt x="2335911" y="931418"/>
                </a:lnTo>
                <a:lnTo>
                  <a:pt x="2297938" y="912495"/>
                </a:lnTo>
                <a:lnTo>
                  <a:pt x="2247138" y="891794"/>
                </a:lnTo>
                <a:lnTo>
                  <a:pt x="2209038" y="869442"/>
                </a:lnTo>
                <a:lnTo>
                  <a:pt x="2170938" y="845439"/>
                </a:lnTo>
                <a:lnTo>
                  <a:pt x="2145538" y="819912"/>
                </a:lnTo>
                <a:lnTo>
                  <a:pt x="2107438" y="792734"/>
                </a:lnTo>
                <a:lnTo>
                  <a:pt x="2069338" y="764159"/>
                </a:lnTo>
                <a:lnTo>
                  <a:pt x="2031365" y="734060"/>
                </a:lnTo>
                <a:lnTo>
                  <a:pt x="2005965" y="702691"/>
                </a:lnTo>
                <a:lnTo>
                  <a:pt x="1980565" y="669925"/>
                </a:lnTo>
                <a:lnTo>
                  <a:pt x="1942465" y="635889"/>
                </a:lnTo>
                <a:lnTo>
                  <a:pt x="1917065" y="600583"/>
                </a:lnTo>
                <a:lnTo>
                  <a:pt x="1891665" y="564007"/>
                </a:lnTo>
                <a:lnTo>
                  <a:pt x="1866265" y="526288"/>
                </a:lnTo>
                <a:lnTo>
                  <a:pt x="1853565" y="487426"/>
                </a:lnTo>
                <a:lnTo>
                  <a:pt x="1828165" y="447675"/>
                </a:lnTo>
                <a:lnTo>
                  <a:pt x="1802765" y="406781"/>
                </a:lnTo>
                <a:lnTo>
                  <a:pt x="1777492" y="322199"/>
                </a:lnTo>
                <a:lnTo>
                  <a:pt x="1739392" y="188976"/>
                </a:lnTo>
                <a:lnTo>
                  <a:pt x="1739392" y="143129"/>
                </a:lnTo>
                <a:lnTo>
                  <a:pt x="1726692" y="96647"/>
                </a:lnTo>
                <a:lnTo>
                  <a:pt x="1726692" y="0"/>
                </a:lnTo>
                <a:lnTo>
                  <a:pt x="1675892" y="0"/>
                </a:lnTo>
                <a:lnTo>
                  <a:pt x="1675892" y="146431"/>
                </a:lnTo>
                <a:lnTo>
                  <a:pt x="1726692" y="329946"/>
                </a:lnTo>
                <a:lnTo>
                  <a:pt x="1752092" y="416814"/>
                </a:lnTo>
                <a:lnTo>
                  <a:pt x="1777492" y="458851"/>
                </a:lnTo>
                <a:lnTo>
                  <a:pt x="1790192" y="499999"/>
                </a:lnTo>
                <a:lnTo>
                  <a:pt x="1815465" y="540004"/>
                </a:lnTo>
                <a:lnTo>
                  <a:pt x="1840865" y="578993"/>
                </a:lnTo>
                <a:lnTo>
                  <a:pt x="1866265" y="616839"/>
                </a:lnTo>
                <a:lnTo>
                  <a:pt x="1891665" y="653415"/>
                </a:lnTo>
                <a:lnTo>
                  <a:pt x="1917065" y="688721"/>
                </a:lnTo>
                <a:lnTo>
                  <a:pt x="1955165" y="722884"/>
                </a:lnTo>
                <a:lnTo>
                  <a:pt x="1980565" y="755777"/>
                </a:lnTo>
                <a:lnTo>
                  <a:pt x="2018665" y="787273"/>
                </a:lnTo>
                <a:lnTo>
                  <a:pt x="2056638" y="817372"/>
                </a:lnTo>
                <a:lnTo>
                  <a:pt x="2082038" y="845947"/>
                </a:lnTo>
                <a:lnTo>
                  <a:pt x="2120138" y="873125"/>
                </a:lnTo>
                <a:lnTo>
                  <a:pt x="2158238" y="898652"/>
                </a:lnTo>
                <a:lnTo>
                  <a:pt x="2196338" y="922655"/>
                </a:lnTo>
                <a:lnTo>
                  <a:pt x="2234438" y="945007"/>
                </a:lnTo>
                <a:lnTo>
                  <a:pt x="2285238" y="965581"/>
                </a:lnTo>
                <a:lnTo>
                  <a:pt x="2323211" y="984504"/>
                </a:lnTo>
                <a:lnTo>
                  <a:pt x="2361311" y="1001649"/>
                </a:lnTo>
                <a:lnTo>
                  <a:pt x="2412111" y="1016889"/>
                </a:lnTo>
                <a:lnTo>
                  <a:pt x="2450211" y="1030351"/>
                </a:lnTo>
                <a:lnTo>
                  <a:pt x="2501011" y="1041781"/>
                </a:lnTo>
                <a:lnTo>
                  <a:pt x="2551811" y="1051306"/>
                </a:lnTo>
                <a:lnTo>
                  <a:pt x="2589911" y="1058799"/>
                </a:lnTo>
                <a:lnTo>
                  <a:pt x="2640711" y="1064260"/>
                </a:lnTo>
                <a:lnTo>
                  <a:pt x="2691511" y="1067562"/>
                </a:lnTo>
                <a:lnTo>
                  <a:pt x="2742311" y="1068705"/>
                </a:lnTo>
                <a:lnTo>
                  <a:pt x="4100703" y="1068705"/>
                </a:lnTo>
                <a:lnTo>
                  <a:pt x="4113403" y="1066546"/>
                </a:lnTo>
                <a:lnTo>
                  <a:pt x="4126103" y="1060831"/>
                </a:lnTo>
                <a:lnTo>
                  <a:pt x="4126103" y="1023366"/>
                </a:lnTo>
                <a:close/>
              </a:path>
              <a:path w="4138930" h="2718435">
                <a:moveTo>
                  <a:pt x="4126103" y="611124"/>
                </a:moveTo>
                <a:lnTo>
                  <a:pt x="4113403" y="605409"/>
                </a:lnTo>
                <a:lnTo>
                  <a:pt x="4100703" y="603377"/>
                </a:lnTo>
                <a:lnTo>
                  <a:pt x="2742311" y="603377"/>
                </a:lnTo>
                <a:lnTo>
                  <a:pt x="2704211" y="600837"/>
                </a:lnTo>
                <a:lnTo>
                  <a:pt x="2653411" y="594741"/>
                </a:lnTo>
                <a:lnTo>
                  <a:pt x="2602611" y="585343"/>
                </a:lnTo>
                <a:lnTo>
                  <a:pt x="2564511" y="572770"/>
                </a:lnTo>
                <a:lnTo>
                  <a:pt x="2526411" y="557022"/>
                </a:lnTo>
                <a:lnTo>
                  <a:pt x="2488311" y="538226"/>
                </a:lnTo>
                <a:lnTo>
                  <a:pt x="2437511" y="516636"/>
                </a:lnTo>
                <a:lnTo>
                  <a:pt x="2412111" y="492379"/>
                </a:lnTo>
                <a:lnTo>
                  <a:pt x="2374011" y="465582"/>
                </a:lnTo>
                <a:lnTo>
                  <a:pt x="2335911" y="436245"/>
                </a:lnTo>
                <a:lnTo>
                  <a:pt x="2310638" y="404749"/>
                </a:lnTo>
                <a:lnTo>
                  <a:pt x="2285238" y="370967"/>
                </a:lnTo>
                <a:lnTo>
                  <a:pt x="2259838" y="335280"/>
                </a:lnTo>
                <a:lnTo>
                  <a:pt x="2234438" y="297561"/>
                </a:lnTo>
                <a:lnTo>
                  <a:pt x="2209038" y="258191"/>
                </a:lnTo>
                <a:lnTo>
                  <a:pt x="2196338" y="217170"/>
                </a:lnTo>
                <a:lnTo>
                  <a:pt x="2183638" y="174752"/>
                </a:lnTo>
                <a:lnTo>
                  <a:pt x="2158238" y="85852"/>
                </a:lnTo>
                <a:lnTo>
                  <a:pt x="2158238" y="0"/>
                </a:lnTo>
                <a:lnTo>
                  <a:pt x="2094738" y="0"/>
                </a:lnTo>
                <a:lnTo>
                  <a:pt x="2094738" y="98425"/>
                </a:lnTo>
                <a:lnTo>
                  <a:pt x="2120138" y="190627"/>
                </a:lnTo>
                <a:lnTo>
                  <a:pt x="2132838" y="234823"/>
                </a:lnTo>
                <a:lnTo>
                  <a:pt x="2158238" y="277495"/>
                </a:lnTo>
                <a:lnTo>
                  <a:pt x="2170938" y="318643"/>
                </a:lnTo>
                <a:lnTo>
                  <a:pt x="2196338" y="357886"/>
                </a:lnTo>
                <a:lnTo>
                  <a:pt x="2221738" y="395478"/>
                </a:lnTo>
                <a:lnTo>
                  <a:pt x="2247138" y="430911"/>
                </a:lnTo>
                <a:lnTo>
                  <a:pt x="2285238" y="464312"/>
                </a:lnTo>
                <a:lnTo>
                  <a:pt x="2310638" y="495554"/>
                </a:lnTo>
                <a:lnTo>
                  <a:pt x="2348611" y="524256"/>
                </a:lnTo>
                <a:lnTo>
                  <a:pt x="2386711" y="550672"/>
                </a:lnTo>
                <a:lnTo>
                  <a:pt x="2424811" y="574294"/>
                </a:lnTo>
                <a:lnTo>
                  <a:pt x="2475611" y="595249"/>
                </a:lnTo>
                <a:lnTo>
                  <a:pt x="2513711" y="613410"/>
                </a:lnTo>
                <a:lnTo>
                  <a:pt x="2551811" y="628396"/>
                </a:lnTo>
                <a:lnTo>
                  <a:pt x="2602611" y="640461"/>
                </a:lnTo>
                <a:lnTo>
                  <a:pt x="2653411" y="649097"/>
                </a:lnTo>
                <a:lnTo>
                  <a:pt x="2691511" y="654558"/>
                </a:lnTo>
                <a:lnTo>
                  <a:pt x="2742311" y="656336"/>
                </a:lnTo>
                <a:lnTo>
                  <a:pt x="4100703" y="656336"/>
                </a:lnTo>
                <a:lnTo>
                  <a:pt x="4113403" y="654304"/>
                </a:lnTo>
                <a:lnTo>
                  <a:pt x="4126103" y="648589"/>
                </a:lnTo>
                <a:lnTo>
                  <a:pt x="4126103" y="611124"/>
                </a:lnTo>
                <a:close/>
              </a:path>
              <a:path w="4138930" h="2718435">
                <a:moveTo>
                  <a:pt x="4138803" y="2681605"/>
                </a:moveTo>
                <a:lnTo>
                  <a:pt x="4126103" y="2673223"/>
                </a:lnTo>
                <a:lnTo>
                  <a:pt x="4126103" y="2667508"/>
                </a:lnTo>
                <a:lnTo>
                  <a:pt x="4113403" y="2665349"/>
                </a:lnTo>
                <a:lnTo>
                  <a:pt x="2704211" y="2665349"/>
                </a:lnTo>
                <a:lnTo>
                  <a:pt x="2666111" y="2664968"/>
                </a:lnTo>
                <a:lnTo>
                  <a:pt x="2615311" y="2663698"/>
                </a:lnTo>
                <a:lnTo>
                  <a:pt x="2564511" y="2661539"/>
                </a:lnTo>
                <a:lnTo>
                  <a:pt x="2513711" y="2658491"/>
                </a:lnTo>
                <a:lnTo>
                  <a:pt x="2462911" y="2654681"/>
                </a:lnTo>
                <a:lnTo>
                  <a:pt x="2424811" y="2650109"/>
                </a:lnTo>
                <a:lnTo>
                  <a:pt x="2374011" y="2644648"/>
                </a:lnTo>
                <a:lnTo>
                  <a:pt x="2323211" y="2638298"/>
                </a:lnTo>
                <a:lnTo>
                  <a:pt x="2285238" y="2631186"/>
                </a:lnTo>
                <a:lnTo>
                  <a:pt x="2234438" y="2623312"/>
                </a:lnTo>
                <a:lnTo>
                  <a:pt x="2183638" y="2614676"/>
                </a:lnTo>
                <a:lnTo>
                  <a:pt x="2145538" y="2605151"/>
                </a:lnTo>
                <a:lnTo>
                  <a:pt x="2094738" y="2594864"/>
                </a:lnTo>
                <a:lnTo>
                  <a:pt x="2056638" y="2583815"/>
                </a:lnTo>
                <a:lnTo>
                  <a:pt x="2005965" y="2572131"/>
                </a:lnTo>
                <a:lnTo>
                  <a:pt x="1967865" y="2559558"/>
                </a:lnTo>
                <a:lnTo>
                  <a:pt x="1917065" y="2546223"/>
                </a:lnTo>
                <a:lnTo>
                  <a:pt x="1878965" y="2532253"/>
                </a:lnTo>
                <a:lnTo>
                  <a:pt x="1828165" y="2517521"/>
                </a:lnTo>
                <a:lnTo>
                  <a:pt x="1790192" y="2502027"/>
                </a:lnTo>
                <a:lnTo>
                  <a:pt x="1752092" y="2485771"/>
                </a:lnTo>
                <a:lnTo>
                  <a:pt x="1701292" y="2468880"/>
                </a:lnTo>
                <a:lnTo>
                  <a:pt x="1663192" y="2451227"/>
                </a:lnTo>
                <a:lnTo>
                  <a:pt x="1625092" y="2432939"/>
                </a:lnTo>
                <a:lnTo>
                  <a:pt x="1574292" y="2413889"/>
                </a:lnTo>
                <a:lnTo>
                  <a:pt x="1536192" y="2394204"/>
                </a:lnTo>
                <a:lnTo>
                  <a:pt x="1498092" y="2373884"/>
                </a:lnTo>
                <a:lnTo>
                  <a:pt x="1459992" y="2352802"/>
                </a:lnTo>
                <a:lnTo>
                  <a:pt x="1421892" y="2331085"/>
                </a:lnTo>
                <a:lnTo>
                  <a:pt x="1383792" y="2308733"/>
                </a:lnTo>
                <a:lnTo>
                  <a:pt x="1345692" y="2285746"/>
                </a:lnTo>
                <a:lnTo>
                  <a:pt x="1307592" y="2262124"/>
                </a:lnTo>
                <a:lnTo>
                  <a:pt x="1269619" y="2237867"/>
                </a:lnTo>
                <a:lnTo>
                  <a:pt x="1231519" y="2212975"/>
                </a:lnTo>
                <a:lnTo>
                  <a:pt x="1193419" y="2187448"/>
                </a:lnTo>
                <a:lnTo>
                  <a:pt x="1155319" y="2161286"/>
                </a:lnTo>
                <a:lnTo>
                  <a:pt x="1117219" y="2134616"/>
                </a:lnTo>
                <a:lnTo>
                  <a:pt x="1079119" y="2107311"/>
                </a:lnTo>
                <a:lnTo>
                  <a:pt x="1041019" y="2079371"/>
                </a:lnTo>
                <a:lnTo>
                  <a:pt x="1015619" y="2050923"/>
                </a:lnTo>
                <a:lnTo>
                  <a:pt x="977519" y="2021967"/>
                </a:lnTo>
                <a:lnTo>
                  <a:pt x="939419" y="1992376"/>
                </a:lnTo>
                <a:lnTo>
                  <a:pt x="914019" y="1962150"/>
                </a:lnTo>
                <a:lnTo>
                  <a:pt x="875919" y="1931416"/>
                </a:lnTo>
                <a:lnTo>
                  <a:pt x="837819" y="1900174"/>
                </a:lnTo>
                <a:lnTo>
                  <a:pt x="812419" y="1868424"/>
                </a:lnTo>
                <a:lnTo>
                  <a:pt x="774319" y="1836039"/>
                </a:lnTo>
                <a:lnTo>
                  <a:pt x="723646" y="1769872"/>
                </a:lnTo>
                <a:lnTo>
                  <a:pt x="685546" y="1735963"/>
                </a:lnTo>
                <a:lnTo>
                  <a:pt x="660273" y="1701546"/>
                </a:lnTo>
                <a:lnTo>
                  <a:pt x="609473" y="1631315"/>
                </a:lnTo>
                <a:lnTo>
                  <a:pt x="571373" y="1595501"/>
                </a:lnTo>
                <a:lnTo>
                  <a:pt x="545973" y="1559179"/>
                </a:lnTo>
                <a:lnTo>
                  <a:pt x="495173" y="1485265"/>
                </a:lnTo>
                <a:lnTo>
                  <a:pt x="444373" y="1409446"/>
                </a:lnTo>
                <a:lnTo>
                  <a:pt x="431673" y="1370965"/>
                </a:lnTo>
                <a:lnTo>
                  <a:pt x="406273" y="1331976"/>
                </a:lnTo>
                <a:lnTo>
                  <a:pt x="355473" y="1252855"/>
                </a:lnTo>
                <a:lnTo>
                  <a:pt x="342773" y="1212596"/>
                </a:lnTo>
                <a:lnTo>
                  <a:pt x="291973" y="1131062"/>
                </a:lnTo>
                <a:lnTo>
                  <a:pt x="266573" y="1048004"/>
                </a:lnTo>
                <a:lnTo>
                  <a:pt x="241300" y="1005840"/>
                </a:lnTo>
                <a:lnTo>
                  <a:pt x="215900" y="920623"/>
                </a:lnTo>
                <a:lnTo>
                  <a:pt x="190500" y="877443"/>
                </a:lnTo>
                <a:lnTo>
                  <a:pt x="101600" y="566420"/>
                </a:lnTo>
                <a:lnTo>
                  <a:pt x="101600" y="520700"/>
                </a:lnTo>
                <a:lnTo>
                  <a:pt x="76200" y="428625"/>
                </a:lnTo>
                <a:lnTo>
                  <a:pt x="76200" y="382143"/>
                </a:lnTo>
                <a:lnTo>
                  <a:pt x="63500" y="335407"/>
                </a:lnTo>
                <a:lnTo>
                  <a:pt x="63500" y="241173"/>
                </a:lnTo>
                <a:lnTo>
                  <a:pt x="50800" y="193675"/>
                </a:lnTo>
                <a:lnTo>
                  <a:pt x="50800" y="0"/>
                </a:lnTo>
                <a:lnTo>
                  <a:pt x="0" y="0"/>
                </a:lnTo>
                <a:lnTo>
                  <a:pt x="0" y="240792"/>
                </a:lnTo>
                <a:lnTo>
                  <a:pt x="12700" y="287909"/>
                </a:lnTo>
                <a:lnTo>
                  <a:pt x="12700" y="334899"/>
                </a:lnTo>
                <a:lnTo>
                  <a:pt x="25400" y="381508"/>
                </a:lnTo>
                <a:lnTo>
                  <a:pt x="25400" y="427990"/>
                </a:lnTo>
                <a:lnTo>
                  <a:pt x="38100" y="474091"/>
                </a:lnTo>
                <a:lnTo>
                  <a:pt x="38100" y="520065"/>
                </a:lnTo>
                <a:lnTo>
                  <a:pt x="152400" y="919988"/>
                </a:lnTo>
                <a:lnTo>
                  <a:pt x="165100" y="962914"/>
                </a:lnTo>
                <a:lnTo>
                  <a:pt x="190500" y="1005459"/>
                </a:lnTo>
                <a:lnTo>
                  <a:pt x="215900" y="1089533"/>
                </a:lnTo>
                <a:lnTo>
                  <a:pt x="241300" y="1130935"/>
                </a:lnTo>
                <a:lnTo>
                  <a:pt x="253873" y="1172083"/>
                </a:lnTo>
                <a:lnTo>
                  <a:pt x="304673" y="1253109"/>
                </a:lnTo>
                <a:lnTo>
                  <a:pt x="317373" y="1293114"/>
                </a:lnTo>
                <a:lnTo>
                  <a:pt x="368173" y="1371854"/>
                </a:lnTo>
                <a:lnTo>
                  <a:pt x="393573" y="1410589"/>
                </a:lnTo>
                <a:lnTo>
                  <a:pt x="406273" y="1448943"/>
                </a:lnTo>
                <a:lnTo>
                  <a:pt x="457073" y="1524254"/>
                </a:lnTo>
                <a:lnTo>
                  <a:pt x="507873" y="1597914"/>
                </a:lnTo>
                <a:lnTo>
                  <a:pt x="533273" y="1633982"/>
                </a:lnTo>
                <a:lnTo>
                  <a:pt x="571373" y="1669669"/>
                </a:lnTo>
                <a:lnTo>
                  <a:pt x="622173" y="1739646"/>
                </a:lnTo>
                <a:lnTo>
                  <a:pt x="647573" y="1773936"/>
                </a:lnTo>
                <a:lnTo>
                  <a:pt x="685546" y="1807591"/>
                </a:lnTo>
                <a:lnTo>
                  <a:pt x="710946" y="1840865"/>
                </a:lnTo>
                <a:lnTo>
                  <a:pt x="736346" y="1873631"/>
                </a:lnTo>
                <a:lnTo>
                  <a:pt x="774319" y="1905889"/>
                </a:lnTo>
                <a:lnTo>
                  <a:pt x="799719" y="1937639"/>
                </a:lnTo>
                <a:lnTo>
                  <a:pt x="837819" y="1968881"/>
                </a:lnTo>
                <a:lnTo>
                  <a:pt x="875919" y="1999615"/>
                </a:lnTo>
                <a:lnTo>
                  <a:pt x="901319" y="2029714"/>
                </a:lnTo>
                <a:lnTo>
                  <a:pt x="939419" y="2059178"/>
                </a:lnTo>
                <a:lnTo>
                  <a:pt x="977519" y="2088261"/>
                </a:lnTo>
                <a:lnTo>
                  <a:pt x="1002919" y="2116709"/>
                </a:lnTo>
                <a:lnTo>
                  <a:pt x="1041019" y="2144649"/>
                </a:lnTo>
                <a:lnTo>
                  <a:pt x="1079119" y="2172081"/>
                </a:lnTo>
                <a:lnTo>
                  <a:pt x="1117219" y="2198878"/>
                </a:lnTo>
                <a:lnTo>
                  <a:pt x="1155319" y="2225040"/>
                </a:lnTo>
                <a:lnTo>
                  <a:pt x="1180719" y="2250567"/>
                </a:lnTo>
                <a:lnTo>
                  <a:pt x="1218819" y="2275586"/>
                </a:lnTo>
                <a:lnTo>
                  <a:pt x="1256919" y="2299970"/>
                </a:lnTo>
                <a:lnTo>
                  <a:pt x="1294892" y="2323719"/>
                </a:lnTo>
                <a:lnTo>
                  <a:pt x="1332992" y="2346960"/>
                </a:lnTo>
                <a:lnTo>
                  <a:pt x="1383792" y="2369439"/>
                </a:lnTo>
                <a:lnTo>
                  <a:pt x="1421892" y="2391410"/>
                </a:lnTo>
                <a:lnTo>
                  <a:pt x="1459992" y="2412619"/>
                </a:lnTo>
                <a:lnTo>
                  <a:pt x="1498092" y="2433193"/>
                </a:lnTo>
                <a:lnTo>
                  <a:pt x="1536192" y="2453132"/>
                </a:lnTo>
                <a:lnTo>
                  <a:pt x="1574292" y="2472436"/>
                </a:lnTo>
                <a:lnTo>
                  <a:pt x="1625092" y="2491105"/>
                </a:lnTo>
                <a:lnTo>
                  <a:pt x="1663192" y="2509012"/>
                </a:lnTo>
                <a:lnTo>
                  <a:pt x="1701292" y="2526284"/>
                </a:lnTo>
                <a:lnTo>
                  <a:pt x="1752092" y="2542794"/>
                </a:lnTo>
                <a:lnTo>
                  <a:pt x="1790192" y="2558669"/>
                </a:lnTo>
                <a:lnTo>
                  <a:pt x="1828165" y="2573782"/>
                </a:lnTo>
                <a:lnTo>
                  <a:pt x="1878965" y="2588260"/>
                </a:lnTo>
                <a:lnTo>
                  <a:pt x="1917065" y="2601976"/>
                </a:lnTo>
                <a:lnTo>
                  <a:pt x="1967865" y="2614930"/>
                </a:lnTo>
                <a:lnTo>
                  <a:pt x="2005965" y="2627249"/>
                </a:lnTo>
                <a:lnTo>
                  <a:pt x="2056638" y="2638806"/>
                </a:lnTo>
                <a:lnTo>
                  <a:pt x="2094738" y="2649474"/>
                </a:lnTo>
                <a:lnTo>
                  <a:pt x="2145538" y="2659507"/>
                </a:lnTo>
                <a:lnTo>
                  <a:pt x="2196338" y="2668778"/>
                </a:lnTo>
                <a:lnTo>
                  <a:pt x="2234438" y="2677287"/>
                </a:lnTo>
                <a:lnTo>
                  <a:pt x="2285238" y="2685034"/>
                </a:lnTo>
                <a:lnTo>
                  <a:pt x="2323211" y="2691892"/>
                </a:lnTo>
                <a:lnTo>
                  <a:pt x="2374011" y="2698115"/>
                </a:lnTo>
                <a:lnTo>
                  <a:pt x="2424811" y="2703449"/>
                </a:lnTo>
                <a:lnTo>
                  <a:pt x="2462911" y="2708021"/>
                </a:lnTo>
                <a:lnTo>
                  <a:pt x="2513711" y="2711704"/>
                </a:lnTo>
                <a:lnTo>
                  <a:pt x="2564511" y="2714625"/>
                </a:lnTo>
                <a:lnTo>
                  <a:pt x="2615311" y="2716657"/>
                </a:lnTo>
                <a:lnTo>
                  <a:pt x="2666111" y="2717927"/>
                </a:lnTo>
                <a:lnTo>
                  <a:pt x="2704211" y="2718435"/>
                </a:lnTo>
                <a:lnTo>
                  <a:pt x="4113403" y="2718435"/>
                </a:lnTo>
                <a:lnTo>
                  <a:pt x="4126103" y="2716276"/>
                </a:lnTo>
                <a:lnTo>
                  <a:pt x="4126103" y="2710688"/>
                </a:lnTo>
                <a:lnTo>
                  <a:pt x="4138803" y="2702179"/>
                </a:lnTo>
                <a:lnTo>
                  <a:pt x="4138803" y="2681605"/>
                </a:lnTo>
                <a:close/>
              </a:path>
              <a:path w="4138930" h="2718435">
                <a:moveTo>
                  <a:pt x="4138803" y="2269109"/>
                </a:moveTo>
                <a:lnTo>
                  <a:pt x="4126103" y="2260600"/>
                </a:lnTo>
                <a:lnTo>
                  <a:pt x="4126103" y="2254885"/>
                </a:lnTo>
                <a:lnTo>
                  <a:pt x="4113403" y="2252853"/>
                </a:lnTo>
                <a:lnTo>
                  <a:pt x="2716911" y="2252853"/>
                </a:lnTo>
                <a:lnTo>
                  <a:pt x="2666111" y="2252345"/>
                </a:lnTo>
                <a:lnTo>
                  <a:pt x="2615311" y="2250821"/>
                </a:lnTo>
                <a:lnTo>
                  <a:pt x="2526411" y="2244725"/>
                </a:lnTo>
                <a:lnTo>
                  <a:pt x="2475611" y="2240280"/>
                </a:lnTo>
                <a:lnTo>
                  <a:pt x="2424811" y="2234819"/>
                </a:lnTo>
                <a:lnTo>
                  <a:pt x="2386711" y="2228342"/>
                </a:lnTo>
                <a:lnTo>
                  <a:pt x="2335911" y="2220976"/>
                </a:lnTo>
                <a:lnTo>
                  <a:pt x="2285238" y="2212721"/>
                </a:lnTo>
                <a:lnTo>
                  <a:pt x="2247138" y="2203450"/>
                </a:lnTo>
                <a:lnTo>
                  <a:pt x="2196338" y="2193290"/>
                </a:lnTo>
                <a:lnTo>
                  <a:pt x="2158238" y="2182241"/>
                </a:lnTo>
                <a:lnTo>
                  <a:pt x="2107438" y="2170176"/>
                </a:lnTo>
                <a:lnTo>
                  <a:pt x="2069338" y="2157349"/>
                </a:lnTo>
                <a:lnTo>
                  <a:pt x="2018665" y="2143633"/>
                </a:lnTo>
                <a:lnTo>
                  <a:pt x="1980565" y="2129028"/>
                </a:lnTo>
                <a:lnTo>
                  <a:pt x="1942465" y="2113534"/>
                </a:lnTo>
                <a:lnTo>
                  <a:pt x="1891665" y="2097278"/>
                </a:lnTo>
                <a:lnTo>
                  <a:pt x="1853565" y="2080006"/>
                </a:lnTo>
                <a:lnTo>
                  <a:pt x="1815465" y="2062099"/>
                </a:lnTo>
                <a:lnTo>
                  <a:pt x="1764792" y="2043303"/>
                </a:lnTo>
                <a:lnTo>
                  <a:pt x="1726692" y="2023745"/>
                </a:lnTo>
                <a:lnTo>
                  <a:pt x="1688592" y="2003425"/>
                </a:lnTo>
                <a:lnTo>
                  <a:pt x="1650492" y="1982216"/>
                </a:lnTo>
                <a:lnTo>
                  <a:pt x="1612392" y="1960245"/>
                </a:lnTo>
                <a:lnTo>
                  <a:pt x="1574292" y="1937512"/>
                </a:lnTo>
                <a:lnTo>
                  <a:pt x="1523492" y="1914017"/>
                </a:lnTo>
                <a:lnTo>
                  <a:pt x="1485392" y="1889760"/>
                </a:lnTo>
                <a:lnTo>
                  <a:pt x="1459992" y="1864741"/>
                </a:lnTo>
                <a:lnTo>
                  <a:pt x="1421892" y="1839087"/>
                </a:lnTo>
                <a:lnTo>
                  <a:pt x="1383792" y="1812671"/>
                </a:lnTo>
                <a:lnTo>
                  <a:pt x="1345692" y="1785620"/>
                </a:lnTo>
                <a:lnTo>
                  <a:pt x="1307592" y="1757807"/>
                </a:lnTo>
                <a:lnTo>
                  <a:pt x="1269619" y="1729232"/>
                </a:lnTo>
                <a:lnTo>
                  <a:pt x="1244219" y="1700149"/>
                </a:lnTo>
                <a:lnTo>
                  <a:pt x="1206119" y="1670304"/>
                </a:lnTo>
                <a:lnTo>
                  <a:pt x="1168019" y="1639824"/>
                </a:lnTo>
                <a:lnTo>
                  <a:pt x="1142619" y="1608582"/>
                </a:lnTo>
                <a:lnTo>
                  <a:pt x="1104519" y="1576832"/>
                </a:lnTo>
                <a:lnTo>
                  <a:pt x="1079119" y="1544447"/>
                </a:lnTo>
                <a:lnTo>
                  <a:pt x="1053719" y="1511427"/>
                </a:lnTo>
                <a:lnTo>
                  <a:pt x="1015619" y="1477899"/>
                </a:lnTo>
                <a:lnTo>
                  <a:pt x="990219" y="1443736"/>
                </a:lnTo>
                <a:lnTo>
                  <a:pt x="964819" y="1408938"/>
                </a:lnTo>
                <a:lnTo>
                  <a:pt x="939419" y="1373505"/>
                </a:lnTo>
                <a:lnTo>
                  <a:pt x="901319" y="1337691"/>
                </a:lnTo>
                <a:lnTo>
                  <a:pt x="850519" y="1264158"/>
                </a:lnTo>
                <a:lnTo>
                  <a:pt x="799719" y="1188593"/>
                </a:lnTo>
                <a:lnTo>
                  <a:pt x="787019" y="1149985"/>
                </a:lnTo>
                <a:lnTo>
                  <a:pt x="761746" y="1110996"/>
                </a:lnTo>
                <a:lnTo>
                  <a:pt x="710946" y="1031367"/>
                </a:lnTo>
                <a:lnTo>
                  <a:pt x="698246" y="990854"/>
                </a:lnTo>
                <a:lnTo>
                  <a:pt x="672846" y="949833"/>
                </a:lnTo>
                <a:lnTo>
                  <a:pt x="660273" y="908431"/>
                </a:lnTo>
                <a:lnTo>
                  <a:pt x="634873" y="866648"/>
                </a:lnTo>
                <a:lnTo>
                  <a:pt x="609473" y="781558"/>
                </a:lnTo>
                <a:lnTo>
                  <a:pt x="584073" y="738505"/>
                </a:lnTo>
                <a:lnTo>
                  <a:pt x="520573" y="517271"/>
                </a:lnTo>
                <a:lnTo>
                  <a:pt x="520573" y="471932"/>
                </a:lnTo>
                <a:lnTo>
                  <a:pt x="495173" y="380238"/>
                </a:lnTo>
                <a:lnTo>
                  <a:pt x="495173" y="334010"/>
                </a:lnTo>
                <a:lnTo>
                  <a:pt x="482473" y="287274"/>
                </a:lnTo>
                <a:lnTo>
                  <a:pt x="482473" y="240411"/>
                </a:lnTo>
                <a:lnTo>
                  <a:pt x="469773" y="193167"/>
                </a:lnTo>
                <a:lnTo>
                  <a:pt x="469773" y="0"/>
                </a:lnTo>
                <a:lnTo>
                  <a:pt x="418973" y="0"/>
                </a:lnTo>
                <a:lnTo>
                  <a:pt x="418973" y="192786"/>
                </a:lnTo>
                <a:lnTo>
                  <a:pt x="431673" y="239903"/>
                </a:lnTo>
                <a:lnTo>
                  <a:pt x="431673" y="333375"/>
                </a:lnTo>
                <a:lnTo>
                  <a:pt x="457073" y="425577"/>
                </a:lnTo>
                <a:lnTo>
                  <a:pt x="457073" y="471170"/>
                </a:lnTo>
                <a:lnTo>
                  <a:pt x="545973" y="781050"/>
                </a:lnTo>
                <a:lnTo>
                  <a:pt x="558673" y="823849"/>
                </a:lnTo>
                <a:lnTo>
                  <a:pt x="584073" y="866140"/>
                </a:lnTo>
                <a:lnTo>
                  <a:pt x="596773" y="908177"/>
                </a:lnTo>
                <a:lnTo>
                  <a:pt x="622173" y="949706"/>
                </a:lnTo>
                <a:lnTo>
                  <a:pt x="634873" y="990854"/>
                </a:lnTo>
                <a:lnTo>
                  <a:pt x="660273" y="1031494"/>
                </a:lnTo>
                <a:lnTo>
                  <a:pt x="672846" y="1071753"/>
                </a:lnTo>
                <a:lnTo>
                  <a:pt x="723646" y="1150747"/>
                </a:lnTo>
                <a:lnTo>
                  <a:pt x="749046" y="1189609"/>
                </a:lnTo>
                <a:lnTo>
                  <a:pt x="761746" y="1227963"/>
                </a:lnTo>
                <a:lnTo>
                  <a:pt x="812419" y="1303020"/>
                </a:lnTo>
                <a:lnTo>
                  <a:pt x="837819" y="1339850"/>
                </a:lnTo>
                <a:lnTo>
                  <a:pt x="863219" y="1376172"/>
                </a:lnTo>
                <a:lnTo>
                  <a:pt x="901319" y="1411859"/>
                </a:lnTo>
                <a:lnTo>
                  <a:pt x="926719" y="1447038"/>
                </a:lnTo>
                <a:lnTo>
                  <a:pt x="952119" y="1481709"/>
                </a:lnTo>
                <a:lnTo>
                  <a:pt x="977519" y="1515745"/>
                </a:lnTo>
                <a:lnTo>
                  <a:pt x="1015619" y="1549273"/>
                </a:lnTo>
                <a:lnTo>
                  <a:pt x="1041019" y="1582166"/>
                </a:lnTo>
                <a:lnTo>
                  <a:pt x="1079119" y="1614424"/>
                </a:lnTo>
                <a:lnTo>
                  <a:pt x="1104519" y="1646047"/>
                </a:lnTo>
                <a:lnTo>
                  <a:pt x="1142619" y="1677162"/>
                </a:lnTo>
                <a:lnTo>
                  <a:pt x="1168019" y="1707642"/>
                </a:lnTo>
                <a:lnTo>
                  <a:pt x="1206119" y="1737487"/>
                </a:lnTo>
                <a:lnTo>
                  <a:pt x="1231519" y="1766570"/>
                </a:lnTo>
                <a:lnTo>
                  <a:pt x="1269619" y="1795145"/>
                </a:lnTo>
                <a:lnTo>
                  <a:pt x="1307592" y="1822958"/>
                </a:lnTo>
                <a:lnTo>
                  <a:pt x="1345692" y="1850136"/>
                </a:lnTo>
                <a:lnTo>
                  <a:pt x="1383792" y="1876679"/>
                </a:lnTo>
                <a:lnTo>
                  <a:pt x="1409192" y="1902460"/>
                </a:lnTo>
                <a:lnTo>
                  <a:pt x="1447292" y="1927606"/>
                </a:lnTo>
                <a:lnTo>
                  <a:pt x="1485392" y="1951990"/>
                </a:lnTo>
                <a:lnTo>
                  <a:pt x="1523492" y="1975612"/>
                </a:lnTo>
                <a:lnTo>
                  <a:pt x="1561592" y="1998599"/>
                </a:lnTo>
                <a:lnTo>
                  <a:pt x="1612392" y="2020697"/>
                </a:lnTo>
                <a:lnTo>
                  <a:pt x="1650492" y="2042033"/>
                </a:lnTo>
                <a:lnTo>
                  <a:pt x="1688592" y="2062734"/>
                </a:lnTo>
                <a:lnTo>
                  <a:pt x="1726692" y="2082673"/>
                </a:lnTo>
                <a:lnTo>
                  <a:pt x="1764792" y="2101723"/>
                </a:lnTo>
                <a:lnTo>
                  <a:pt x="1815465" y="2120138"/>
                </a:lnTo>
                <a:lnTo>
                  <a:pt x="1853565" y="2137664"/>
                </a:lnTo>
                <a:lnTo>
                  <a:pt x="1891665" y="2154428"/>
                </a:lnTo>
                <a:lnTo>
                  <a:pt x="1942465" y="2170303"/>
                </a:lnTo>
                <a:lnTo>
                  <a:pt x="1980565" y="2185416"/>
                </a:lnTo>
                <a:lnTo>
                  <a:pt x="2018665" y="2199640"/>
                </a:lnTo>
                <a:lnTo>
                  <a:pt x="2069338" y="2212975"/>
                </a:lnTo>
                <a:lnTo>
                  <a:pt x="2107438" y="2225548"/>
                </a:lnTo>
                <a:lnTo>
                  <a:pt x="2158238" y="2237232"/>
                </a:lnTo>
                <a:lnTo>
                  <a:pt x="2196338" y="2248027"/>
                </a:lnTo>
                <a:lnTo>
                  <a:pt x="2247138" y="2257933"/>
                </a:lnTo>
                <a:lnTo>
                  <a:pt x="2297938" y="2266950"/>
                </a:lnTo>
                <a:lnTo>
                  <a:pt x="2335911" y="2274951"/>
                </a:lnTo>
                <a:lnTo>
                  <a:pt x="2386711" y="2282190"/>
                </a:lnTo>
                <a:lnTo>
                  <a:pt x="2424811" y="2288413"/>
                </a:lnTo>
                <a:lnTo>
                  <a:pt x="2475611" y="2293747"/>
                </a:lnTo>
                <a:lnTo>
                  <a:pt x="2526411" y="2298065"/>
                </a:lnTo>
                <a:lnTo>
                  <a:pt x="2615311" y="2304034"/>
                </a:lnTo>
                <a:lnTo>
                  <a:pt x="2666111" y="2305431"/>
                </a:lnTo>
                <a:lnTo>
                  <a:pt x="2704211" y="2305812"/>
                </a:lnTo>
                <a:lnTo>
                  <a:pt x="4113403" y="2305939"/>
                </a:lnTo>
                <a:lnTo>
                  <a:pt x="4126103" y="2303907"/>
                </a:lnTo>
                <a:lnTo>
                  <a:pt x="4126103" y="2298192"/>
                </a:lnTo>
                <a:lnTo>
                  <a:pt x="4138803" y="2289683"/>
                </a:lnTo>
                <a:lnTo>
                  <a:pt x="4138803" y="2269109"/>
                </a:lnTo>
                <a:close/>
              </a:path>
              <a:path w="4138930" h="2718435">
                <a:moveTo>
                  <a:pt x="4138803" y="1856867"/>
                </a:moveTo>
                <a:lnTo>
                  <a:pt x="4126103" y="1848358"/>
                </a:lnTo>
                <a:lnTo>
                  <a:pt x="4113403" y="1842770"/>
                </a:lnTo>
                <a:lnTo>
                  <a:pt x="4113403" y="1840611"/>
                </a:lnTo>
                <a:lnTo>
                  <a:pt x="2716911" y="1840611"/>
                </a:lnTo>
                <a:lnTo>
                  <a:pt x="2678811" y="1839976"/>
                </a:lnTo>
                <a:lnTo>
                  <a:pt x="2628011" y="1838198"/>
                </a:lnTo>
                <a:lnTo>
                  <a:pt x="2577211" y="1835150"/>
                </a:lnTo>
                <a:lnTo>
                  <a:pt x="2526411" y="1830832"/>
                </a:lnTo>
                <a:lnTo>
                  <a:pt x="2488311" y="1825371"/>
                </a:lnTo>
                <a:lnTo>
                  <a:pt x="2437511" y="1818767"/>
                </a:lnTo>
                <a:lnTo>
                  <a:pt x="2386711" y="1810893"/>
                </a:lnTo>
                <a:lnTo>
                  <a:pt x="2348611" y="1802003"/>
                </a:lnTo>
                <a:lnTo>
                  <a:pt x="2297938" y="1791970"/>
                </a:lnTo>
                <a:lnTo>
                  <a:pt x="2259838" y="1780794"/>
                </a:lnTo>
                <a:lnTo>
                  <a:pt x="2209038" y="1768602"/>
                </a:lnTo>
                <a:lnTo>
                  <a:pt x="2170938" y="1755267"/>
                </a:lnTo>
                <a:lnTo>
                  <a:pt x="2120138" y="1740789"/>
                </a:lnTo>
                <a:lnTo>
                  <a:pt x="2082038" y="1725422"/>
                </a:lnTo>
                <a:lnTo>
                  <a:pt x="2044065" y="1708912"/>
                </a:lnTo>
                <a:lnTo>
                  <a:pt x="1993265" y="1691386"/>
                </a:lnTo>
                <a:lnTo>
                  <a:pt x="1955165" y="1672844"/>
                </a:lnTo>
                <a:lnTo>
                  <a:pt x="1917065" y="1653413"/>
                </a:lnTo>
                <a:lnTo>
                  <a:pt x="1878965" y="1632966"/>
                </a:lnTo>
                <a:lnTo>
                  <a:pt x="1840865" y="1611503"/>
                </a:lnTo>
                <a:lnTo>
                  <a:pt x="1790192" y="1589151"/>
                </a:lnTo>
                <a:lnTo>
                  <a:pt x="1752092" y="1565910"/>
                </a:lnTo>
                <a:lnTo>
                  <a:pt x="1713992" y="1541653"/>
                </a:lnTo>
                <a:lnTo>
                  <a:pt x="1688592" y="1516634"/>
                </a:lnTo>
                <a:lnTo>
                  <a:pt x="1650492" y="1490599"/>
                </a:lnTo>
                <a:lnTo>
                  <a:pt x="1612392" y="1463802"/>
                </a:lnTo>
                <a:lnTo>
                  <a:pt x="1574292" y="1436116"/>
                </a:lnTo>
                <a:lnTo>
                  <a:pt x="1536192" y="1407541"/>
                </a:lnTo>
                <a:lnTo>
                  <a:pt x="1510792" y="1378204"/>
                </a:lnTo>
                <a:lnTo>
                  <a:pt x="1472692" y="1348105"/>
                </a:lnTo>
                <a:lnTo>
                  <a:pt x="1434592" y="1317117"/>
                </a:lnTo>
                <a:lnTo>
                  <a:pt x="1409192" y="1285367"/>
                </a:lnTo>
                <a:lnTo>
                  <a:pt x="1383792" y="1252855"/>
                </a:lnTo>
                <a:lnTo>
                  <a:pt x="1345692" y="1219708"/>
                </a:lnTo>
                <a:lnTo>
                  <a:pt x="1320292" y="1185799"/>
                </a:lnTo>
                <a:lnTo>
                  <a:pt x="1294892" y="1151128"/>
                </a:lnTo>
                <a:lnTo>
                  <a:pt x="1256919" y="1115695"/>
                </a:lnTo>
                <a:lnTo>
                  <a:pt x="1231519" y="1079754"/>
                </a:lnTo>
                <a:lnTo>
                  <a:pt x="1206119" y="1042924"/>
                </a:lnTo>
                <a:lnTo>
                  <a:pt x="1180719" y="1005586"/>
                </a:lnTo>
                <a:lnTo>
                  <a:pt x="1155319" y="967613"/>
                </a:lnTo>
                <a:lnTo>
                  <a:pt x="1142619" y="929005"/>
                </a:lnTo>
                <a:lnTo>
                  <a:pt x="1117219" y="889762"/>
                </a:lnTo>
                <a:lnTo>
                  <a:pt x="1066419" y="809625"/>
                </a:lnTo>
                <a:lnTo>
                  <a:pt x="1041019" y="727202"/>
                </a:lnTo>
                <a:lnTo>
                  <a:pt x="1015619" y="685165"/>
                </a:lnTo>
                <a:lnTo>
                  <a:pt x="990219" y="599694"/>
                </a:lnTo>
                <a:lnTo>
                  <a:pt x="964819" y="556133"/>
                </a:lnTo>
                <a:lnTo>
                  <a:pt x="939419" y="467741"/>
                </a:lnTo>
                <a:lnTo>
                  <a:pt x="939419" y="422783"/>
                </a:lnTo>
                <a:lnTo>
                  <a:pt x="901319" y="285750"/>
                </a:lnTo>
                <a:lnTo>
                  <a:pt x="901319" y="192405"/>
                </a:lnTo>
                <a:lnTo>
                  <a:pt x="888619" y="145161"/>
                </a:lnTo>
                <a:lnTo>
                  <a:pt x="888619" y="0"/>
                </a:lnTo>
                <a:lnTo>
                  <a:pt x="837819" y="0"/>
                </a:lnTo>
                <a:lnTo>
                  <a:pt x="837819" y="191897"/>
                </a:lnTo>
                <a:lnTo>
                  <a:pt x="850519" y="238760"/>
                </a:lnTo>
                <a:lnTo>
                  <a:pt x="850519" y="285115"/>
                </a:lnTo>
                <a:lnTo>
                  <a:pt x="875919" y="376809"/>
                </a:lnTo>
                <a:lnTo>
                  <a:pt x="875919" y="422148"/>
                </a:lnTo>
                <a:lnTo>
                  <a:pt x="939419" y="642239"/>
                </a:lnTo>
                <a:lnTo>
                  <a:pt x="964819" y="684784"/>
                </a:lnTo>
                <a:lnTo>
                  <a:pt x="990219" y="768604"/>
                </a:lnTo>
                <a:lnTo>
                  <a:pt x="1015619" y="809625"/>
                </a:lnTo>
                <a:lnTo>
                  <a:pt x="1028319" y="850265"/>
                </a:lnTo>
                <a:lnTo>
                  <a:pt x="1079119" y="929767"/>
                </a:lnTo>
                <a:lnTo>
                  <a:pt x="1104519" y="968756"/>
                </a:lnTo>
                <a:lnTo>
                  <a:pt x="1117219" y="1006983"/>
                </a:lnTo>
                <a:lnTo>
                  <a:pt x="1142619" y="1044702"/>
                </a:lnTo>
                <a:lnTo>
                  <a:pt x="1168019" y="1081913"/>
                </a:lnTo>
                <a:lnTo>
                  <a:pt x="1193419" y="1118362"/>
                </a:lnTo>
                <a:lnTo>
                  <a:pt x="1231519" y="1154176"/>
                </a:lnTo>
                <a:lnTo>
                  <a:pt x="1282192" y="1223772"/>
                </a:lnTo>
                <a:lnTo>
                  <a:pt x="1307592" y="1257554"/>
                </a:lnTo>
                <a:lnTo>
                  <a:pt x="1345692" y="1290574"/>
                </a:lnTo>
                <a:lnTo>
                  <a:pt x="1371092" y="1322959"/>
                </a:lnTo>
                <a:lnTo>
                  <a:pt x="1409192" y="1354582"/>
                </a:lnTo>
                <a:lnTo>
                  <a:pt x="1434592" y="1385443"/>
                </a:lnTo>
                <a:lnTo>
                  <a:pt x="1472692" y="1415542"/>
                </a:lnTo>
                <a:lnTo>
                  <a:pt x="1498092" y="1444879"/>
                </a:lnTo>
                <a:lnTo>
                  <a:pt x="1536192" y="1473454"/>
                </a:lnTo>
                <a:lnTo>
                  <a:pt x="1574292" y="1501140"/>
                </a:lnTo>
                <a:lnTo>
                  <a:pt x="1612392" y="1528064"/>
                </a:lnTo>
                <a:lnTo>
                  <a:pt x="1650492" y="1554226"/>
                </a:lnTo>
                <a:lnTo>
                  <a:pt x="1675892" y="1579499"/>
                </a:lnTo>
                <a:lnTo>
                  <a:pt x="1713992" y="1603883"/>
                </a:lnTo>
                <a:lnTo>
                  <a:pt x="1752092" y="1627378"/>
                </a:lnTo>
                <a:lnTo>
                  <a:pt x="1790192" y="1649984"/>
                </a:lnTo>
                <a:lnTo>
                  <a:pt x="1840865" y="1671701"/>
                </a:lnTo>
                <a:lnTo>
                  <a:pt x="1878965" y="1692402"/>
                </a:lnTo>
                <a:lnTo>
                  <a:pt x="1917065" y="1712341"/>
                </a:lnTo>
                <a:lnTo>
                  <a:pt x="1955165" y="1731137"/>
                </a:lnTo>
                <a:lnTo>
                  <a:pt x="1993265" y="1749171"/>
                </a:lnTo>
                <a:lnTo>
                  <a:pt x="2044065" y="1766062"/>
                </a:lnTo>
                <a:lnTo>
                  <a:pt x="2082038" y="1782064"/>
                </a:lnTo>
                <a:lnTo>
                  <a:pt x="2120138" y="1797050"/>
                </a:lnTo>
                <a:lnTo>
                  <a:pt x="2170938" y="1811020"/>
                </a:lnTo>
                <a:lnTo>
                  <a:pt x="2209038" y="1823847"/>
                </a:lnTo>
                <a:lnTo>
                  <a:pt x="2259838" y="1835785"/>
                </a:lnTo>
                <a:lnTo>
                  <a:pt x="2297938" y="1846580"/>
                </a:lnTo>
                <a:lnTo>
                  <a:pt x="2348611" y="1856359"/>
                </a:lnTo>
                <a:lnTo>
                  <a:pt x="2399411" y="1864995"/>
                </a:lnTo>
                <a:lnTo>
                  <a:pt x="2437511" y="1872488"/>
                </a:lnTo>
                <a:lnTo>
                  <a:pt x="2488311" y="1878838"/>
                </a:lnTo>
                <a:lnTo>
                  <a:pt x="2577211" y="1888236"/>
                </a:lnTo>
                <a:lnTo>
                  <a:pt x="2628011" y="1891284"/>
                </a:lnTo>
                <a:lnTo>
                  <a:pt x="2678811" y="1893062"/>
                </a:lnTo>
                <a:lnTo>
                  <a:pt x="2729611" y="1893697"/>
                </a:lnTo>
                <a:lnTo>
                  <a:pt x="4113403" y="1893697"/>
                </a:lnTo>
                <a:lnTo>
                  <a:pt x="4113403" y="1891538"/>
                </a:lnTo>
                <a:lnTo>
                  <a:pt x="4126103" y="1885950"/>
                </a:lnTo>
                <a:lnTo>
                  <a:pt x="4138803" y="1877441"/>
                </a:lnTo>
                <a:lnTo>
                  <a:pt x="4138803" y="1856867"/>
                </a:lnTo>
                <a:close/>
              </a:path>
              <a:path w="4138930" h="2718435">
                <a:moveTo>
                  <a:pt x="4138803" y="1454658"/>
                </a:moveTo>
                <a:lnTo>
                  <a:pt x="4126103" y="1444244"/>
                </a:lnTo>
                <a:lnTo>
                  <a:pt x="4126103" y="1435862"/>
                </a:lnTo>
                <a:lnTo>
                  <a:pt x="4113403" y="1430147"/>
                </a:lnTo>
                <a:lnTo>
                  <a:pt x="4100703" y="1428115"/>
                </a:lnTo>
                <a:lnTo>
                  <a:pt x="2716911" y="1427988"/>
                </a:lnTo>
                <a:lnTo>
                  <a:pt x="2678811" y="1427734"/>
                </a:lnTo>
                <a:lnTo>
                  <a:pt x="2640711" y="1425829"/>
                </a:lnTo>
                <a:lnTo>
                  <a:pt x="2589911" y="1422400"/>
                </a:lnTo>
                <a:lnTo>
                  <a:pt x="2539111" y="1417447"/>
                </a:lnTo>
                <a:lnTo>
                  <a:pt x="2488311" y="1410970"/>
                </a:lnTo>
                <a:lnTo>
                  <a:pt x="2450211" y="1402969"/>
                </a:lnTo>
                <a:lnTo>
                  <a:pt x="2399411" y="1393571"/>
                </a:lnTo>
                <a:lnTo>
                  <a:pt x="2361311" y="1382776"/>
                </a:lnTo>
                <a:lnTo>
                  <a:pt x="2310638" y="1370457"/>
                </a:lnTo>
                <a:lnTo>
                  <a:pt x="2272538" y="1356868"/>
                </a:lnTo>
                <a:lnTo>
                  <a:pt x="2221738" y="1341882"/>
                </a:lnTo>
                <a:lnTo>
                  <a:pt x="2183638" y="1325626"/>
                </a:lnTo>
                <a:lnTo>
                  <a:pt x="2145538" y="1307973"/>
                </a:lnTo>
                <a:lnTo>
                  <a:pt x="2107438" y="1289177"/>
                </a:lnTo>
                <a:lnTo>
                  <a:pt x="2056638" y="1268984"/>
                </a:lnTo>
                <a:lnTo>
                  <a:pt x="2018665" y="1247648"/>
                </a:lnTo>
                <a:lnTo>
                  <a:pt x="1980565" y="1225042"/>
                </a:lnTo>
                <a:lnTo>
                  <a:pt x="1942465" y="1201420"/>
                </a:lnTo>
                <a:lnTo>
                  <a:pt x="1904365" y="1176401"/>
                </a:lnTo>
                <a:lnTo>
                  <a:pt x="1866265" y="1150493"/>
                </a:lnTo>
                <a:lnTo>
                  <a:pt x="1840865" y="1123315"/>
                </a:lnTo>
                <a:lnTo>
                  <a:pt x="1802765" y="1095121"/>
                </a:lnTo>
                <a:lnTo>
                  <a:pt x="1764792" y="1065784"/>
                </a:lnTo>
                <a:lnTo>
                  <a:pt x="1739392" y="1035558"/>
                </a:lnTo>
                <a:lnTo>
                  <a:pt x="1701292" y="1004189"/>
                </a:lnTo>
                <a:lnTo>
                  <a:pt x="1675892" y="971931"/>
                </a:lnTo>
                <a:lnTo>
                  <a:pt x="1637792" y="938657"/>
                </a:lnTo>
                <a:lnTo>
                  <a:pt x="1612392" y="904494"/>
                </a:lnTo>
                <a:lnTo>
                  <a:pt x="1586992" y="869442"/>
                </a:lnTo>
                <a:lnTo>
                  <a:pt x="1561592" y="833501"/>
                </a:lnTo>
                <a:lnTo>
                  <a:pt x="1536192" y="796671"/>
                </a:lnTo>
                <a:lnTo>
                  <a:pt x="1510792" y="758952"/>
                </a:lnTo>
                <a:lnTo>
                  <a:pt x="1485392" y="720471"/>
                </a:lnTo>
                <a:lnTo>
                  <a:pt x="1459992" y="681228"/>
                </a:lnTo>
                <a:lnTo>
                  <a:pt x="1447292" y="641350"/>
                </a:lnTo>
                <a:lnTo>
                  <a:pt x="1421892" y="600710"/>
                </a:lnTo>
                <a:lnTo>
                  <a:pt x="1409192" y="559181"/>
                </a:lnTo>
                <a:lnTo>
                  <a:pt x="1383792" y="517144"/>
                </a:lnTo>
                <a:lnTo>
                  <a:pt x="1371092" y="474345"/>
                </a:lnTo>
                <a:lnTo>
                  <a:pt x="1307592" y="251333"/>
                </a:lnTo>
                <a:lnTo>
                  <a:pt x="1307592" y="205105"/>
                </a:lnTo>
                <a:lnTo>
                  <a:pt x="1294892" y="158369"/>
                </a:lnTo>
                <a:lnTo>
                  <a:pt x="1294892" y="0"/>
                </a:lnTo>
                <a:lnTo>
                  <a:pt x="1256919" y="0"/>
                </a:lnTo>
                <a:lnTo>
                  <a:pt x="1256919" y="144145"/>
                </a:lnTo>
                <a:lnTo>
                  <a:pt x="1269619" y="190754"/>
                </a:lnTo>
                <a:lnTo>
                  <a:pt x="1269619" y="236982"/>
                </a:lnTo>
                <a:lnTo>
                  <a:pt x="1294892" y="327914"/>
                </a:lnTo>
                <a:lnTo>
                  <a:pt x="1294892" y="372618"/>
                </a:lnTo>
                <a:lnTo>
                  <a:pt x="1320292" y="460375"/>
                </a:lnTo>
                <a:lnTo>
                  <a:pt x="1345692" y="503428"/>
                </a:lnTo>
                <a:lnTo>
                  <a:pt x="1371092" y="587629"/>
                </a:lnTo>
                <a:lnTo>
                  <a:pt x="1396492" y="628777"/>
                </a:lnTo>
                <a:lnTo>
                  <a:pt x="1409192" y="669290"/>
                </a:lnTo>
                <a:lnTo>
                  <a:pt x="1434592" y="708914"/>
                </a:lnTo>
                <a:lnTo>
                  <a:pt x="1459992" y="747903"/>
                </a:lnTo>
                <a:lnTo>
                  <a:pt x="1472692" y="786130"/>
                </a:lnTo>
                <a:lnTo>
                  <a:pt x="1498092" y="823722"/>
                </a:lnTo>
                <a:lnTo>
                  <a:pt x="1523492" y="860425"/>
                </a:lnTo>
                <a:lnTo>
                  <a:pt x="1548892" y="896366"/>
                </a:lnTo>
                <a:lnTo>
                  <a:pt x="1586992" y="931418"/>
                </a:lnTo>
                <a:lnTo>
                  <a:pt x="1612392" y="965581"/>
                </a:lnTo>
                <a:lnTo>
                  <a:pt x="1637792" y="998982"/>
                </a:lnTo>
                <a:lnTo>
                  <a:pt x="1675892" y="1031367"/>
                </a:lnTo>
                <a:lnTo>
                  <a:pt x="1701292" y="1062863"/>
                </a:lnTo>
                <a:lnTo>
                  <a:pt x="1739392" y="1093343"/>
                </a:lnTo>
                <a:lnTo>
                  <a:pt x="1764792" y="1122934"/>
                </a:lnTo>
                <a:lnTo>
                  <a:pt x="1802765" y="1151509"/>
                </a:lnTo>
                <a:lnTo>
                  <a:pt x="1840865" y="1179068"/>
                </a:lnTo>
                <a:lnTo>
                  <a:pt x="1866265" y="1205611"/>
                </a:lnTo>
                <a:lnTo>
                  <a:pt x="1904365" y="1231011"/>
                </a:lnTo>
                <a:lnTo>
                  <a:pt x="1942465" y="1255395"/>
                </a:lnTo>
                <a:lnTo>
                  <a:pt x="1980565" y="1278509"/>
                </a:lnTo>
                <a:lnTo>
                  <a:pt x="2018665" y="1300607"/>
                </a:lnTo>
                <a:lnTo>
                  <a:pt x="2069338" y="1321562"/>
                </a:lnTo>
                <a:lnTo>
                  <a:pt x="2107438" y="1341374"/>
                </a:lnTo>
                <a:lnTo>
                  <a:pt x="2145538" y="1359916"/>
                </a:lnTo>
                <a:lnTo>
                  <a:pt x="2183638" y="1377188"/>
                </a:lnTo>
                <a:lnTo>
                  <a:pt x="2234438" y="1393317"/>
                </a:lnTo>
                <a:lnTo>
                  <a:pt x="2272538" y="1408176"/>
                </a:lnTo>
                <a:lnTo>
                  <a:pt x="2310638" y="1421638"/>
                </a:lnTo>
                <a:lnTo>
                  <a:pt x="2361311" y="1433830"/>
                </a:lnTo>
                <a:lnTo>
                  <a:pt x="2399411" y="1444625"/>
                </a:lnTo>
                <a:lnTo>
                  <a:pt x="2450211" y="1454150"/>
                </a:lnTo>
                <a:lnTo>
                  <a:pt x="2501011" y="1462278"/>
                </a:lnTo>
                <a:lnTo>
                  <a:pt x="2539111" y="1468882"/>
                </a:lnTo>
                <a:lnTo>
                  <a:pt x="2589911" y="1474216"/>
                </a:lnTo>
                <a:lnTo>
                  <a:pt x="2640711" y="1478026"/>
                </a:lnTo>
                <a:lnTo>
                  <a:pt x="2678811" y="1480312"/>
                </a:lnTo>
                <a:lnTo>
                  <a:pt x="2729611" y="1481074"/>
                </a:lnTo>
                <a:lnTo>
                  <a:pt x="4100703" y="1481074"/>
                </a:lnTo>
                <a:lnTo>
                  <a:pt x="4113403" y="1479042"/>
                </a:lnTo>
                <a:lnTo>
                  <a:pt x="4126103" y="1473327"/>
                </a:lnTo>
                <a:lnTo>
                  <a:pt x="4126103" y="1464945"/>
                </a:lnTo>
                <a:lnTo>
                  <a:pt x="4138803" y="1454658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900" y="1650"/>
                </a:lnTo>
                <a:lnTo>
                  <a:pt x="25463" y="25400"/>
                </a:lnTo>
                <a:lnTo>
                  <a:pt x="1689" y="69976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0"/>
                </a:lnTo>
                <a:lnTo>
                  <a:pt x="53670" y="8222983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5" y="8214982"/>
                </a:lnTo>
                <a:lnTo>
                  <a:pt x="16223996" y="8175929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42" y="53085"/>
                </a:lnTo>
                <a:lnTo>
                  <a:pt x="16205200" y="25400"/>
                </a:lnTo>
                <a:lnTo>
                  <a:pt x="16177514" y="6857"/>
                </a:lnTo>
                <a:lnTo>
                  <a:pt x="16143605" y="0"/>
                </a:lnTo>
                <a:close/>
              </a:path>
            </a:pathLst>
          </a:custGeom>
          <a:solidFill>
            <a:srgbClr val="89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57898" y="1555750"/>
            <a:ext cx="5008245" cy="1076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900" y="1650"/>
                </a:lnTo>
                <a:lnTo>
                  <a:pt x="25463" y="25400"/>
                </a:lnTo>
                <a:lnTo>
                  <a:pt x="1689" y="69976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0"/>
                </a:lnTo>
                <a:lnTo>
                  <a:pt x="53670" y="8222983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5" y="8214982"/>
                </a:lnTo>
                <a:lnTo>
                  <a:pt x="16223996" y="8175929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42" y="53085"/>
                </a:lnTo>
                <a:lnTo>
                  <a:pt x="16205200" y="25400"/>
                </a:lnTo>
                <a:lnTo>
                  <a:pt x="16177514" y="6857"/>
                </a:lnTo>
                <a:lnTo>
                  <a:pt x="16143605" y="0"/>
                </a:lnTo>
                <a:close/>
              </a:path>
            </a:pathLst>
          </a:custGeom>
          <a:solidFill>
            <a:srgbClr val="89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2025395" y="0"/>
            <a:ext cx="17780" cy="1905"/>
          </a:xfrm>
          <a:custGeom>
            <a:avLst/>
            <a:gdLst/>
            <a:ahLst/>
            <a:cxnLst/>
            <a:rect l="l" t="t" r="r" b="b"/>
            <a:pathLst>
              <a:path w="17780" h="1905">
                <a:moveTo>
                  <a:pt x="17780" y="0"/>
                </a:moveTo>
                <a:lnTo>
                  <a:pt x="0" y="0"/>
                </a:lnTo>
                <a:lnTo>
                  <a:pt x="8890" y="1397"/>
                </a:lnTo>
                <a:lnTo>
                  <a:pt x="17780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470404" y="0"/>
            <a:ext cx="16510" cy="1905"/>
          </a:xfrm>
          <a:custGeom>
            <a:avLst/>
            <a:gdLst/>
            <a:ahLst/>
            <a:cxnLst/>
            <a:rect l="l" t="t" r="r" b="b"/>
            <a:pathLst>
              <a:path w="16510" h="1905">
                <a:moveTo>
                  <a:pt x="16509" y="0"/>
                </a:moveTo>
                <a:lnTo>
                  <a:pt x="0" y="0"/>
                </a:lnTo>
                <a:lnTo>
                  <a:pt x="8127" y="1397"/>
                </a:lnTo>
                <a:lnTo>
                  <a:pt x="16509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2913888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7906" y="0"/>
                </a:moveTo>
                <a:lnTo>
                  <a:pt x="0" y="0"/>
                </a:lnTo>
                <a:lnTo>
                  <a:pt x="8889" y="1397"/>
                </a:lnTo>
                <a:lnTo>
                  <a:pt x="17906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358896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7906" y="0"/>
                </a:moveTo>
                <a:lnTo>
                  <a:pt x="0" y="0"/>
                </a:lnTo>
                <a:lnTo>
                  <a:pt x="9016" y="1397"/>
                </a:lnTo>
                <a:lnTo>
                  <a:pt x="17906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3803903" y="0"/>
            <a:ext cx="16510" cy="1905"/>
          </a:xfrm>
          <a:custGeom>
            <a:avLst/>
            <a:gdLst/>
            <a:ahLst/>
            <a:cxnLst/>
            <a:rect l="l" t="t" r="r" b="b"/>
            <a:pathLst>
              <a:path w="16510" h="1905">
                <a:moveTo>
                  <a:pt x="16383" y="0"/>
                </a:moveTo>
                <a:lnTo>
                  <a:pt x="0" y="0"/>
                </a:lnTo>
                <a:lnTo>
                  <a:pt x="8255" y="1397"/>
                </a:lnTo>
                <a:lnTo>
                  <a:pt x="16383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4247388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8034" y="0"/>
                </a:moveTo>
                <a:lnTo>
                  <a:pt x="0" y="0"/>
                </a:lnTo>
                <a:lnTo>
                  <a:pt x="8889" y="1397"/>
                </a:lnTo>
                <a:lnTo>
                  <a:pt x="18034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4692396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8033" y="0"/>
                </a:moveTo>
                <a:lnTo>
                  <a:pt x="0" y="0"/>
                </a:lnTo>
                <a:lnTo>
                  <a:pt x="9270" y="1397"/>
                </a:lnTo>
                <a:lnTo>
                  <a:pt x="18033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5135879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7907" y="0"/>
                </a:moveTo>
                <a:lnTo>
                  <a:pt x="0" y="0"/>
                </a:lnTo>
                <a:lnTo>
                  <a:pt x="9017" y="1397"/>
                </a:lnTo>
                <a:lnTo>
                  <a:pt x="17907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5580888" y="0"/>
            <a:ext cx="18415" cy="1905"/>
          </a:xfrm>
          <a:custGeom>
            <a:avLst/>
            <a:gdLst/>
            <a:ahLst/>
            <a:cxnLst/>
            <a:rect l="l" t="t" r="r" b="b"/>
            <a:pathLst>
              <a:path w="18414" h="1905">
                <a:moveTo>
                  <a:pt x="17907" y="0"/>
                </a:moveTo>
                <a:lnTo>
                  <a:pt x="0" y="0"/>
                </a:lnTo>
                <a:lnTo>
                  <a:pt x="9016" y="1397"/>
                </a:lnTo>
                <a:lnTo>
                  <a:pt x="17907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6025896" y="0"/>
            <a:ext cx="17145" cy="1270"/>
          </a:xfrm>
          <a:custGeom>
            <a:avLst/>
            <a:gdLst/>
            <a:ahLst/>
            <a:cxnLst/>
            <a:rect l="l" t="t" r="r" b="b"/>
            <a:pathLst>
              <a:path w="17145" h="1270">
                <a:moveTo>
                  <a:pt x="16763" y="0"/>
                </a:moveTo>
                <a:lnTo>
                  <a:pt x="0" y="0"/>
                </a:lnTo>
                <a:lnTo>
                  <a:pt x="8381" y="1270"/>
                </a:lnTo>
                <a:lnTo>
                  <a:pt x="16763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7" name="bg object 2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91867" y="345947"/>
            <a:ext cx="83819" cy="83820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36876" y="345947"/>
            <a:ext cx="83819" cy="83820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25367" y="345947"/>
            <a:ext cx="83820" cy="83820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80360" y="345947"/>
            <a:ext cx="83819" cy="83820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770376" y="345947"/>
            <a:ext cx="83820" cy="83820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213859" y="345947"/>
            <a:ext cx="85342" cy="83820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658867" y="345947"/>
            <a:ext cx="83820" cy="83820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103876" y="345947"/>
            <a:ext cx="83820" cy="8382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547359" y="345947"/>
            <a:ext cx="85344" cy="83820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992367" y="345947"/>
            <a:ext cx="83818" cy="83820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991867" y="774191"/>
            <a:ext cx="83819" cy="83820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436876" y="774191"/>
            <a:ext cx="83819" cy="83820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2880360" y="774191"/>
            <a:ext cx="83819" cy="83820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325367" y="774191"/>
            <a:ext cx="83820" cy="83820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770376" y="774191"/>
            <a:ext cx="83820" cy="83820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213859" y="774191"/>
            <a:ext cx="83818" cy="83820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4658867" y="774191"/>
            <a:ext cx="83820" cy="83820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5103876" y="774191"/>
            <a:ext cx="83820" cy="83820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547359" y="774191"/>
            <a:ext cx="83820" cy="83820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5992367" y="774191"/>
            <a:ext cx="83818" cy="83820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991867" y="1202436"/>
            <a:ext cx="83819" cy="83820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436876" y="1202436"/>
            <a:ext cx="83819" cy="83820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880360" y="1202436"/>
            <a:ext cx="83819" cy="8382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325367" y="1202436"/>
            <a:ext cx="83820" cy="83820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70376" y="1202436"/>
            <a:ext cx="83820" cy="83820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213859" y="1202436"/>
            <a:ext cx="83818" cy="83820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4658867" y="1202436"/>
            <a:ext cx="83820" cy="83820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5103876" y="1202436"/>
            <a:ext cx="83818" cy="83820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547359" y="1202436"/>
            <a:ext cx="83820" cy="83820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992367" y="1202436"/>
            <a:ext cx="83818" cy="83820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991867" y="1630679"/>
            <a:ext cx="83819" cy="83820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2436876" y="1630679"/>
            <a:ext cx="83819" cy="83820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2880360" y="1630679"/>
            <a:ext cx="83819" cy="83820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3325367" y="1630679"/>
            <a:ext cx="83820" cy="83820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3770376" y="1630679"/>
            <a:ext cx="83820" cy="83820"/>
          </a:xfrm>
          <a:prstGeom prst="rect">
            <a:avLst/>
          </a:prstGeom>
        </p:spPr>
      </p:pic>
      <p:pic>
        <p:nvPicPr>
          <p:cNvPr id="62" name="bg object 62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4213859" y="1630679"/>
            <a:ext cx="83818" cy="83820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4658867" y="1630679"/>
            <a:ext cx="83820" cy="83820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5103876" y="1630679"/>
            <a:ext cx="83818" cy="83820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5547359" y="1630679"/>
            <a:ext cx="83820" cy="83820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5992367" y="1630679"/>
            <a:ext cx="83818" cy="83820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1991867" y="2058923"/>
            <a:ext cx="83819" cy="83820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2436876" y="2058923"/>
            <a:ext cx="83819" cy="83820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2880360" y="2058923"/>
            <a:ext cx="83819" cy="83820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3325367" y="2058923"/>
            <a:ext cx="83820" cy="83820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3770376" y="2058923"/>
            <a:ext cx="83820" cy="83820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213859" y="2058923"/>
            <a:ext cx="83818" cy="83820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4658867" y="2058923"/>
            <a:ext cx="83820" cy="83820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5103876" y="2058923"/>
            <a:ext cx="83818" cy="83820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5547359" y="2058923"/>
            <a:ext cx="83820" cy="83820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5992367" y="2058923"/>
            <a:ext cx="83818" cy="838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576" y="0"/>
            <a:ext cx="4138929" cy="2718435"/>
          </a:xfrm>
          <a:custGeom>
            <a:avLst/>
            <a:gdLst/>
            <a:ahLst/>
            <a:cxnLst/>
            <a:rect l="l" t="t" r="r" b="b"/>
            <a:pathLst>
              <a:path w="4138930" h="2718435">
                <a:moveTo>
                  <a:pt x="4126103" y="1023366"/>
                </a:moveTo>
                <a:lnTo>
                  <a:pt x="4113403" y="1017651"/>
                </a:lnTo>
                <a:lnTo>
                  <a:pt x="4100703" y="1015492"/>
                </a:lnTo>
                <a:lnTo>
                  <a:pt x="2742311" y="1015492"/>
                </a:lnTo>
                <a:lnTo>
                  <a:pt x="2691511" y="1014476"/>
                </a:lnTo>
                <a:lnTo>
                  <a:pt x="2640711" y="1011174"/>
                </a:lnTo>
                <a:lnTo>
                  <a:pt x="2551811" y="998220"/>
                </a:lnTo>
                <a:lnTo>
                  <a:pt x="2501011" y="988822"/>
                </a:lnTo>
                <a:lnTo>
                  <a:pt x="2462911" y="977265"/>
                </a:lnTo>
                <a:lnTo>
                  <a:pt x="2412111" y="963803"/>
                </a:lnTo>
                <a:lnTo>
                  <a:pt x="2374011" y="948563"/>
                </a:lnTo>
                <a:lnTo>
                  <a:pt x="2335911" y="931418"/>
                </a:lnTo>
                <a:lnTo>
                  <a:pt x="2297938" y="912495"/>
                </a:lnTo>
                <a:lnTo>
                  <a:pt x="2247138" y="891794"/>
                </a:lnTo>
                <a:lnTo>
                  <a:pt x="2209038" y="869442"/>
                </a:lnTo>
                <a:lnTo>
                  <a:pt x="2170938" y="845439"/>
                </a:lnTo>
                <a:lnTo>
                  <a:pt x="2145538" y="819912"/>
                </a:lnTo>
                <a:lnTo>
                  <a:pt x="2107438" y="792734"/>
                </a:lnTo>
                <a:lnTo>
                  <a:pt x="2069338" y="764159"/>
                </a:lnTo>
                <a:lnTo>
                  <a:pt x="2031365" y="734060"/>
                </a:lnTo>
                <a:lnTo>
                  <a:pt x="2005965" y="702691"/>
                </a:lnTo>
                <a:lnTo>
                  <a:pt x="1980565" y="669925"/>
                </a:lnTo>
                <a:lnTo>
                  <a:pt x="1942465" y="635889"/>
                </a:lnTo>
                <a:lnTo>
                  <a:pt x="1917065" y="600583"/>
                </a:lnTo>
                <a:lnTo>
                  <a:pt x="1891665" y="564007"/>
                </a:lnTo>
                <a:lnTo>
                  <a:pt x="1866265" y="526288"/>
                </a:lnTo>
                <a:lnTo>
                  <a:pt x="1853565" y="487426"/>
                </a:lnTo>
                <a:lnTo>
                  <a:pt x="1828165" y="447675"/>
                </a:lnTo>
                <a:lnTo>
                  <a:pt x="1802765" y="406781"/>
                </a:lnTo>
                <a:lnTo>
                  <a:pt x="1777492" y="322199"/>
                </a:lnTo>
                <a:lnTo>
                  <a:pt x="1739392" y="188976"/>
                </a:lnTo>
                <a:lnTo>
                  <a:pt x="1739392" y="143129"/>
                </a:lnTo>
                <a:lnTo>
                  <a:pt x="1726692" y="96647"/>
                </a:lnTo>
                <a:lnTo>
                  <a:pt x="1726692" y="0"/>
                </a:lnTo>
                <a:lnTo>
                  <a:pt x="1675892" y="0"/>
                </a:lnTo>
                <a:lnTo>
                  <a:pt x="1675892" y="146431"/>
                </a:lnTo>
                <a:lnTo>
                  <a:pt x="1726692" y="329946"/>
                </a:lnTo>
                <a:lnTo>
                  <a:pt x="1752092" y="416814"/>
                </a:lnTo>
                <a:lnTo>
                  <a:pt x="1777492" y="458851"/>
                </a:lnTo>
                <a:lnTo>
                  <a:pt x="1790192" y="499999"/>
                </a:lnTo>
                <a:lnTo>
                  <a:pt x="1815465" y="540004"/>
                </a:lnTo>
                <a:lnTo>
                  <a:pt x="1840865" y="578993"/>
                </a:lnTo>
                <a:lnTo>
                  <a:pt x="1866265" y="616839"/>
                </a:lnTo>
                <a:lnTo>
                  <a:pt x="1891665" y="653415"/>
                </a:lnTo>
                <a:lnTo>
                  <a:pt x="1917065" y="688721"/>
                </a:lnTo>
                <a:lnTo>
                  <a:pt x="1955165" y="722884"/>
                </a:lnTo>
                <a:lnTo>
                  <a:pt x="1980565" y="755777"/>
                </a:lnTo>
                <a:lnTo>
                  <a:pt x="2018665" y="787273"/>
                </a:lnTo>
                <a:lnTo>
                  <a:pt x="2056638" y="817372"/>
                </a:lnTo>
                <a:lnTo>
                  <a:pt x="2082038" y="845947"/>
                </a:lnTo>
                <a:lnTo>
                  <a:pt x="2120138" y="873125"/>
                </a:lnTo>
                <a:lnTo>
                  <a:pt x="2158238" y="898652"/>
                </a:lnTo>
                <a:lnTo>
                  <a:pt x="2196338" y="922655"/>
                </a:lnTo>
                <a:lnTo>
                  <a:pt x="2234438" y="945007"/>
                </a:lnTo>
                <a:lnTo>
                  <a:pt x="2285238" y="965581"/>
                </a:lnTo>
                <a:lnTo>
                  <a:pt x="2323211" y="984504"/>
                </a:lnTo>
                <a:lnTo>
                  <a:pt x="2361311" y="1001649"/>
                </a:lnTo>
                <a:lnTo>
                  <a:pt x="2412111" y="1016889"/>
                </a:lnTo>
                <a:lnTo>
                  <a:pt x="2450211" y="1030351"/>
                </a:lnTo>
                <a:lnTo>
                  <a:pt x="2501011" y="1041781"/>
                </a:lnTo>
                <a:lnTo>
                  <a:pt x="2551811" y="1051306"/>
                </a:lnTo>
                <a:lnTo>
                  <a:pt x="2589911" y="1058799"/>
                </a:lnTo>
                <a:lnTo>
                  <a:pt x="2640711" y="1064260"/>
                </a:lnTo>
                <a:lnTo>
                  <a:pt x="2691511" y="1067562"/>
                </a:lnTo>
                <a:lnTo>
                  <a:pt x="2742311" y="1068705"/>
                </a:lnTo>
                <a:lnTo>
                  <a:pt x="4100703" y="1068705"/>
                </a:lnTo>
                <a:lnTo>
                  <a:pt x="4113403" y="1066546"/>
                </a:lnTo>
                <a:lnTo>
                  <a:pt x="4126103" y="1060831"/>
                </a:lnTo>
                <a:lnTo>
                  <a:pt x="4126103" y="1023366"/>
                </a:lnTo>
                <a:close/>
              </a:path>
              <a:path w="4138930" h="2718435">
                <a:moveTo>
                  <a:pt x="4126103" y="611124"/>
                </a:moveTo>
                <a:lnTo>
                  <a:pt x="4113403" y="605409"/>
                </a:lnTo>
                <a:lnTo>
                  <a:pt x="4100703" y="603377"/>
                </a:lnTo>
                <a:lnTo>
                  <a:pt x="2742311" y="603377"/>
                </a:lnTo>
                <a:lnTo>
                  <a:pt x="2704211" y="600837"/>
                </a:lnTo>
                <a:lnTo>
                  <a:pt x="2653411" y="594741"/>
                </a:lnTo>
                <a:lnTo>
                  <a:pt x="2602611" y="585343"/>
                </a:lnTo>
                <a:lnTo>
                  <a:pt x="2564511" y="572770"/>
                </a:lnTo>
                <a:lnTo>
                  <a:pt x="2526411" y="557022"/>
                </a:lnTo>
                <a:lnTo>
                  <a:pt x="2488311" y="538226"/>
                </a:lnTo>
                <a:lnTo>
                  <a:pt x="2437511" y="516636"/>
                </a:lnTo>
                <a:lnTo>
                  <a:pt x="2412111" y="492379"/>
                </a:lnTo>
                <a:lnTo>
                  <a:pt x="2374011" y="465582"/>
                </a:lnTo>
                <a:lnTo>
                  <a:pt x="2335911" y="436245"/>
                </a:lnTo>
                <a:lnTo>
                  <a:pt x="2310638" y="404749"/>
                </a:lnTo>
                <a:lnTo>
                  <a:pt x="2285238" y="370967"/>
                </a:lnTo>
                <a:lnTo>
                  <a:pt x="2259838" y="335280"/>
                </a:lnTo>
                <a:lnTo>
                  <a:pt x="2234438" y="297561"/>
                </a:lnTo>
                <a:lnTo>
                  <a:pt x="2209038" y="258191"/>
                </a:lnTo>
                <a:lnTo>
                  <a:pt x="2196338" y="217170"/>
                </a:lnTo>
                <a:lnTo>
                  <a:pt x="2183638" y="174752"/>
                </a:lnTo>
                <a:lnTo>
                  <a:pt x="2158238" y="85852"/>
                </a:lnTo>
                <a:lnTo>
                  <a:pt x="2158238" y="0"/>
                </a:lnTo>
                <a:lnTo>
                  <a:pt x="2094738" y="0"/>
                </a:lnTo>
                <a:lnTo>
                  <a:pt x="2094738" y="98425"/>
                </a:lnTo>
                <a:lnTo>
                  <a:pt x="2120138" y="190627"/>
                </a:lnTo>
                <a:lnTo>
                  <a:pt x="2132838" y="234823"/>
                </a:lnTo>
                <a:lnTo>
                  <a:pt x="2158238" y="277495"/>
                </a:lnTo>
                <a:lnTo>
                  <a:pt x="2170938" y="318643"/>
                </a:lnTo>
                <a:lnTo>
                  <a:pt x="2196338" y="357886"/>
                </a:lnTo>
                <a:lnTo>
                  <a:pt x="2221738" y="395478"/>
                </a:lnTo>
                <a:lnTo>
                  <a:pt x="2247138" y="430911"/>
                </a:lnTo>
                <a:lnTo>
                  <a:pt x="2285238" y="464312"/>
                </a:lnTo>
                <a:lnTo>
                  <a:pt x="2310638" y="495554"/>
                </a:lnTo>
                <a:lnTo>
                  <a:pt x="2348611" y="524256"/>
                </a:lnTo>
                <a:lnTo>
                  <a:pt x="2386711" y="550672"/>
                </a:lnTo>
                <a:lnTo>
                  <a:pt x="2424811" y="574294"/>
                </a:lnTo>
                <a:lnTo>
                  <a:pt x="2475611" y="595249"/>
                </a:lnTo>
                <a:lnTo>
                  <a:pt x="2513711" y="613410"/>
                </a:lnTo>
                <a:lnTo>
                  <a:pt x="2551811" y="628396"/>
                </a:lnTo>
                <a:lnTo>
                  <a:pt x="2602611" y="640461"/>
                </a:lnTo>
                <a:lnTo>
                  <a:pt x="2653411" y="649097"/>
                </a:lnTo>
                <a:lnTo>
                  <a:pt x="2691511" y="654558"/>
                </a:lnTo>
                <a:lnTo>
                  <a:pt x="2742311" y="656336"/>
                </a:lnTo>
                <a:lnTo>
                  <a:pt x="4100703" y="656336"/>
                </a:lnTo>
                <a:lnTo>
                  <a:pt x="4113403" y="654304"/>
                </a:lnTo>
                <a:lnTo>
                  <a:pt x="4126103" y="648589"/>
                </a:lnTo>
                <a:lnTo>
                  <a:pt x="4126103" y="611124"/>
                </a:lnTo>
                <a:close/>
              </a:path>
              <a:path w="4138930" h="2718435">
                <a:moveTo>
                  <a:pt x="4138803" y="2681605"/>
                </a:moveTo>
                <a:lnTo>
                  <a:pt x="4126103" y="2673223"/>
                </a:lnTo>
                <a:lnTo>
                  <a:pt x="4126103" y="2667508"/>
                </a:lnTo>
                <a:lnTo>
                  <a:pt x="4113403" y="2665349"/>
                </a:lnTo>
                <a:lnTo>
                  <a:pt x="2704211" y="2665349"/>
                </a:lnTo>
                <a:lnTo>
                  <a:pt x="2666111" y="2664968"/>
                </a:lnTo>
                <a:lnTo>
                  <a:pt x="2615311" y="2663698"/>
                </a:lnTo>
                <a:lnTo>
                  <a:pt x="2564511" y="2661539"/>
                </a:lnTo>
                <a:lnTo>
                  <a:pt x="2513711" y="2658491"/>
                </a:lnTo>
                <a:lnTo>
                  <a:pt x="2462911" y="2654681"/>
                </a:lnTo>
                <a:lnTo>
                  <a:pt x="2424811" y="2650109"/>
                </a:lnTo>
                <a:lnTo>
                  <a:pt x="2374011" y="2644648"/>
                </a:lnTo>
                <a:lnTo>
                  <a:pt x="2323211" y="2638298"/>
                </a:lnTo>
                <a:lnTo>
                  <a:pt x="2285238" y="2631186"/>
                </a:lnTo>
                <a:lnTo>
                  <a:pt x="2234438" y="2623312"/>
                </a:lnTo>
                <a:lnTo>
                  <a:pt x="2183638" y="2614676"/>
                </a:lnTo>
                <a:lnTo>
                  <a:pt x="2145538" y="2605151"/>
                </a:lnTo>
                <a:lnTo>
                  <a:pt x="2094738" y="2594864"/>
                </a:lnTo>
                <a:lnTo>
                  <a:pt x="2056638" y="2583815"/>
                </a:lnTo>
                <a:lnTo>
                  <a:pt x="2005965" y="2572131"/>
                </a:lnTo>
                <a:lnTo>
                  <a:pt x="1967865" y="2559558"/>
                </a:lnTo>
                <a:lnTo>
                  <a:pt x="1917065" y="2546223"/>
                </a:lnTo>
                <a:lnTo>
                  <a:pt x="1878965" y="2532253"/>
                </a:lnTo>
                <a:lnTo>
                  <a:pt x="1828165" y="2517521"/>
                </a:lnTo>
                <a:lnTo>
                  <a:pt x="1790192" y="2502027"/>
                </a:lnTo>
                <a:lnTo>
                  <a:pt x="1752092" y="2485771"/>
                </a:lnTo>
                <a:lnTo>
                  <a:pt x="1701292" y="2468880"/>
                </a:lnTo>
                <a:lnTo>
                  <a:pt x="1663192" y="2451227"/>
                </a:lnTo>
                <a:lnTo>
                  <a:pt x="1625092" y="2432939"/>
                </a:lnTo>
                <a:lnTo>
                  <a:pt x="1574292" y="2413889"/>
                </a:lnTo>
                <a:lnTo>
                  <a:pt x="1536192" y="2394204"/>
                </a:lnTo>
                <a:lnTo>
                  <a:pt x="1498092" y="2373884"/>
                </a:lnTo>
                <a:lnTo>
                  <a:pt x="1459992" y="2352802"/>
                </a:lnTo>
                <a:lnTo>
                  <a:pt x="1421892" y="2331085"/>
                </a:lnTo>
                <a:lnTo>
                  <a:pt x="1383792" y="2308733"/>
                </a:lnTo>
                <a:lnTo>
                  <a:pt x="1345692" y="2285746"/>
                </a:lnTo>
                <a:lnTo>
                  <a:pt x="1307592" y="2262124"/>
                </a:lnTo>
                <a:lnTo>
                  <a:pt x="1269619" y="2237867"/>
                </a:lnTo>
                <a:lnTo>
                  <a:pt x="1231519" y="2212975"/>
                </a:lnTo>
                <a:lnTo>
                  <a:pt x="1193419" y="2187448"/>
                </a:lnTo>
                <a:lnTo>
                  <a:pt x="1155319" y="2161286"/>
                </a:lnTo>
                <a:lnTo>
                  <a:pt x="1117219" y="2134616"/>
                </a:lnTo>
                <a:lnTo>
                  <a:pt x="1079119" y="2107311"/>
                </a:lnTo>
                <a:lnTo>
                  <a:pt x="1041019" y="2079371"/>
                </a:lnTo>
                <a:lnTo>
                  <a:pt x="1015619" y="2050923"/>
                </a:lnTo>
                <a:lnTo>
                  <a:pt x="977519" y="2021967"/>
                </a:lnTo>
                <a:lnTo>
                  <a:pt x="939419" y="1992376"/>
                </a:lnTo>
                <a:lnTo>
                  <a:pt x="914019" y="1962150"/>
                </a:lnTo>
                <a:lnTo>
                  <a:pt x="875919" y="1931416"/>
                </a:lnTo>
                <a:lnTo>
                  <a:pt x="837819" y="1900174"/>
                </a:lnTo>
                <a:lnTo>
                  <a:pt x="812419" y="1868424"/>
                </a:lnTo>
                <a:lnTo>
                  <a:pt x="774319" y="1836039"/>
                </a:lnTo>
                <a:lnTo>
                  <a:pt x="723646" y="1769872"/>
                </a:lnTo>
                <a:lnTo>
                  <a:pt x="685546" y="1735963"/>
                </a:lnTo>
                <a:lnTo>
                  <a:pt x="660273" y="1701546"/>
                </a:lnTo>
                <a:lnTo>
                  <a:pt x="609473" y="1631315"/>
                </a:lnTo>
                <a:lnTo>
                  <a:pt x="571373" y="1595501"/>
                </a:lnTo>
                <a:lnTo>
                  <a:pt x="545973" y="1559179"/>
                </a:lnTo>
                <a:lnTo>
                  <a:pt x="495173" y="1485265"/>
                </a:lnTo>
                <a:lnTo>
                  <a:pt x="444373" y="1409446"/>
                </a:lnTo>
                <a:lnTo>
                  <a:pt x="431673" y="1370965"/>
                </a:lnTo>
                <a:lnTo>
                  <a:pt x="406273" y="1331976"/>
                </a:lnTo>
                <a:lnTo>
                  <a:pt x="355473" y="1252855"/>
                </a:lnTo>
                <a:lnTo>
                  <a:pt x="342773" y="1212596"/>
                </a:lnTo>
                <a:lnTo>
                  <a:pt x="291973" y="1131062"/>
                </a:lnTo>
                <a:lnTo>
                  <a:pt x="266573" y="1048004"/>
                </a:lnTo>
                <a:lnTo>
                  <a:pt x="241300" y="1005840"/>
                </a:lnTo>
                <a:lnTo>
                  <a:pt x="215900" y="920623"/>
                </a:lnTo>
                <a:lnTo>
                  <a:pt x="190500" y="877443"/>
                </a:lnTo>
                <a:lnTo>
                  <a:pt x="101600" y="566420"/>
                </a:lnTo>
                <a:lnTo>
                  <a:pt x="101600" y="520700"/>
                </a:lnTo>
                <a:lnTo>
                  <a:pt x="76200" y="428625"/>
                </a:lnTo>
                <a:lnTo>
                  <a:pt x="76200" y="382143"/>
                </a:lnTo>
                <a:lnTo>
                  <a:pt x="63500" y="335407"/>
                </a:lnTo>
                <a:lnTo>
                  <a:pt x="63500" y="241173"/>
                </a:lnTo>
                <a:lnTo>
                  <a:pt x="50800" y="193675"/>
                </a:lnTo>
                <a:lnTo>
                  <a:pt x="50800" y="0"/>
                </a:lnTo>
                <a:lnTo>
                  <a:pt x="0" y="0"/>
                </a:lnTo>
                <a:lnTo>
                  <a:pt x="0" y="240792"/>
                </a:lnTo>
                <a:lnTo>
                  <a:pt x="12700" y="287909"/>
                </a:lnTo>
                <a:lnTo>
                  <a:pt x="12700" y="334899"/>
                </a:lnTo>
                <a:lnTo>
                  <a:pt x="25400" y="381508"/>
                </a:lnTo>
                <a:lnTo>
                  <a:pt x="25400" y="427990"/>
                </a:lnTo>
                <a:lnTo>
                  <a:pt x="38100" y="474091"/>
                </a:lnTo>
                <a:lnTo>
                  <a:pt x="38100" y="520065"/>
                </a:lnTo>
                <a:lnTo>
                  <a:pt x="152400" y="919988"/>
                </a:lnTo>
                <a:lnTo>
                  <a:pt x="165100" y="962914"/>
                </a:lnTo>
                <a:lnTo>
                  <a:pt x="190500" y="1005459"/>
                </a:lnTo>
                <a:lnTo>
                  <a:pt x="215900" y="1089533"/>
                </a:lnTo>
                <a:lnTo>
                  <a:pt x="241300" y="1130935"/>
                </a:lnTo>
                <a:lnTo>
                  <a:pt x="253873" y="1172083"/>
                </a:lnTo>
                <a:lnTo>
                  <a:pt x="304673" y="1253109"/>
                </a:lnTo>
                <a:lnTo>
                  <a:pt x="317373" y="1293114"/>
                </a:lnTo>
                <a:lnTo>
                  <a:pt x="368173" y="1371854"/>
                </a:lnTo>
                <a:lnTo>
                  <a:pt x="393573" y="1410589"/>
                </a:lnTo>
                <a:lnTo>
                  <a:pt x="406273" y="1448943"/>
                </a:lnTo>
                <a:lnTo>
                  <a:pt x="457073" y="1524254"/>
                </a:lnTo>
                <a:lnTo>
                  <a:pt x="507873" y="1597914"/>
                </a:lnTo>
                <a:lnTo>
                  <a:pt x="533273" y="1633982"/>
                </a:lnTo>
                <a:lnTo>
                  <a:pt x="571373" y="1669669"/>
                </a:lnTo>
                <a:lnTo>
                  <a:pt x="622173" y="1739646"/>
                </a:lnTo>
                <a:lnTo>
                  <a:pt x="647573" y="1773936"/>
                </a:lnTo>
                <a:lnTo>
                  <a:pt x="685546" y="1807591"/>
                </a:lnTo>
                <a:lnTo>
                  <a:pt x="710946" y="1840865"/>
                </a:lnTo>
                <a:lnTo>
                  <a:pt x="736346" y="1873631"/>
                </a:lnTo>
                <a:lnTo>
                  <a:pt x="774319" y="1905889"/>
                </a:lnTo>
                <a:lnTo>
                  <a:pt x="799719" y="1937639"/>
                </a:lnTo>
                <a:lnTo>
                  <a:pt x="837819" y="1968881"/>
                </a:lnTo>
                <a:lnTo>
                  <a:pt x="875919" y="1999615"/>
                </a:lnTo>
                <a:lnTo>
                  <a:pt x="901319" y="2029714"/>
                </a:lnTo>
                <a:lnTo>
                  <a:pt x="939419" y="2059178"/>
                </a:lnTo>
                <a:lnTo>
                  <a:pt x="977519" y="2088261"/>
                </a:lnTo>
                <a:lnTo>
                  <a:pt x="1002919" y="2116709"/>
                </a:lnTo>
                <a:lnTo>
                  <a:pt x="1041019" y="2144649"/>
                </a:lnTo>
                <a:lnTo>
                  <a:pt x="1079119" y="2172081"/>
                </a:lnTo>
                <a:lnTo>
                  <a:pt x="1117219" y="2198878"/>
                </a:lnTo>
                <a:lnTo>
                  <a:pt x="1155319" y="2225040"/>
                </a:lnTo>
                <a:lnTo>
                  <a:pt x="1180719" y="2250567"/>
                </a:lnTo>
                <a:lnTo>
                  <a:pt x="1218819" y="2275586"/>
                </a:lnTo>
                <a:lnTo>
                  <a:pt x="1256919" y="2299970"/>
                </a:lnTo>
                <a:lnTo>
                  <a:pt x="1294892" y="2323719"/>
                </a:lnTo>
                <a:lnTo>
                  <a:pt x="1332992" y="2346960"/>
                </a:lnTo>
                <a:lnTo>
                  <a:pt x="1383792" y="2369439"/>
                </a:lnTo>
                <a:lnTo>
                  <a:pt x="1421892" y="2391410"/>
                </a:lnTo>
                <a:lnTo>
                  <a:pt x="1459992" y="2412619"/>
                </a:lnTo>
                <a:lnTo>
                  <a:pt x="1498092" y="2433193"/>
                </a:lnTo>
                <a:lnTo>
                  <a:pt x="1536192" y="2453132"/>
                </a:lnTo>
                <a:lnTo>
                  <a:pt x="1574292" y="2472436"/>
                </a:lnTo>
                <a:lnTo>
                  <a:pt x="1625092" y="2491105"/>
                </a:lnTo>
                <a:lnTo>
                  <a:pt x="1663192" y="2509012"/>
                </a:lnTo>
                <a:lnTo>
                  <a:pt x="1701292" y="2526284"/>
                </a:lnTo>
                <a:lnTo>
                  <a:pt x="1752092" y="2542794"/>
                </a:lnTo>
                <a:lnTo>
                  <a:pt x="1790192" y="2558669"/>
                </a:lnTo>
                <a:lnTo>
                  <a:pt x="1828165" y="2573782"/>
                </a:lnTo>
                <a:lnTo>
                  <a:pt x="1878965" y="2588260"/>
                </a:lnTo>
                <a:lnTo>
                  <a:pt x="1917065" y="2601976"/>
                </a:lnTo>
                <a:lnTo>
                  <a:pt x="1967865" y="2614930"/>
                </a:lnTo>
                <a:lnTo>
                  <a:pt x="2005965" y="2627249"/>
                </a:lnTo>
                <a:lnTo>
                  <a:pt x="2056638" y="2638806"/>
                </a:lnTo>
                <a:lnTo>
                  <a:pt x="2094738" y="2649474"/>
                </a:lnTo>
                <a:lnTo>
                  <a:pt x="2145538" y="2659507"/>
                </a:lnTo>
                <a:lnTo>
                  <a:pt x="2196338" y="2668778"/>
                </a:lnTo>
                <a:lnTo>
                  <a:pt x="2234438" y="2677287"/>
                </a:lnTo>
                <a:lnTo>
                  <a:pt x="2285238" y="2685034"/>
                </a:lnTo>
                <a:lnTo>
                  <a:pt x="2323211" y="2691892"/>
                </a:lnTo>
                <a:lnTo>
                  <a:pt x="2374011" y="2698115"/>
                </a:lnTo>
                <a:lnTo>
                  <a:pt x="2424811" y="2703449"/>
                </a:lnTo>
                <a:lnTo>
                  <a:pt x="2462911" y="2708021"/>
                </a:lnTo>
                <a:lnTo>
                  <a:pt x="2513711" y="2711704"/>
                </a:lnTo>
                <a:lnTo>
                  <a:pt x="2564511" y="2714625"/>
                </a:lnTo>
                <a:lnTo>
                  <a:pt x="2615311" y="2716657"/>
                </a:lnTo>
                <a:lnTo>
                  <a:pt x="2666111" y="2717927"/>
                </a:lnTo>
                <a:lnTo>
                  <a:pt x="2704211" y="2718435"/>
                </a:lnTo>
                <a:lnTo>
                  <a:pt x="4113403" y="2718435"/>
                </a:lnTo>
                <a:lnTo>
                  <a:pt x="4126103" y="2716276"/>
                </a:lnTo>
                <a:lnTo>
                  <a:pt x="4126103" y="2710688"/>
                </a:lnTo>
                <a:lnTo>
                  <a:pt x="4138803" y="2702179"/>
                </a:lnTo>
                <a:lnTo>
                  <a:pt x="4138803" y="2681605"/>
                </a:lnTo>
                <a:close/>
              </a:path>
              <a:path w="4138930" h="2718435">
                <a:moveTo>
                  <a:pt x="4138803" y="2269109"/>
                </a:moveTo>
                <a:lnTo>
                  <a:pt x="4126103" y="2260600"/>
                </a:lnTo>
                <a:lnTo>
                  <a:pt x="4126103" y="2254885"/>
                </a:lnTo>
                <a:lnTo>
                  <a:pt x="4113403" y="2252853"/>
                </a:lnTo>
                <a:lnTo>
                  <a:pt x="2716911" y="2252853"/>
                </a:lnTo>
                <a:lnTo>
                  <a:pt x="2666111" y="2252345"/>
                </a:lnTo>
                <a:lnTo>
                  <a:pt x="2615311" y="2250821"/>
                </a:lnTo>
                <a:lnTo>
                  <a:pt x="2526411" y="2244725"/>
                </a:lnTo>
                <a:lnTo>
                  <a:pt x="2475611" y="2240280"/>
                </a:lnTo>
                <a:lnTo>
                  <a:pt x="2424811" y="2234819"/>
                </a:lnTo>
                <a:lnTo>
                  <a:pt x="2386711" y="2228342"/>
                </a:lnTo>
                <a:lnTo>
                  <a:pt x="2335911" y="2220976"/>
                </a:lnTo>
                <a:lnTo>
                  <a:pt x="2285238" y="2212721"/>
                </a:lnTo>
                <a:lnTo>
                  <a:pt x="2247138" y="2203450"/>
                </a:lnTo>
                <a:lnTo>
                  <a:pt x="2196338" y="2193290"/>
                </a:lnTo>
                <a:lnTo>
                  <a:pt x="2158238" y="2182241"/>
                </a:lnTo>
                <a:lnTo>
                  <a:pt x="2107438" y="2170176"/>
                </a:lnTo>
                <a:lnTo>
                  <a:pt x="2069338" y="2157349"/>
                </a:lnTo>
                <a:lnTo>
                  <a:pt x="2018665" y="2143633"/>
                </a:lnTo>
                <a:lnTo>
                  <a:pt x="1980565" y="2129028"/>
                </a:lnTo>
                <a:lnTo>
                  <a:pt x="1942465" y="2113534"/>
                </a:lnTo>
                <a:lnTo>
                  <a:pt x="1891665" y="2097278"/>
                </a:lnTo>
                <a:lnTo>
                  <a:pt x="1853565" y="2080006"/>
                </a:lnTo>
                <a:lnTo>
                  <a:pt x="1815465" y="2062099"/>
                </a:lnTo>
                <a:lnTo>
                  <a:pt x="1764792" y="2043303"/>
                </a:lnTo>
                <a:lnTo>
                  <a:pt x="1726692" y="2023745"/>
                </a:lnTo>
                <a:lnTo>
                  <a:pt x="1688592" y="2003425"/>
                </a:lnTo>
                <a:lnTo>
                  <a:pt x="1650492" y="1982216"/>
                </a:lnTo>
                <a:lnTo>
                  <a:pt x="1612392" y="1960245"/>
                </a:lnTo>
                <a:lnTo>
                  <a:pt x="1574292" y="1937512"/>
                </a:lnTo>
                <a:lnTo>
                  <a:pt x="1523492" y="1914017"/>
                </a:lnTo>
                <a:lnTo>
                  <a:pt x="1485392" y="1889760"/>
                </a:lnTo>
                <a:lnTo>
                  <a:pt x="1459992" y="1864741"/>
                </a:lnTo>
                <a:lnTo>
                  <a:pt x="1421892" y="1839087"/>
                </a:lnTo>
                <a:lnTo>
                  <a:pt x="1383792" y="1812671"/>
                </a:lnTo>
                <a:lnTo>
                  <a:pt x="1345692" y="1785620"/>
                </a:lnTo>
                <a:lnTo>
                  <a:pt x="1307592" y="1757807"/>
                </a:lnTo>
                <a:lnTo>
                  <a:pt x="1269619" y="1729232"/>
                </a:lnTo>
                <a:lnTo>
                  <a:pt x="1244219" y="1700149"/>
                </a:lnTo>
                <a:lnTo>
                  <a:pt x="1206119" y="1670304"/>
                </a:lnTo>
                <a:lnTo>
                  <a:pt x="1168019" y="1639824"/>
                </a:lnTo>
                <a:lnTo>
                  <a:pt x="1142619" y="1608582"/>
                </a:lnTo>
                <a:lnTo>
                  <a:pt x="1104519" y="1576832"/>
                </a:lnTo>
                <a:lnTo>
                  <a:pt x="1079119" y="1544447"/>
                </a:lnTo>
                <a:lnTo>
                  <a:pt x="1053719" y="1511427"/>
                </a:lnTo>
                <a:lnTo>
                  <a:pt x="1015619" y="1477899"/>
                </a:lnTo>
                <a:lnTo>
                  <a:pt x="990219" y="1443736"/>
                </a:lnTo>
                <a:lnTo>
                  <a:pt x="964819" y="1408938"/>
                </a:lnTo>
                <a:lnTo>
                  <a:pt x="939419" y="1373505"/>
                </a:lnTo>
                <a:lnTo>
                  <a:pt x="901319" y="1337691"/>
                </a:lnTo>
                <a:lnTo>
                  <a:pt x="850519" y="1264158"/>
                </a:lnTo>
                <a:lnTo>
                  <a:pt x="799719" y="1188593"/>
                </a:lnTo>
                <a:lnTo>
                  <a:pt x="787019" y="1149985"/>
                </a:lnTo>
                <a:lnTo>
                  <a:pt x="761746" y="1110996"/>
                </a:lnTo>
                <a:lnTo>
                  <a:pt x="710946" y="1031367"/>
                </a:lnTo>
                <a:lnTo>
                  <a:pt x="698246" y="990854"/>
                </a:lnTo>
                <a:lnTo>
                  <a:pt x="672846" y="949833"/>
                </a:lnTo>
                <a:lnTo>
                  <a:pt x="660273" y="908431"/>
                </a:lnTo>
                <a:lnTo>
                  <a:pt x="634873" y="866648"/>
                </a:lnTo>
                <a:lnTo>
                  <a:pt x="609473" y="781558"/>
                </a:lnTo>
                <a:lnTo>
                  <a:pt x="584073" y="738505"/>
                </a:lnTo>
                <a:lnTo>
                  <a:pt x="520573" y="517271"/>
                </a:lnTo>
                <a:lnTo>
                  <a:pt x="520573" y="471932"/>
                </a:lnTo>
                <a:lnTo>
                  <a:pt x="495173" y="380238"/>
                </a:lnTo>
                <a:lnTo>
                  <a:pt x="495173" y="334010"/>
                </a:lnTo>
                <a:lnTo>
                  <a:pt x="482473" y="287274"/>
                </a:lnTo>
                <a:lnTo>
                  <a:pt x="482473" y="240411"/>
                </a:lnTo>
                <a:lnTo>
                  <a:pt x="469773" y="193167"/>
                </a:lnTo>
                <a:lnTo>
                  <a:pt x="469773" y="0"/>
                </a:lnTo>
                <a:lnTo>
                  <a:pt x="418973" y="0"/>
                </a:lnTo>
                <a:lnTo>
                  <a:pt x="418973" y="192786"/>
                </a:lnTo>
                <a:lnTo>
                  <a:pt x="431673" y="239903"/>
                </a:lnTo>
                <a:lnTo>
                  <a:pt x="431673" y="333375"/>
                </a:lnTo>
                <a:lnTo>
                  <a:pt x="457073" y="425577"/>
                </a:lnTo>
                <a:lnTo>
                  <a:pt x="457073" y="471170"/>
                </a:lnTo>
                <a:lnTo>
                  <a:pt x="545973" y="781050"/>
                </a:lnTo>
                <a:lnTo>
                  <a:pt x="558673" y="823849"/>
                </a:lnTo>
                <a:lnTo>
                  <a:pt x="584073" y="866140"/>
                </a:lnTo>
                <a:lnTo>
                  <a:pt x="596773" y="908177"/>
                </a:lnTo>
                <a:lnTo>
                  <a:pt x="622173" y="949706"/>
                </a:lnTo>
                <a:lnTo>
                  <a:pt x="634873" y="990854"/>
                </a:lnTo>
                <a:lnTo>
                  <a:pt x="660273" y="1031494"/>
                </a:lnTo>
                <a:lnTo>
                  <a:pt x="672846" y="1071753"/>
                </a:lnTo>
                <a:lnTo>
                  <a:pt x="723646" y="1150747"/>
                </a:lnTo>
                <a:lnTo>
                  <a:pt x="749046" y="1189609"/>
                </a:lnTo>
                <a:lnTo>
                  <a:pt x="761746" y="1227963"/>
                </a:lnTo>
                <a:lnTo>
                  <a:pt x="812419" y="1303020"/>
                </a:lnTo>
                <a:lnTo>
                  <a:pt x="837819" y="1339850"/>
                </a:lnTo>
                <a:lnTo>
                  <a:pt x="863219" y="1376172"/>
                </a:lnTo>
                <a:lnTo>
                  <a:pt x="901319" y="1411859"/>
                </a:lnTo>
                <a:lnTo>
                  <a:pt x="926719" y="1447038"/>
                </a:lnTo>
                <a:lnTo>
                  <a:pt x="952119" y="1481709"/>
                </a:lnTo>
                <a:lnTo>
                  <a:pt x="977519" y="1515745"/>
                </a:lnTo>
                <a:lnTo>
                  <a:pt x="1015619" y="1549273"/>
                </a:lnTo>
                <a:lnTo>
                  <a:pt x="1041019" y="1582166"/>
                </a:lnTo>
                <a:lnTo>
                  <a:pt x="1079119" y="1614424"/>
                </a:lnTo>
                <a:lnTo>
                  <a:pt x="1104519" y="1646047"/>
                </a:lnTo>
                <a:lnTo>
                  <a:pt x="1142619" y="1677162"/>
                </a:lnTo>
                <a:lnTo>
                  <a:pt x="1168019" y="1707642"/>
                </a:lnTo>
                <a:lnTo>
                  <a:pt x="1206119" y="1737487"/>
                </a:lnTo>
                <a:lnTo>
                  <a:pt x="1231519" y="1766570"/>
                </a:lnTo>
                <a:lnTo>
                  <a:pt x="1269619" y="1795145"/>
                </a:lnTo>
                <a:lnTo>
                  <a:pt x="1307592" y="1822958"/>
                </a:lnTo>
                <a:lnTo>
                  <a:pt x="1345692" y="1850136"/>
                </a:lnTo>
                <a:lnTo>
                  <a:pt x="1383792" y="1876679"/>
                </a:lnTo>
                <a:lnTo>
                  <a:pt x="1409192" y="1902460"/>
                </a:lnTo>
                <a:lnTo>
                  <a:pt x="1447292" y="1927606"/>
                </a:lnTo>
                <a:lnTo>
                  <a:pt x="1485392" y="1951990"/>
                </a:lnTo>
                <a:lnTo>
                  <a:pt x="1523492" y="1975612"/>
                </a:lnTo>
                <a:lnTo>
                  <a:pt x="1561592" y="1998599"/>
                </a:lnTo>
                <a:lnTo>
                  <a:pt x="1612392" y="2020697"/>
                </a:lnTo>
                <a:lnTo>
                  <a:pt x="1650492" y="2042033"/>
                </a:lnTo>
                <a:lnTo>
                  <a:pt x="1688592" y="2062734"/>
                </a:lnTo>
                <a:lnTo>
                  <a:pt x="1726692" y="2082673"/>
                </a:lnTo>
                <a:lnTo>
                  <a:pt x="1764792" y="2101723"/>
                </a:lnTo>
                <a:lnTo>
                  <a:pt x="1815465" y="2120138"/>
                </a:lnTo>
                <a:lnTo>
                  <a:pt x="1853565" y="2137664"/>
                </a:lnTo>
                <a:lnTo>
                  <a:pt x="1891665" y="2154428"/>
                </a:lnTo>
                <a:lnTo>
                  <a:pt x="1942465" y="2170303"/>
                </a:lnTo>
                <a:lnTo>
                  <a:pt x="1980565" y="2185416"/>
                </a:lnTo>
                <a:lnTo>
                  <a:pt x="2018665" y="2199640"/>
                </a:lnTo>
                <a:lnTo>
                  <a:pt x="2069338" y="2212975"/>
                </a:lnTo>
                <a:lnTo>
                  <a:pt x="2107438" y="2225548"/>
                </a:lnTo>
                <a:lnTo>
                  <a:pt x="2158238" y="2237232"/>
                </a:lnTo>
                <a:lnTo>
                  <a:pt x="2196338" y="2248027"/>
                </a:lnTo>
                <a:lnTo>
                  <a:pt x="2247138" y="2257933"/>
                </a:lnTo>
                <a:lnTo>
                  <a:pt x="2297938" y="2266950"/>
                </a:lnTo>
                <a:lnTo>
                  <a:pt x="2335911" y="2274951"/>
                </a:lnTo>
                <a:lnTo>
                  <a:pt x="2386711" y="2282190"/>
                </a:lnTo>
                <a:lnTo>
                  <a:pt x="2424811" y="2288413"/>
                </a:lnTo>
                <a:lnTo>
                  <a:pt x="2475611" y="2293747"/>
                </a:lnTo>
                <a:lnTo>
                  <a:pt x="2526411" y="2298065"/>
                </a:lnTo>
                <a:lnTo>
                  <a:pt x="2615311" y="2304034"/>
                </a:lnTo>
                <a:lnTo>
                  <a:pt x="2666111" y="2305431"/>
                </a:lnTo>
                <a:lnTo>
                  <a:pt x="2704211" y="2305812"/>
                </a:lnTo>
                <a:lnTo>
                  <a:pt x="4113403" y="2305939"/>
                </a:lnTo>
                <a:lnTo>
                  <a:pt x="4126103" y="2303907"/>
                </a:lnTo>
                <a:lnTo>
                  <a:pt x="4126103" y="2298192"/>
                </a:lnTo>
                <a:lnTo>
                  <a:pt x="4138803" y="2289683"/>
                </a:lnTo>
                <a:lnTo>
                  <a:pt x="4138803" y="2269109"/>
                </a:lnTo>
                <a:close/>
              </a:path>
              <a:path w="4138930" h="2718435">
                <a:moveTo>
                  <a:pt x="4138803" y="1856867"/>
                </a:moveTo>
                <a:lnTo>
                  <a:pt x="4126103" y="1848358"/>
                </a:lnTo>
                <a:lnTo>
                  <a:pt x="4113403" y="1842770"/>
                </a:lnTo>
                <a:lnTo>
                  <a:pt x="4113403" y="1840611"/>
                </a:lnTo>
                <a:lnTo>
                  <a:pt x="2716911" y="1840611"/>
                </a:lnTo>
                <a:lnTo>
                  <a:pt x="2678811" y="1839976"/>
                </a:lnTo>
                <a:lnTo>
                  <a:pt x="2628011" y="1838198"/>
                </a:lnTo>
                <a:lnTo>
                  <a:pt x="2577211" y="1835150"/>
                </a:lnTo>
                <a:lnTo>
                  <a:pt x="2526411" y="1830832"/>
                </a:lnTo>
                <a:lnTo>
                  <a:pt x="2488311" y="1825371"/>
                </a:lnTo>
                <a:lnTo>
                  <a:pt x="2437511" y="1818767"/>
                </a:lnTo>
                <a:lnTo>
                  <a:pt x="2386711" y="1810893"/>
                </a:lnTo>
                <a:lnTo>
                  <a:pt x="2348611" y="1802003"/>
                </a:lnTo>
                <a:lnTo>
                  <a:pt x="2297938" y="1791970"/>
                </a:lnTo>
                <a:lnTo>
                  <a:pt x="2259838" y="1780794"/>
                </a:lnTo>
                <a:lnTo>
                  <a:pt x="2209038" y="1768602"/>
                </a:lnTo>
                <a:lnTo>
                  <a:pt x="2170938" y="1755267"/>
                </a:lnTo>
                <a:lnTo>
                  <a:pt x="2120138" y="1740789"/>
                </a:lnTo>
                <a:lnTo>
                  <a:pt x="2082038" y="1725422"/>
                </a:lnTo>
                <a:lnTo>
                  <a:pt x="2044065" y="1708912"/>
                </a:lnTo>
                <a:lnTo>
                  <a:pt x="1993265" y="1691386"/>
                </a:lnTo>
                <a:lnTo>
                  <a:pt x="1955165" y="1672844"/>
                </a:lnTo>
                <a:lnTo>
                  <a:pt x="1917065" y="1653413"/>
                </a:lnTo>
                <a:lnTo>
                  <a:pt x="1878965" y="1632966"/>
                </a:lnTo>
                <a:lnTo>
                  <a:pt x="1840865" y="1611503"/>
                </a:lnTo>
                <a:lnTo>
                  <a:pt x="1790192" y="1589151"/>
                </a:lnTo>
                <a:lnTo>
                  <a:pt x="1752092" y="1565910"/>
                </a:lnTo>
                <a:lnTo>
                  <a:pt x="1713992" y="1541653"/>
                </a:lnTo>
                <a:lnTo>
                  <a:pt x="1688592" y="1516634"/>
                </a:lnTo>
                <a:lnTo>
                  <a:pt x="1650492" y="1490599"/>
                </a:lnTo>
                <a:lnTo>
                  <a:pt x="1612392" y="1463802"/>
                </a:lnTo>
                <a:lnTo>
                  <a:pt x="1574292" y="1436116"/>
                </a:lnTo>
                <a:lnTo>
                  <a:pt x="1536192" y="1407541"/>
                </a:lnTo>
                <a:lnTo>
                  <a:pt x="1510792" y="1378204"/>
                </a:lnTo>
                <a:lnTo>
                  <a:pt x="1472692" y="1348105"/>
                </a:lnTo>
                <a:lnTo>
                  <a:pt x="1434592" y="1317117"/>
                </a:lnTo>
                <a:lnTo>
                  <a:pt x="1409192" y="1285367"/>
                </a:lnTo>
                <a:lnTo>
                  <a:pt x="1383792" y="1252855"/>
                </a:lnTo>
                <a:lnTo>
                  <a:pt x="1345692" y="1219708"/>
                </a:lnTo>
                <a:lnTo>
                  <a:pt x="1320292" y="1185799"/>
                </a:lnTo>
                <a:lnTo>
                  <a:pt x="1294892" y="1151128"/>
                </a:lnTo>
                <a:lnTo>
                  <a:pt x="1256919" y="1115695"/>
                </a:lnTo>
                <a:lnTo>
                  <a:pt x="1231519" y="1079754"/>
                </a:lnTo>
                <a:lnTo>
                  <a:pt x="1206119" y="1042924"/>
                </a:lnTo>
                <a:lnTo>
                  <a:pt x="1180719" y="1005586"/>
                </a:lnTo>
                <a:lnTo>
                  <a:pt x="1155319" y="967613"/>
                </a:lnTo>
                <a:lnTo>
                  <a:pt x="1142619" y="929005"/>
                </a:lnTo>
                <a:lnTo>
                  <a:pt x="1117219" y="889762"/>
                </a:lnTo>
                <a:lnTo>
                  <a:pt x="1066419" y="809625"/>
                </a:lnTo>
                <a:lnTo>
                  <a:pt x="1041019" y="727202"/>
                </a:lnTo>
                <a:lnTo>
                  <a:pt x="1015619" y="685165"/>
                </a:lnTo>
                <a:lnTo>
                  <a:pt x="990219" y="599694"/>
                </a:lnTo>
                <a:lnTo>
                  <a:pt x="964819" y="556133"/>
                </a:lnTo>
                <a:lnTo>
                  <a:pt x="939419" y="467741"/>
                </a:lnTo>
                <a:lnTo>
                  <a:pt x="939419" y="422783"/>
                </a:lnTo>
                <a:lnTo>
                  <a:pt x="901319" y="285750"/>
                </a:lnTo>
                <a:lnTo>
                  <a:pt x="901319" y="192405"/>
                </a:lnTo>
                <a:lnTo>
                  <a:pt x="888619" y="145161"/>
                </a:lnTo>
                <a:lnTo>
                  <a:pt x="888619" y="0"/>
                </a:lnTo>
                <a:lnTo>
                  <a:pt x="837819" y="0"/>
                </a:lnTo>
                <a:lnTo>
                  <a:pt x="837819" y="191897"/>
                </a:lnTo>
                <a:lnTo>
                  <a:pt x="850519" y="238760"/>
                </a:lnTo>
                <a:lnTo>
                  <a:pt x="850519" y="285115"/>
                </a:lnTo>
                <a:lnTo>
                  <a:pt x="875919" y="376809"/>
                </a:lnTo>
                <a:lnTo>
                  <a:pt x="875919" y="422148"/>
                </a:lnTo>
                <a:lnTo>
                  <a:pt x="939419" y="642239"/>
                </a:lnTo>
                <a:lnTo>
                  <a:pt x="964819" y="684784"/>
                </a:lnTo>
                <a:lnTo>
                  <a:pt x="990219" y="768604"/>
                </a:lnTo>
                <a:lnTo>
                  <a:pt x="1015619" y="809625"/>
                </a:lnTo>
                <a:lnTo>
                  <a:pt x="1028319" y="850265"/>
                </a:lnTo>
                <a:lnTo>
                  <a:pt x="1079119" y="929767"/>
                </a:lnTo>
                <a:lnTo>
                  <a:pt x="1104519" y="968756"/>
                </a:lnTo>
                <a:lnTo>
                  <a:pt x="1117219" y="1006983"/>
                </a:lnTo>
                <a:lnTo>
                  <a:pt x="1142619" y="1044702"/>
                </a:lnTo>
                <a:lnTo>
                  <a:pt x="1168019" y="1081913"/>
                </a:lnTo>
                <a:lnTo>
                  <a:pt x="1193419" y="1118362"/>
                </a:lnTo>
                <a:lnTo>
                  <a:pt x="1231519" y="1154176"/>
                </a:lnTo>
                <a:lnTo>
                  <a:pt x="1282192" y="1223772"/>
                </a:lnTo>
                <a:lnTo>
                  <a:pt x="1307592" y="1257554"/>
                </a:lnTo>
                <a:lnTo>
                  <a:pt x="1345692" y="1290574"/>
                </a:lnTo>
                <a:lnTo>
                  <a:pt x="1371092" y="1322959"/>
                </a:lnTo>
                <a:lnTo>
                  <a:pt x="1409192" y="1354582"/>
                </a:lnTo>
                <a:lnTo>
                  <a:pt x="1434592" y="1385443"/>
                </a:lnTo>
                <a:lnTo>
                  <a:pt x="1472692" y="1415542"/>
                </a:lnTo>
                <a:lnTo>
                  <a:pt x="1498092" y="1444879"/>
                </a:lnTo>
                <a:lnTo>
                  <a:pt x="1536192" y="1473454"/>
                </a:lnTo>
                <a:lnTo>
                  <a:pt x="1574292" y="1501140"/>
                </a:lnTo>
                <a:lnTo>
                  <a:pt x="1612392" y="1528064"/>
                </a:lnTo>
                <a:lnTo>
                  <a:pt x="1650492" y="1554226"/>
                </a:lnTo>
                <a:lnTo>
                  <a:pt x="1675892" y="1579499"/>
                </a:lnTo>
                <a:lnTo>
                  <a:pt x="1713992" y="1603883"/>
                </a:lnTo>
                <a:lnTo>
                  <a:pt x="1752092" y="1627378"/>
                </a:lnTo>
                <a:lnTo>
                  <a:pt x="1790192" y="1649984"/>
                </a:lnTo>
                <a:lnTo>
                  <a:pt x="1840865" y="1671701"/>
                </a:lnTo>
                <a:lnTo>
                  <a:pt x="1878965" y="1692402"/>
                </a:lnTo>
                <a:lnTo>
                  <a:pt x="1917065" y="1712341"/>
                </a:lnTo>
                <a:lnTo>
                  <a:pt x="1955165" y="1731137"/>
                </a:lnTo>
                <a:lnTo>
                  <a:pt x="1993265" y="1749171"/>
                </a:lnTo>
                <a:lnTo>
                  <a:pt x="2044065" y="1766062"/>
                </a:lnTo>
                <a:lnTo>
                  <a:pt x="2082038" y="1782064"/>
                </a:lnTo>
                <a:lnTo>
                  <a:pt x="2120138" y="1797050"/>
                </a:lnTo>
                <a:lnTo>
                  <a:pt x="2170938" y="1811020"/>
                </a:lnTo>
                <a:lnTo>
                  <a:pt x="2209038" y="1823847"/>
                </a:lnTo>
                <a:lnTo>
                  <a:pt x="2259838" y="1835785"/>
                </a:lnTo>
                <a:lnTo>
                  <a:pt x="2297938" y="1846580"/>
                </a:lnTo>
                <a:lnTo>
                  <a:pt x="2348611" y="1856359"/>
                </a:lnTo>
                <a:lnTo>
                  <a:pt x="2399411" y="1864995"/>
                </a:lnTo>
                <a:lnTo>
                  <a:pt x="2437511" y="1872488"/>
                </a:lnTo>
                <a:lnTo>
                  <a:pt x="2488311" y="1878838"/>
                </a:lnTo>
                <a:lnTo>
                  <a:pt x="2577211" y="1888236"/>
                </a:lnTo>
                <a:lnTo>
                  <a:pt x="2628011" y="1891284"/>
                </a:lnTo>
                <a:lnTo>
                  <a:pt x="2678811" y="1893062"/>
                </a:lnTo>
                <a:lnTo>
                  <a:pt x="2729611" y="1893697"/>
                </a:lnTo>
                <a:lnTo>
                  <a:pt x="4113403" y="1893697"/>
                </a:lnTo>
                <a:lnTo>
                  <a:pt x="4113403" y="1891538"/>
                </a:lnTo>
                <a:lnTo>
                  <a:pt x="4126103" y="1885950"/>
                </a:lnTo>
                <a:lnTo>
                  <a:pt x="4138803" y="1877441"/>
                </a:lnTo>
                <a:lnTo>
                  <a:pt x="4138803" y="1856867"/>
                </a:lnTo>
                <a:close/>
              </a:path>
              <a:path w="4138930" h="2718435">
                <a:moveTo>
                  <a:pt x="4138803" y="1454658"/>
                </a:moveTo>
                <a:lnTo>
                  <a:pt x="4126103" y="1444244"/>
                </a:lnTo>
                <a:lnTo>
                  <a:pt x="4126103" y="1435862"/>
                </a:lnTo>
                <a:lnTo>
                  <a:pt x="4113403" y="1430147"/>
                </a:lnTo>
                <a:lnTo>
                  <a:pt x="4100703" y="1428115"/>
                </a:lnTo>
                <a:lnTo>
                  <a:pt x="2716911" y="1427988"/>
                </a:lnTo>
                <a:lnTo>
                  <a:pt x="2678811" y="1427734"/>
                </a:lnTo>
                <a:lnTo>
                  <a:pt x="2640711" y="1425829"/>
                </a:lnTo>
                <a:lnTo>
                  <a:pt x="2589911" y="1422400"/>
                </a:lnTo>
                <a:lnTo>
                  <a:pt x="2539111" y="1417447"/>
                </a:lnTo>
                <a:lnTo>
                  <a:pt x="2488311" y="1410970"/>
                </a:lnTo>
                <a:lnTo>
                  <a:pt x="2450211" y="1402969"/>
                </a:lnTo>
                <a:lnTo>
                  <a:pt x="2399411" y="1393571"/>
                </a:lnTo>
                <a:lnTo>
                  <a:pt x="2361311" y="1382776"/>
                </a:lnTo>
                <a:lnTo>
                  <a:pt x="2310638" y="1370457"/>
                </a:lnTo>
                <a:lnTo>
                  <a:pt x="2272538" y="1356868"/>
                </a:lnTo>
                <a:lnTo>
                  <a:pt x="2221738" y="1341882"/>
                </a:lnTo>
                <a:lnTo>
                  <a:pt x="2183638" y="1325626"/>
                </a:lnTo>
                <a:lnTo>
                  <a:pt x="2145538" y="1307973"/>
                </a:lnTo>
                <a:lnTo>
                  <a:pt x="2107438" y="1289177"/>
                </a:lnTo>
                <a:lnTo>
                  <a:pt x="2056638" y="1268984"/>
                </a:lnTo>
                <a:lnTo>
                  <a:pt x="2018665" y="1247648"/>
                </a:lnTo>
                <a:lnTo>
                  <a:pt x="1980565" y="1225042"/>
                </a:lnTo>
                <a:lnTo>
                  <a:pt x="1942465" y="1201420"/>
                </a:lnTo>
                <a:lnTo>
                  <a:pt x="1904365" y="1176401"/>
                </a:lnTo>
                <a:lnTo>
                  <a:pt x="1866265" y="1150493"/>
                </a:lnTo>
                <a:lnTo>
                  <a:pt x="1840865" y="1123315"/>
                </a:lnTo>
                <a:lnTo>
                  <a:pt x="1802765" y="1095121"/>
                </a:lnTo>
                <a:lnTo>
                  <a:pt x="1764792" y="1065784"/>
                </a:lnTo>
                <a:lnTo>
                  <a:pt x="1739392" y="1035558"/>
                </a:lnTo>
                <a:lnTo>
                  <a:pt x="1701292" y="1004189"/>
                </a:lnTo>
                <a:lnTo>
                  <a:pt x="1675892" y="971931"/>
                </a:lnTo>
                <a:lnTo>
                  <a:pt x="1637792" y="938657"/>
                </a:lnTo>
                <a:lnTo>
                  <a:pt x="1612392" y="904494"/>
                </a:lnTo>
                <a:lnTo>
                  <a:pt x="1586992" y="869442"/>
                </a:lnTo>
                <a:lnTo>
                  <a:pt x="1561592" y="833501"/>
                </a:lnTo>
                <a:lnTo>
                  <a:pt x="1536192" y="796671"/>
                </a:lnTo>
                <a:lnTo>
                  <a:pt x="1510792" y="758952"/>
                </a:lnTo>
                <a:lnTo>
                  <a:pt x="1485392" y="720471"/>
                </a:lnTo>
                <a:lnTo>
                  <a:pt x="1459992" y="681228"/>
                </a:lnTo>
                <a:lnTo>
                  <a:pt x="1447292" y="641350"/>
                </a:lnTo>
                <a:lnTo>
                  <a:pt x="1421892" y="600710"/>
                </a:lnTo>
                <a:lnTo>
                  <a:pt x="1409192" y="559181"/>
                </a:lnTo>
                <a:lnTo>
                  <a:pt x="1383792" y="517144"/>
                </a:lnTo>
                <a:lnTo>
                  <a:pt x="1371092" y="474345"/>
                </a:lnTo>
                <a:lnTo>
                  <a:pt x="1307592" y="251333"/>
                </a:lnTo>
                <a:lnTo>
                  <a:pt x="1307592" y="205105"/>
                </a:lnTo>
                <a:lnTo>
                  <a:pt x="1294892" y="158369"/>
                </a:lnTo>
                <a:lnTo>
                  <a:pt x="1294892" y="0"/>
                </a:lnTo>
                <a:lnTo>
                  <a:pt x="1256919" y="0"/>
                </a:lnTo>
                <a:lnTo>
                  <a:pt x="1256919" y="144145"/>
                </a:lnTo>
                <a:lnTo>
                  <a:pt x="1269619" y="190754"/>
                </a:lnTo>
                <a:lnTo>
                  <a:pt x="1269619" y="236982"/>
                </a:lnTo>
                <a:lnTo>
                  <a:pt x="1294892" y="327914"/>
                </a:lnTo>
                <a:lnTo>
                  <a:pt x="1294892" y="372618"/>
                </a:lnTo>
                <a:lnTo>
                  <a:pt x="1320292" y="460375"/>
                </a:lnTo>
                <a:lnTo>
                  <a:pt x="1345692" y="503428"/>
                </a:lnTo>
                <a:lnTo>
                  <a:pt x="1371092" y="587629"/>
                </a:lnTo>
                <a:lnTo>
                  <a:pt x="1396492" y="628777"/>
                </a:lnTo>
                <a:lnTo>
                  <a:pt x="1409192" y="669290"/>
                </a:lnTo>
                <a:lnTo>
                  <a:pt x="1434592" y="708914"/>
                </a:lnTo>
                <a:lnTo>
                  <a:pt x="1459992" y="747903"/>
                </a:lnTo>
                <a:lnTo>
                  <a:pt x="1472692" y="786130"/>
                </a:lnTo>
                <a:lnTo>
                  <a:pt x="1498092" y="823722"/>
                </a:lnTo>
                <a:lnTo>
                  <a:pt x="1523492" y="860425"/>
                </a:lnTo>
                <a:lnTo>
                  <a:pt x="1548892" y="896366"/>
                </a:lnTo>
                <a:lnTo>
                  <a:pt x="1586992" y="931418"/>
                </a:lnTo>
                <a:lnTo>
                  <a:pt x="1612392" y="965581"/>
                </a:lnTo>
                <a:lnTo>
                  <a:pt x="1637792" y="998982"/>
                </a:lnTo>
                <a:lnTo>
                  <a:pt x="1675892" y="1031367"/>
                </a:lnTo>
                <a:lnTo>
                  <a:pt x="1701292" y="1062863"/>
                </a:lnTo>
                <a:lnTo>
                  <a:pt x="1739392" y="1093343"/>
                </a:lnTo>
                <a:lnTo>
                  <a:pt x="1764792" y="1122934"/>
                </a:lnTo>
                <a:lnTo>
                  <a:pt x="1802765" y="1151509"/>
                </a:lnTo>
                <a:lnTo>
                  <a:pt x="1840865" y="1179068"/>
                </a:lnTo>
                <a:lnTo>
                  <a:pt x="1866265" y="1205611"/>
                </a:lnTo>
                <a:lnTo>
                  <a:pt x="1904365" y="1231011"/>
                </a:lnTo>
                <a:lnTo>
                  <a:pt x="1942465" y="1255395"/>
                </a:lnTo>
                <a:lnTo>
                  <a:pt x="1980565" y="1278509"/>
                </a:lnTo>
                <a:lnTo>
                  <a:pt x="2018665" y="1300607"/>
                </a:lnTo>
                <a:lnTo>
                  <a:pt x="2069338" y="1321562"/>
                </a:lnTo>
                <a:lnTo>
                  <a:pt x="2107438" y="1341374"/>
                </a:lnTo>
                <a:lnTo>
                  <a:pt x="2145538" y="1359916"/>
                </a:lnTo>
                <a:lnTo>
                  <a:pt x="2183638" y="1377188"/>
                </a:lnTo>
                <a:lnTo>
                  <a:pt x="2234438" y="1393317"/>
                </a:lnTo>
                <a:lnTo>
                  <a:pt x="2272538" y="1408176"/>
                </a:lnTo>
                <a:lnTo>
                  <a:pt x="2310638" y="1421638"/>
                </a:lnTo>
                <a:lnTo>
                  <a:pt x="2361311" y="1433830"/>
                </a:lnTo>
                <a:lnTo>
                  <a:pt x="2399411" y="1444625"/>
                </a:lnTo>
                <a:lnTo>
                  <a:pt x="2450211" y="1454150"/>
                </a:lnTo>
                <a:lnTo>
                  <a:pt x="2501011" y="1462278"/>
                </a:lnTo>
                <a:lnTo>
                  <a:pt x="2539111" y="1468882"/>
                </a:lnTo>
                <a:lnTo>
                  <a:pt x="2589911" y="1474216"/>
                </a:lnTo>
                <a:lnTo>
                  <a:pt x="2640711" y="1478026"/>
                </a:lnTo>
                <a:lnTo>
                  <a:pt x="2678811" y="1480312"/>
                </a:lnTo>
                <a:lnTo>
                  <a:pt x="2729611" y="1481074"/>
                </a:lnTo>
                <a:lnTo>
                  <a:pt x="4100703" y="1481074"/>
                </a:lnTo>
                <a:lnTo>
                  <a:pt x="4113403" y="1479042"/>
                </a:lnTo>
                <a:lnTo>
                  <a:pt x="4126103" y="1473327"/>
                </a:lnTo>
                <a:lnTo>
                  <a:pt x="4126103" y="1464945"/>
                </a:lnTo>
                <a:lnTo>
                  <a:pt x="4138803" y="1454658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83048" y="1051941"/>
            <a:ext cx="9507219" cy="298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900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60651" y="4772609"/>
            <a:ext cx="8819515" cy="3836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8.jp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Relationship Id="rId12" Type="http://schemas.openxmlformats.org/officeDocument/2006/relationships/image" Target="../media/image58.png"/><Relationship Id="rId13" Type="http://schemas.openxmlformats.org/officeDocument/2006/relationships/image" Target="../media/image59.png"/><Relationship Id="rId14" Type="http://schemas.openxmlformats.org/officeDocument/2006/relationships/image" Target="../media/image60.png"/><Relationship Id="rId15" Type="http://schemas.openxmlformats.org/officeDocument/2006/relationships/image" Target="../media/image61.png"/><Relationship Id="rId16" Type="http://schemas.openxmlformats.org/officeDocument/2006/relationships/image" Target="../media/image62.png"/><Relationship Id="rId17" Type="http://schemas.openxmlformats.org/officeDocument/2006/relationships/image" Target="../media/image63.png"/><Relationship Id="rId18" Type="http://schemas.openxmlformats.org/officeDocument/2006/relationships/image" Target="../media/image64.png"/><Relationship Id="rId19" Type="http://schemas.openxmlformats.org/officeDocument/2006/relationships/image" Target="../media/image65.png"/><Relationship Id="rId20" Type="http://schemas.openxmlformats.org/officeDocument/2006/relationships/image" Target="../media/image66.png"/><Relationship Id="rId21" Type="http://schemas.openxmlformats.org/officeDocument/2006/relationships/image" Target="../media/image67.png"/><Relationship Id="rId22" Type="http://schemas.openxmlformats.org/officeDocument/2006/relationships/image" Target="../media/image68.png"/><Relationship Id="rId23" Type="http://schemas.openxmlformats.org/officeDocument/2006/relationships/image" Target="../media/image69.png"/><Relationship Id="rId24" Type="http://schemas.openxmlformats.org/officeDocument/2006/relationships/image" Target="../media/image70.png"/><Relationship Id="rId25" Type="http://schemas.openxmlformats.org/officeDocument/2006/relationships/image" Target="../media/image71.png"/><Relationship Id="rId26" Type="http://schemas.openxmlformats.org/officeDocument/2006/relationships/image" Target="../media/image72.png"/><Relationship Id="rId27" Type="http://schemas.openxmlformats.org/officeDocument/2006/relationships/image" Target="../media/image73.png"/><Relationship Id="rId28" Type="http://schemas.openxmlformats.org/officeDocument/2006/relationships/image" Target="../media/image74.png"/><Relationship Id="rId29" Type="http://schemas.openxmlformats.org/officeDocument/2006/relationships/image" Target="../media/image75.png"/><Relationship Id="rId30" Type="http://schemas.openxmlformats.org/officeDocument/2006/relationships/image" Target="../media/image76.png"/><Relationship Id="rId31" Type="http://schemas.openxmlformats.org/officeDocument/2006/relationships/image" Target="../media/image77.png"/><Relationship Id="rId32" Type="http://schemas.openxmlformats.org/officeDocument/2006/relationships/image" Target="../media/image78.png"/><Relationship Id="rId33" Type="http://schemas.openxmlformats.org/officeDocument/2006/relationships/image" Target="../media/image79.png"/><Relationship Id="rId34" Type="http://schemas.openxmlformats.org/officeDocument/2006/relationships/image" Target="../media/image80.png"/><Relationship Id="rId35" Type="http://schemas.openxmlformats.org/officeDocument/2006/relationships/image" Target="../media/image81.png"/><Relationship Id="rId36" Type="http://schemas.openxmlformats.org/officeDocument/2006/relationships/image" Target="../media/image82.png"/><Relationship Id="rId37" Type="http://schemas.openxmlformats.org/officeDocument/2006/relationships/image" Target="../media/image83.png"/><Relationship Id="rId38" Type="http://schemas.openxmlformats.org/officeDocument/2006/relationships/image" Target="../media/image84.png"/><Relationship Id="rId39" Type="http://schemas.openxmlformats.org/officeDocument/2006/relationships/image" Target="../media/image85.png"/><Relationship Id="rId40" Type="http://schemas.openxmlformats.org/officeDocument/2006/relationships/image" Target="../media/image86.png"/><Relationship Id="rId41" Type="http://schemas.openxmlformats.org/officeDocument/2006/relationships/image" Target="../media/image87.png"/><Relationship Id="rId42" Type="http://schemas.openxmlformats.org/officeDocument/2006/relationships/image" Target="../media/image88.png"/><Relationship Id="rId43" Type="http://schemas.openxmlformats.org/officeDocument/2006/relationships/image" Target="../media/image89.png"/><Relationship Id="rId44" Type="http://schemas.openxmlformats.org/officeDocument/2006/relationships/image" Target="../media/image90.png"/><Relationship Id="rId45" Type="http://schemas.openxmlformats.org/officeDocument/2006/relationships/image" Target="../media/image91.png"/><Relationship Id="rId46" Type="http://schemas.openxmlformats.org/officeDocument/2006/relationships/image" Target="../media/image9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96972" y="2940811"/>
            <a:ext cx="13265785" cy="4159885"/>
          </a:xfrm>
          <a:prstGeom prst="rect"/>
        </p:spPr>
        <p:txBody>
          <a:bodyPr wrap="square" lIns="0" tIns="224154" rIns="0" bIns="0" rtlCol="0" vert="horz">
            <a:spAutoFit/>
          </a:bodyPr>
          <a:lstStyle/>
          <a:p>
            <a:pPr algn="r" marL="12700" marR="48895" indent="5022850">
              <a:lnSpc>
                <a:spcPct val="83000"/>
              </a:lnSpc>
              <a:spcBef>
                <a:spcPts val="1764"/>
              </a:spcBef>
            </a:pPr>
            <a:r>
              <a:rPr dirty="0" sz="8200" spc="180"/>
              <a:t>CSS:</a:t>
            </a:r>
            <a:r>
              <a:rPr dirty="0" sz="8200" spc="65"/>
              <a:t> </a:t>
            </a:r>
            <a:r>
              <a:rPr dirty="0" sz="8200" spc="140"/>
              <a:t>CONCEPTS, </a:t>
            </a:r>
            <a:r>
              <a:rPr dirty="0" sz="8200"/>
              <a:t>ARCHITECTURE,</a:t>
            </a:r>
            <a:r>
              <a:rPr dirty="0" sz="8200" spc="200"/>
              <a:t> </a:t>
            </a:r>
            <a:r>
              <a:rPr dirty="0" sz="8200" spc="-10"/>
              <a:t>NUTSHELL </a:t>
            </a:r>
            <a:r>
              <a:rPr dirty="0" sz="8200" spc="90"/>
              <a:t>EXAMPLES,</a:t>
            </a:r>
            <a:r>
              <a:rPr dirty="0" sz="8200" spc="100"/>
              <a:t> </a:t>
            </a:r>
            <a:r>
              <a:rPr dirty="0" sz="8200" spc="114"/>
              <a:t>OUTLOOK</a:t>
            </a:r>
            <a:endParaRPr sz="8200"/>
          </a:p>
          <a:p>
            <a:pPr algn="r" marR="5080">
              <a:lnSpc>
                <a:spcPct val="100000"/>
              </a:lnSpc>
              <a:spcBef>
                <a:spcPts val="1945"/>
              </a:spcBef>
            </a:pPr>
            <a:r>
              <a:rPr dirty="0" sz="3700" b="0" i="1">
                <a:latin typeface="Arial"/>
                <a:cs typeface="Arial"/>
              </a:rPr>
              <a:t>Vukasin</a:t>
            </a:r>
            <a:r>
              <a:rPr dirty="0" sz="3700" spc="-85" b="0" i="1">
                <a:latin typeface="Arial"/>
                <a:cs typeface="Arial"/>
              </a:rPr>
              <a:t> </a:t>
            </a:r>
            <a:r>
              <a:rPr dirty="0" sz="3700" spc="-10" b="0" i="1">
                <a:latin typeface="Arial"/>
                <a:cs typeface="Arial"/>
              </a:rPr>
              <a:t>Goliįanin</a:t>
            </a:r>
            <a:endParaRPr sz="3700">
              <a:latin typeface="Arial"/>
              <a:cs typeface="Arial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1987295" y="6274308"/>
            <a:ext cx="2872740" cy="4012565"/>
          </a:xfrm>
          <a:custGeom>
            <a:avLst/>
            <a:gdLst/>
            <a:ahLst/>
            <a:cxnLst/>
            <a:rect l="l" t="t" r="r" b="b"/>
            <a:pathLst>
              <a:path w="2872740" h="4012565">
                <a:moveTo>
                  <a:pt x="1436243" y="0"/>
                </a:moveTo>
                <a:lnTo>
                  <a:pt x="1387856" y="762"/>
                </a:lnTo>
                <a:lnTo>
                  <a:pt x="1339977" y="3175"/>
                </a:lnTo>
                <a:lnTo>
                  <a:pt x="1292479" y="7112"/>
                </a:lnTo>
                <a:lnTo>
                  <a:pt x="1245489" y="12572"/>
                </a:lnTo>
                <a:lnTo>
                  <a:pt x="1198880" y="19557"/>
                </a:lnTo>
                <a:lnTo>
                  <a:pt x="1152779" y="28066"/>
                </a:lnTo>
                <a:lnTo>
                  <a:pt x="1107186" y="37972"/>
                </a:lnTo>
                <a:lnTo>
                  <a:pt x="1062228" y="49402"/>
                </a:lnTo>
                <a:lnTo>
                  <a:pt x="1017778" y="62229"/>
                </a:lnTo>
                <a:lnTo>
                  <a:pt x="973963" y="76326"/>
                </a:lnTo>
                <a:lnTo>
                  <a:pt x="930656" y="91820"/>
                </a:lnTo>
                <a:lnTo>
                  <a:pt x="888111" y="108712"/>
                </a:lnTo>
                <a:lnTo>
                  <a:pt x="846201" y="126872"/>
                </a:lnTo>
                <a:lnTo>
                  <a:pt x="805053" y="146303"/>
                </a:lnTo>
                <a:lnTo>
                  <a:pt x="764540" y="167004"/>
                </a:lnTo>
                <a:lnTo>
                  <a:pt x="724916" y="188975"/>
                </a:lnTo>
                <a:lnTo>
                  <a:pt x="685927" y="212089"/>
                </a:lnTo>
                <a:lnTo>
                  <a:pt x="647827" y="236474"/>
                </a:lnTo>
                <a:lnTo>
                  <a:pt x="610489" y="261874"/>
                </a:lnTo>
                <a:lnTo>
                  <a:pt x="573913" y="288543"/>
                </a:lnTo>
                <a:lnTo>
                  <a:pt x="538353" y="316229"/>
                </a:lnTo>
                <a:lnTo>
                  <a:pt x="503681" y="345058"/>
                </a:lnTo>
                <a:lnTo>
                  <a:pt x="469900" y="374903"/>
                </a:lnTo>
                <a:lnTo>
                  <a:pt x="437134" y="405764"/>
                </a:lnTo>
                <a:lnTo>
                  <a:pt x="405256" y="437641"/>
                </a:lnTo>
                <a:lnTo>
                  <a:pt x="374396" y="470534"/>
                </a:lnTo>
                <a:lnTo>
                  <a:pt x="344551" y="504316"/>
                </a:lnTo>
                <a:lnTo>
                  <a:pt x="315849" y="538988"/>
                </a:lnTo>
                <a:lnTo>
                  <a:pt x="288163" y="574675"/>
                </a:lnTo>
                <a:lnTo>
                  <a:pt x="261620" y="611251"/>
                </a:lnTo>
                <a:lnTo>
                  <a:pt x="236093" y="648588"/>
                </a:lnTo>
                <a:lnTo>
                  <a:pt x="211836" y="686815"/>
                </a:lnTo>
                <a:lnTo>
                  <a:pt x="188722" y="725804"/>
                </a:lnTo>
                <a:lnTo>
                  <a:pt x="166878" y="765555"/>
                </a:lnTo>
                <a:lnTo>
                  <a:pt x="146177" y="806068"/>
                </a:lnTo>
                <a:lnTo>
                  <a:pt x="126746" y="847343"/>
                </a:lnTo>
                <a:lnTo>
                  <a:pt x="108585" y="889253"/>
                </a:lnTo>
                <a:lnTo>
                  <a:pt x="91821" y="931798"/>
                </a:lnTo>
                <a:lnTo>
                  <a:pt x="76200" y="975105"/>
                </a:lnTo>
                <a:lnTo>
                  <a:pt x="62103" y="1019047"/>
                </a:lnTo>
                <a:lnTo>
                  <a:pt x="49403" y="1063497"/>
                </a:lnTo>
                <a:lnTo>
                  <a:pt x="37973" y="1108583"/>
                </a:lnTo>
                <a:lnTo>
                  <a:pt x="28067" y="1154175"/>
                </a:lnTo>
                <a:lnTo>
                  <a:pt x="19558" y="1200277"/>
                </a:lnTo>
                <a:lnTo>
                  <a:pt x="12573" y="1246885"/>
                </a:lnTo>
                <a:lnTo>
                  <a:pt x="7112" y="1294383"/>
                </a:lnTo>
                <a:lnTo>
                  <a:pt x="3175" y="1341881"/>
                </a:lnTo>
                <a:lnTo>
                  <a:pt x="762" y="1389633"/>
                </a:lnTo>
                <a:lnTo>
                  <a:pt x="0" y="1437893"/>
                </a:lnTo>
                <a:lnTo>
                  <a:pt x="0" y="4012246"/>
                </a:lnTo>
                <a:lnTo>
                  <a:pt x="32512" y="4012246"/>
                </a:lnTo>
                <a:lnTo>
                  <a:pt x="32512" y="1437893"/>
                </a:lnTo>
                <a:lnTo>
                  <a:pt x="33401" y="1389506"/>
                </a:lnTo>
                <a:lnTo>
                  <a:pt x="35814" y="1341627"/>
                </a:lnTo>
                <a:lnTo>
                  <a:pt x="39878" y="1294002"/>
                </a:lnTo>
                <a:lnTo>
                  <a:pt x="45339" y="1247393"/>
                </a:lnTo>
                <a:lnTo>
                  <a:pt x="52451" y="1200911"/>
                </a:lnTo>
                <a:lnTo>
                  <a:pt x="61087" y="1154937"/>
                </a:lnTo>
                <a:lnTo>
                  <a:pt x="71247" y="1109598"/>
                </a:lnTo>
                <a:lnTo>
                  <a:pt x="82677" y="1064640"/>
                </a:lnTo>
                <a:lnTo>
                  <a:pt x="95758" y="1020444"/>
                </a:lnTo>
                <a:lnTo>
                  <a:pt x="110109" y="976756"/>
                </a:lnTo>
                <a:lnTo>
                  <a:pt x="125856" y="933703"/>
                </a:lnTo>
                <a:lnTo>
                  <a:pt x="143002" y="891285"/>
                </a:lnTo>
                <a:lnTo>
                  <a:pt x="161417" y="849629"/>
                </a:lnTo>
                <a:lnTo>
                  <a:pt x="181102" y="808735"/>
                </a:lnTo>
                <a:lnTo>
                  <a:pt x="202184" y="768476"/>
                </a:lnTo>
                <a:lnTo>
                  <a:pt x="224409" y="729106"/>
                </a:lnTo>
                <a:lnTo>
                  <a:pt x="247904" y="690499"/>
                </a:lnTo>
                <a:lnTo>
                  <a:pt x="272542" y="652652"/>
                </a:lnTo>
                <a:lnTo>
                  <a:pt x="298323" y="615695"/>
                </a:lnTo>
                <a:lnTo>
                  <a:pt x="325247" y="579627"/>
                </a:lnTo>
                <a:lnTo>
                  <a:pt x="353441" y="544449"/>
                </a:lnTo>
                <a:lnTo>
                  <a:pt x="382524" y="510158"/>
                </a:lnTo>
                <a:lnTo>
                  <a:pt x="412750" y="476884"/>
                </a:lnTo>
                <a:lnTo>
                  <a:pt x="443992" y="444626"/>
                </a:lnTo>
                <a:lnTo>
                  <a:pt x="476250" y="413257"/>
                </a:lnTo>
                <a:lnTo>
                  <a:pt x="509524" y="383031"/>
                </a:lnTo>
                <a:lnTo>
                  <a:pt x="543687" y="353821"/>
                </a:lnTo>
                <a:lnTo>
                  <a:pt x="578866" y="325754"/>
                </a:lnTo>
                <a:lnTo>
                  <a:pt x="614934" y="298703"/>
                </a:lnTo>
                <a:lnTo>
                  <a:pt x="651891" y="272922"/>
                </a:lnTo>
                <a:lnTo>
                  <a:pt x="689610" y="248157"/>
                </a:lnTo>
                <a:lnTo>
                  <a:pt x="728218" y="224662"/>
                </a:lnTo>
                <a:lnTo>
                  <a:pt x="767588" y="202437"/>
                </a:lnTo>
                <a:lnTo>
                  <a:pt x="807720" y="181355"/>
                </a:lnTo>
                <a:lnTo>
                  <a:pt x="848614" y="161670"/>
                </a:lnTo>
                <a:lnTo>
                  <a:pt x="890270" y="143128"/>
                </a:lnTo>
                <a:lnTo>
                  <a:pt x="932561" y="125983"/>
                </a:lnTo>
                <a:lnTo>
                  <a:pt x="975487" y="110236"/>
                </a:lnTo>
                <a:lnTo>
                  <a:pt x="1019175" y="95884"/>
                </a:lnTo>
                <a:lnTo>
                  <a:pt x="1063371" y="82803"/>
                </a:lnTo>
                <a:lnTo>
                  <a:pt x="1108202" y="71246"/>
                </a:lnTo>
                <a:lnTo>
                  <a:pt x="1153541" y="61213"/>
                </a:lnTo>
                <a:lnTo>
                  <a:pt x="1199515" y="52577"/>
                </a:lnTo>
                <a:lnTo>
                  <a:pt x="1245870" y="45465"/>
                </a:lnTo>
                <a:lnTo>
                  <a:pt x="1292859" y="39877"/>
                </a:lnTo>
                <a:lnTo>
                  <a:pt x="1340231" y="35813"/>
                </a:lnTo>
                <a:lnTo>
                  <a:pt x="1387983" y="33400"/>
                </a:lnTo>
                <a:lnTo>
                  <a:pt x="1436243" y="32638"/>
                </a:lnTo>
                <a:lnTo>
                  <a:pt x="1484376" y="33400"/>
                </a:lnTo>
                <a:lnTo>
                  <a:pt x="1532128" y="35813"/>
                </a:lnTo>
                <a:lnTo>
                  <a:pt x="1579371" y="39877"/>
                </a:lnTo>
                <a:lnTo>
                  <a:pt x="1626234" y="45465"/>
                </a:lnTo>
                <a:lnTo>
                  <a:pt x="1672590" y="52577"/>
                </a:lnTo>
                <a:lnTo>
                  <a:pt x="1718564" y="61213"/>
                </a:lnTo>
                <a:lnTo>
                  <a:pt x="1763903" y="71246"/>
                </a:lnTo>
                <a:lnTo>
                  <a:pt x="1808607" y="82803"/>
                </a:lnTo>
                <a:lnTo>
                  <a:pt x="1852803" y="95884"/>
                </a:lnTo>
                <a:lnTo>
                  <a:pt x="1896491" y="110236"/>
                </a:lnTo>
                <a:lnTo>
                  <a:pt x="1939417" y="125983"/>
                </a:lnTo>
                <a:lnTo>
                  <a:pt x="1981708" y="143128"/>
                </a:lnTo>
                <a:lnTo>
                  <a:pt x="2023237" y="161670"/>
                </a:lnTo>
                <a:lnTo>
                  <a:pt x="2064131" y="181355"/>
                </a:lnTo>
                <a:lnTo>
                  <a:pt x="2104263" y="202437"/>
                </a:lnTo>
                <a:lnTo>
                  <a:pt x="2143633" y="224662"/>
                </a:lnTo>
                <a:lnTo>
                  <a:pt x="2182241" y="248157"/>
                </a:lnTo>
                <a:lnTo>
                  <a:pt x="2219960" y="272922"/>
                </a:lnTo>
                <a:lnTo>
                  <a:pt x="2256790" y="298703"/>
                </a:lnTo>
                <a:lnTo>
                  <a:pt x="2292858" y="325754"/>
                </a:lnTo>
                <a:lnTo>
                  <a:pt x="2327910" y="353821"/>
                </a:lnTo>
                <a:lnTo>
                  <a:pt x="2362200" y="383031"/>
                </a:lnTo>
                <a:lnTo>
                  <a:pt x="2395347" y="413257"/>
                </a:lnTo>
                <a:lnTo>
                  <a:pt x="2427605" y="444626"/>
                </a:lnTo>
                <a:lnTo>
                  <a:pt x="2458847" y="476884"/>
                </a:lnTo>
                <a:lnTo>
                  <a:pt x="2489073" y="510158"/>
                </a:lnTo>
                <a:lnTo>
                  <a:pt x="2518283" y="544449"/>
                </a:lnTo>
                <a:lnTo>
                  <a:pt x="2546350" y="579627"/>
                </a:lnTo>
                <a:lnTo>
                  <a:pt x="2573274" y="615695"/>
                </a:lnTo>
                <a:lnTo>
                  <a:pt x="2599055" y="652652"/>
                </a:lnTo>
                <a:lnTo>
                  <a:pt x="2623693" y="690499"/>
                </a:lnTo>
                <a:lnTo>
                  <a:pt x="2647188" y="729106"/>
                </a:lnTo>
                <a:lnTo>
                  <a:pt x="2669413" y="768476"/>
                </a:lnTo>
                <a:lnTo>
                  <a:pt x="2690368" y="808735"/>
                </a:lnTo>
                <a:lnTo>
                  <a:pt x="2710180" y="849629"/>
                </a:lnTo>
                <a:lnTo>
                  <a:pt x="2728595" y="891285"/>
                </a:lnTo>
                <a:lnTo>
                  <a:pt x="2745740" y="933703"/>
                </a:lnTo>
                <a:lnTo>
                  <a:pt x="2761488" y="976756"/>
                </a:lnTo>
                <a:lnTo>
                  <a:pt x="2775839" y="1020444"/>
                </a:lnTo>
                <a:lnTo>
                  <a:pt x="2788793" y="1064640"/>
                </a:lnTo>
                <a:lnTo>
                  <a:pt x="2800350" y="1109598"/>
                </a:lnTo>
                <a:lnTo>
                  <a:pt x="2810510" y="1154937"/>
                </a:lnTo>
                <a:lnTo>
                  <a:pt x="2819019" y="1200911"/>
                </a:lnTo>
                <a:lnTo>
                  <a:pt x="2826131" y="1247393"/>
                </a:lnTo>
                <a:lnTo>
                  <a:pt x="2831719" y="1294383"/>
                </a:lnTo>
                <a:lnTo>
                  <a:pt x="2835783" y="1341881"/>
                </a:lnTo>
                <a:lnTo>
                  <a:pt x="2838196" y="1389633"/>
                </a:lnTo>
                <a:lnTo>
                  <a:pt x="2838958" y="1437893"/>
                </a:lnTo>
                <a:lnTo>
                  <a:pt x="2838958" y="4012246"/>
                </a:lnTo>
                <a:lnTo>
                  <a:pt x="2872359" y="4012246"/>
                </a:lnTo>
                <a:lnTo>
                  <a:pt x="2872359" y="1437893"/>
                </a:lnTo>
                <a:lnTo>
                  <a:pt x="2871597" y="1389506"/>
                </a:lnTo>
                <a:lnTo>
                  <a:pt x="2869184" y="1341627"/>
                </a:lnTo>
                <a:lnTo>
                  <a:pt x="2865247" y="1294002"/>
                </a:lnTo>
                <a:lnTo>
                  <a:pt x="2859786" y="1246885"/>
                </a:lnTo>
                <a:lnTo>
                  <a:pt x="2852801" y="1200277"/>
                </a:lnTo>
                <a:lnTo>
                  <a:pt x="2844292" y="1154175"/>
                </a:lnTo>
                <a:lnTo>
                  <a:pt x="2834386" y="1108583"/>
                </a:lnTo>
                <a:lnTo>
                  <a:pt x="2822956" y="1063497"/>
                </a:lnTo>
                <a:lnTo>
                  <a:pt x="2810256" y="1019047"/>
                </a:lnTo>
                <a:lnTo>
                  <a:pt x="2796159" y="975105"/>
                </a:lnTo>
                <a:lnTo>
                  <a:pt x="2780538" y="931798"/>
                </a:lnTo>
                <a:lnTo>
                  <a:pt x="2763774" y="889253"/>
                </a:lnTo>
                <a:lnTo>
                  <a:pt x="2745613" y="847343"/>
                </a:lnTo>
                <a:lnTo>
                  <a:pt x="2726182" y="806068"/>
                </a:lnTo>
                <a:lnTo>
                  <a:pt x="2705481" y="765555"/>
                </a:lnTo>
                <a:lnTo>
                  <a:pt x="2683637" y="725804"/>
                </a:lnTo>
                <a:lnTo>
                  <a:pt x="2660523" y="686815"/>
                </a:lnTo>
                <a:lnTo>
                  <a:pt x="2636266" y="648588"/>
                </a:lnTo>
                <a:lnTo>
                  <a:pt x="2610739" y="611251"/>
                </a:lnTo>
                <a:lnTo>
                  <a:pt x="2584196" y="574675"/>
                </a:lnTo>
                <a:lnTo>
                  <a:pt x="2556510" y="538988"/>
                </a:lnTo>
                <a:lnTo>
                  <a:pt x="2527808" y="504316"/>
                </a:lnTo>
                <a:lnTo>
                  <a:pt x="2497963" y="470534"/>
                </a:lnTo>
                <a:lnTo>
                  <a:pt x="2467102" y="437641"/>
                </a:lnTo>
                <a:lnTo>
                  <a:pt x="2435225" y="405764"/>
                </a:lnTo>
                <a:lnTo>
                  <a:pt x="2402459" y="374903"/>
                </a:lnTo>
                <a:lnTo>
                  <a:pt x="2368677" y="345058"/>
                </a:lnTo>
                <a:lnTo>
                  <a:pt x="2334006" y="316229"/>
                </a:lnTo>
                <a:lnTo>
                  <a:pt x="2298319" y="288543"/>
                </a:lnTo>
                <a:lnTo>
                  <a:pt x="2261870" y="261874"/>
                </a:lnTo>
                <a:lnTo>
                  <a:pt x="2224532" y="236474"/>
                </a:lnTo>
                <a:lnTo>
                  <a:pt x="2186432" y="212089"/>
                </a:lnTo>
                <a:lnTo>
                  <a:pt x="2147443" y="188975"/>
                </a:lnTo>
                <a:lnTo>
                  <a:pt x="2107819" y="167004"/>
                </a:lnTo>
                <a:lnTo>
                  <a:pt x="2067306" y="146303"/>
                </a:lnTo>
                <a:lnTo>
                  <a:pt x="2026158" y="126872"/>
                </a:lnTo>
                <a:lnTo>
                  <a:pt x="1984248" y="108712"/>
                </a:lnTo>
                <a:lnTo>
                  <a:pt x="1941576" y="91820"/>
                </a:lnTo>
                <a:lnTo>
                  <a:pt x="1898395" y="76326"/>
                </a:lnTo>
                <a:lnTo>
                  <a:pt x="1854581" y="62229"/>
                </a:lnTo>
                <a:lnTo>
                  <a:pt x="1810131" y="49402"/>
                </a:lnTo>
                <a:lnTo>
                  <a:pt x="1765173" y="37972"/>
                </a:lnTo>
                <a:lnTo>
                  <a:pt x="1719580" y="28066"/>
                </a:lnTo>
                <a:lnTo>
                  <a:pt x="1673479" y="19557"/>
                </a:lnTo>
                <a:lnTo>
                  <a:pt x="1626870" y="12572"/>
                </a:lnTo>
                <a:lnTo>
                  <a:pt x="1579880" y="7112"/>
                </a:lnTo>
                <a:lnTo>
                  <a:pt x="1532382" y="3175"/>
                </a:lnTo>
                <a:lnTo>
                  <a:pt x="1484503" y="762"/>
                </a:lnTo>
                <a:lnTo>
                  <a:pt x="1436243" y="0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26608" y="7677910"/>
            <a:ext cx="3413760" cy="259079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28700" y="1118616"/>
            <a:ext cx="16230600" cy="7760334"/>
            <a:chOff x="1028700" y="1118616"/>
            <a:chExt cx="16230600" cy="7760334"/>
          </a:xfrm>
        </p:grpSpPr>
        <p:sp>
          <p:nvSpPr>
            <p:cNvPr id="3" name="object 3" descr=""/>
            <p:cNvSpPr/>
            <p:nvPr/>
          </p:nvSpPr>
          <p:spPr>
            <a:xfrm>
              <a:off x="1028700" y="1118616"/>
              <a:ext cx="16230600" cy="7760334"/>
            </a:xfrm>
            <a:custGeom>
              <a:avLst/>
              <a:gdLst/>
              <a:ahLst/>
              <a:cxnLst/>
              <a:rect l="l" t="t" r="r" b="b"/>
              <a:pathLst>
                <a:path w="16230600" h="7760334">
                  <a:moveTo>
                    <a:pt x="16173450" y="0"/>
                  </a:moveTo>
                  <a:lnTo>
                    <a:pt x="57124" y="0"/>
                  </a:lnTo>
                  <a:lnTo>
                    <a:pt x="34886" y="4444"/>
                  </a:lnTo>
                  <a:lnTo>
                    <a:pt x="16725" y="16763"/>
                  </a:lnTo>
                  <a:lnTo>
                    <a:pt x="4483" y="34925"/>
                  </a:lnTo>
                  <a:lnTo>
                    <a:pt x="0" y="57150"/>
                  </a:lnTo>
                  <a:lnTo>
                    <a:pt x="0" y="7702804"/>
                  </a:lnTo>
                  <a:lnTo>
                    <a:pt x="4483" y="7725029"/>
                  </a:lnTo>
                  <a:lnTo>
                    <a:pt x="16725" y="7743189"/>
                  </a:lnTo>
                  <a:lnTo>
                    <a:pt x="34886" y="7755508"/>
                  </a:lnTo>
                  <a:lnTo>
                    <a:pt x="57124" y="7759954"/>
                  </a:lnTo>
                  <a:lnTo>
                    <a:pt x="16173450" y="7759954"/>
                  </a:lnTo>
                  <a:lnTo>
                    <a:pt x="16195675" y="7755508"/>
                  </a:lnTo>
                  <a:lnTo>
                    <a:pt x="16213836" y="7743189"/>
                  </a:lnTo>
                  <a:lnTo>
                    <a:pt x="16226155" y="7725029"/>
                  </a:lnTo>
                  <a:lnTo>
                    <a:pt x="16230600" y="7702804"/>
                  </a:lnTo>
                  <a:lnTo>
                    <a:pt x="16230600" y="57150"/>
                  </a:lnTo>
                  <a:lnTo>
                    <a:pt x="16213836" y="16763"/>
                  </a:lnTo>
                  <a:lnTo>
                    <a:pt x="16173450" y="0"/>
                  </a:lnTo>
                  <a:close/>
                </a:path>
              </a:pathLst>
            </a:custGeom>
            <a:solidFill>
              <a:srgbClr val="89A9A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37359" y="1935480"/>
              <a:ext cx="14813280" cy="6126479"/>
            </a:xfrm>
            <a:prstGeom prst="rect">
              <a:avLst/>
            </a:prstGeom>
          </p:spPr>
        </p:pic>
      </p:grp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48027" y="9270493"/>
            <a:ext cx="83819" cy="8381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193035" y="9270493"/>
            <a:ext cx="83819" cy="83818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636520" y="9270493"/>
            <a:ext cx="83819" cy="83818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26535" y="9270493"/>
            <a:ext cx="83820" cy="83818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81527" y="9270493"/>
            <a:ext cx="83818" cy="83818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70020" y="9270493"/>
            <a:ext cx="83820" cy="83818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415028" y="9270493"/>
            <a:ext cx="83818" cy="83818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58511" y="9270493"/>
            <a:ext cx="85342" cy="83818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03520" y="9270493"/>
            <a:ext cx="83818" cy="83818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748528" y="9270493"/>
            <a:ext cx="83818" cy="83818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748027" y="9698737"/>
            <a:ext cx="83819" cy="83818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193035" y="9698737"/>
            <a:ext cx="83819" cy="83818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636520" y="9698737"/>
            <a:ext cx="83819" cy="83818"/>
          </a:xfrm>
          <a:prstGeom prst="rect">
            <a:avLst/>
          </a:prstGeom>
        </p:spPr>
      </p:pic>
      <p:pic>
        <p:nvPicPr>
          <p:cNvPr id="18" name="object 18" descr="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81527" y="9698737"/>
            <a:ext cx="83818" cy="83818"/>
          </a:xfrm>
          <a:prstGeom prst="rect">
            <a:avLst/>
          </a:prstGeom>
        </p:spPr>
      </p:pic>
      <p:pic>
        <p:nvPicPr>
          <p:cNvPr id="19" name="object 19" descr="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526535" y="9698737"/>
            <a:ext cx="83820" cy="83818"/>
          </a:xfrm>
          <a:prstGeom prst="rect">
            <a:avLst/>
          </a:prstGeom>
        </p:spPr>
      </p:pic>
      <p:pic>
        <p:nvPicPr>
          <p:cNvPr id="20" name="object 20" descr="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70020" y="9698737"/>
            <a:ext cx="83820" cy="83818"/>
          </a:xfrm>
          <a:prstGeom prst="rect">
            <a:avLst/>
          </a:prstGeom>
        </p:spPr>
      </p:pic>
      <p:pic>
        <p:nvPicPr>
          <p:cNvPr id="21" name="object 21" descr="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4415028" y="9698737"/>
            <a:ext cx="83818" cy="83818"/>
          </a:xfrm>
          <a:prstGeom prst="rect">
            <a:avLst/>
          </a:prstGeom>
        </p:spPr>
      </p:pic>
      <p:pic>
        <p:nvPicPr>
          <p:cNvPr id="22" name="object 22" descr="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4858511" y="9698737"/>
            <a:ext cx="85342" cy="83818"/>
          </a:xfrm>
          <a:prstGeom prst="rect">
            <a:avLst/>
          </a:prstGeom>
        </p:spPr>
      </p:pic>
      <p:pic>
        <p:nvPicPr>
          <p:cNvPr id="23" name="object 23" descr="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303520" y="9698737"/>
            <a:ext cx="83820" cy="83818"/>
          </a:xfrm>
          <a:prstGeom prst="rect">
            <a:avLst/>
          </a:prstGeom>
        </p:spPr>
      </p:pic>
      <p:pic>
        <p:nvPicPr>
          <p:cNvPr id="24" name="object 24" descr="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5747003" y="9698737"/>
            <a:ext cx="83818" cy="83818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748027" y="10126978"/>
            <a:ext cx="83819" cy="83818"/>
          </a:xfrm>
          <a:prstGeom prst="rect">
            <a:avLst/>
          </a:prstGeom>
        </p:spPr>
      </p:pic>
      <p:pic>
        <p:nvPicPr>
          <p:cNvPr id="26" name="object 26" descr="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2193035" y="10126978"/>
            <a:ext cx="83819" cy="83818"/>
          </a:xfrm>
          <a:prstGeom prst="rect">
            <a:avLst/>
          </a:prstGeom>
        </p:spPr>
      </p:pic>
      <p:pic>
        <p:nvPicPr>
          <p:cNvPr id="27" name="object 27" descr="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081527" y="10126978"/>
            <a:ext cx="83818" cy="83818"/>
          </a:xfrm>
          <a:prstGeom prst="rect">
            <a:avLst/>
          </a:prstGeom>
        </p:spPr>
      </p:pic>
      <p:pic>
        <p:nvPicPr>
          <p:cNvPr id="28" name="object 28" descr="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636520" y="10126978"/>
            <a:ext cx="83819" cy="83818"/>
          </a:xfrm>
          <a:prstGeom prst="rect">
            <a:avLst/>
          </a:prstGeom>
        </p:spPr>
      </p:pic>
      <p:pic>
        <p:nvPicPr>
          <p:cNvPr id="29" name="object 29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3525011" y="10126978"/>
            <a:ext cx="85344" cy="83818"/>
          </a:xfrm>
          <a:prstGeom prst="rect">
            <a:avLst/>
          </a:prstGeom>
        </p:spPr>
      </p:pic>
      <p:pic>
        <p:nvPicPr>
          <p:cNvPr id="30" name="object 30" descr="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3970020" y="10126978"/>
            <a:ext cx="83820" cy="83818"/>
          </a:xfrm>
          <a:prstGeom prst="rect">
            <a:avLst/>
          </a:prstGeom>
        </p:spPr>
      </p:pic>
      <p:pic>
        <p:nvPicPr>
          <p:cNvPr id="31" name="object 31" descr="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858511" y="10126978"/>
            <a:ext cx="85342" cy="83818"/>
          </a:xfrm>
          <a:prstGeom prst="rect">
            <a:avLst/>
          </a:prstGeom>
        </p:spPr>
      </p:pic>
      <p:pic>
        <p:nvPicPr>
          <p:cNvPr id="32" name="object 32" descr="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4415028" y="10126978"/>
            <a:ext cx="83818" cy="83818"/>
          </a:xfrm>
          <a:prstGeom prst="rect">
            <a:avLst/>
          </a:prstGeom>
        </p:spPr>
      </p:pic>
      <p:pic>
        <p:nvPicPr>
          <p:cNvPr id="33" name="object 33" descr="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5747003" y="10126978"/>
            <a:ext cx="83818" cy="83818"/>
          </a:xfrm>
          <a:prstGeom prst="rect">
            <a:avLst/>
          </a:prstGeom>
        </p:spPr>
      </p:pic>
      <p:pic>
        <p:nvPicPr>
          <p:cNvPr id="34" name="object 34" descr="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5303520" y="10126978"/>
            <a:ext cx="83820" cy="83818"/>
          </a:xfrm>
          <a:prstGeom prst="rect">
            <a:avLst/>
          </a:prstGeom>
        </p:spPr>
      </p:pic>
      <p:pic>
        <p:nvPicPr>
          <p:cNvPr id="35" name="object 35" descr="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3167360" y="202692"/>
            <a:ext cx="83816" cy="83820"/>
          </a:xfrm>
          <a:prstGeom prst="rect">
            <a:avLst/>
          </a:prstGeom>
        </p:spPr>
      </p:pic>
      <p:pic>
        <p:nvPicPr>
          <p:cNvPr id="36" name="object 36" descr="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13612367" y="202692"/>
            <a:ext cx="83818" cy="83820"/>
          </a:xfrm>
          <a:prstGeom prst="rect">
            <a:avLst/>
          </a:prstGeom>
        </p:spPr>
      </p:pic>
      <p:pic>
        <p:nvPicPr>
          <p:cNvPr id="37" name="object 37" descr="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14055852" y="202692"/>
            <a:ext cx="85340" cy="83820"/>
          </a:xfrm>
          <a:prstGeom prst="rect">
            <a:avLst/>
          </a:prstGeom>
        </p:spPr>
      </p:pic>
      <p:pic>
        <p:nvPicPr>
          <p:cNvPr id="38" name="object 38" descr="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14500860" y="202692"/>
            <a:ext cx="83818" cy="83820"/>
          </a:xfrm>
          <a:prstGeom prst="rect">
            <a:avLst/>
          </a:prstGeom>
        </p:spPr>
      </p:pic>
      <p:pic>
        <p:nvPicPr>
          <p:cNvPr id="39" name="object 39" descr="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14945867" y="202692"/>
            <a:ext cx="83816" cy="83820"/>
          </a:xfrm>
          <a:prstGeom prst="rect">
            <a:avLst/>
          </a:prstGeom>
        </p:spPr>
      </p:pic>
      <p:pic>
        <p:nvPicPr>
          <p:cNvPr id="40" name="object 40" descr="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15389352" y="202692"/>
            <a:ext cx="83818" cy="83820"/>
          </a:xfrm>
          <a:prstGeom prst="rect">
            <a:avLst/>
          </a:prstGeom>
        </p:spPr>
      </p:pic>
      <p:pic>
        <p:nvPicPr>
          <p:cNvPr id="41" name="object 41" descr="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15834360" y="202692"/>
            <a:ext cx="83816" cy="83820"/>
          </a:xfrm>
          <a:prstGeom prst="rect">
            <a:avLst/>
          </a:prstGeom>
        </p:spPr>
      </p:pic>
      <p:pic>
        <p:nvPicPr>
          <p:cNvPr id="42" name="object 42" descr="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16279367" y="202692"/>
            <a:ext cx="83818" cy="83820"/>
          </a:xfrm>
          <a:prstGeom prst="rect">
            <a:avLst/>
          </a:prstGeom>
        </p:spPr>
      </p:pic>
      <p:pic>
        <p:nvPicPr>
          <p:cNvPr id="43" name="object 43" descr="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16722852" y="202692"/>
            <a:ext cx="85341" cy="83820"/>
          </a:xfrm>
          <a:prstGeom prst="rect">
            <a:avLst/>
          </a:prstGeom>
        </p:spPr>
      </p:pic>
      <p:pic>
        <p:nvPicPr>
          <p:cNvPr id="44" name="object 44" descr="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7167860" y="202692"/>
            <a:ext cx="83818" cy="83820"/>
          </a:xfrm>
          <a:prstGeom prst="rect">
            <a:avLst/>
          </a:prstGeom>
        </p:spPr>
      </p:pic>
      <p:pic>
        <p:nvPicPr>
          <p:cNvPr id="45" name="object 45" descr="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13167360" y="630936"/>
            <a:ext cx="83816" cy="83820"/>
          </a:xfrm>
          <a:prstGeom prst="rect">
            <a:avLst/>
          </a:prstGeom>
        </p:spPr>
      </p:pic>
      <p:pic>
        <p:nvPicPr>
          <p:cNvPr id="46" name="object 46" descr="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13612367" y="630936"/>
            <a:ext cx="83818" cy="83820"/>
          </a:xfrm>
          <a:prstGeom prst="rect">
            <a:avLst/>
          </a:prstGeom>
        </p:spPr>
      </p:pic>
      <p:pic>
        <p:nvPicPr>
          <p:cNvPr id="47" name="object 47" descr="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14055852" y="630936"/>
            <a:ext cx="85340" cy="83820"/>
          </a:xfrm>
          <a:prstGeom prst="rect">
            <a:avLst/>
          </a:prstGeom>
        </p:spPr>
      </p:pic>
      <p:pic>
        <p:nvPicPr>
          <p:cNvPr id="48" name="object 48" descr="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4500860" y="630936"/>
            <a:ext cx="83818" cy="83820"/>
          </a:xfrm>
          <a:prstGeom prst="rect">
            <a:avLst/>
          </a:prstGeom>
        </p:spPr>
      </p:pic>
      <p:pic>
        <p:nvPicPr>
          <p:cNvPr id="49" name="object 49" descr="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4945867" y="630936"/>
            <a:ext cx="83816" cy="83820"/>
          </a:xfrm>
          <a:prstGeom prst="rect">
            <a:avLst/>
          </a:prstGeom>
        </p:spPr>
      </p:pic>
      <p:pic>
        <p:nvPicPr>
          <p:cNvPr id="50" name="object 50" descr="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15389352" y="630936"/>
            <a:ext cx="83818" cy="83820"/>
          </a:xfrm>
          <a:prstGeom prst="rect">
            <a:avLst/>
          </a:prstGeom>
        </p:spPr>
      </p:pic>
      <p:pic>
        <p:nvPicPr>
          <p:cNvPr id="51" name="object 51" descr="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16279367" y="630936"/>
            <a:ext cx="83818" cy="83820"/>
          </a:xfrm>
          <a:prstGeom prst="rect">
            <a:avLst/>
          </a:prstGeom>
        </p:spPr>
      </p:pic>
      <p:pic>
        <p:nvPicPr>
          <p:cNvPr id="52" name="object 52" descr="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15834360" y="630936"/>
            <a:ext cx="83816" cy="83820"/>
          </a:xfrm>
          <a:prstGeom prst="rect">
            <a:avLst/>
          </a:prstGeom>
        </p:spPr>
      </p:pic>
      <p:pic>
        <p:nvPicPr>
          <p:cNvPr id="53" name="object 53" descr="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16722852" y="630936"/>
            <a:ext cx="85341" cy="83820"/>
          </a:xfrm>
          <a:prstGeom prst="rect">
            <a:avLst/>
          </a:prstGeom>
        </p:spPr>
      </p:pic>
      <p:pic>
        <p:nvPicPr>
          <p:cNvPr id="54" name="object 54" descr="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17167860" y="630936"/>
            <a:ext cx="83818" cy="838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28700" y="0"/>
            <a:ext cx="17244060" cy="982218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1548364" y="4228541"/>
            <a:ext cx="3109595" cy="1413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7780">
              <a:lnSpc>
                <a:spcPct val="100000"/>
              </a:lnSpc>
              <a:spcBef>
                <a:spcPts val="105"/>
              </a:spcBef>
            </a:pPr>
            <a:r>
              <a:rPr dirty="0" sz="3500" spc="-10" b="1">
                <a:solidFill>
                  <a:srgbClr val="89A9AC"/>
                </a:solidFill>
                <a:latin typeface="Trebuchet MS"/>
                <a:cs typeface="Trebuchet MS"/>
              </a:rPr>
              <a:t>AUFBAU</a:t>
            </a:r>
            <a:endParaRPr sz="35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120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Aufbau</a:t>
            </a:r>
            <a:r>
              <a:rPr dirty="0" sz="3000" spc="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dirty="0" sz="3000" spc="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40">
                <a:solidFill>
                  <a:srgbClr val="FFFFFF"/>
                </a:solidFill>
                <a:latin typeface="Arial"/>
                <a:cs typeface="Arial"/>
              </a:rPr>
              <a:t>Arbeit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0" y="9358883"/>
            <a:ext cx="4705985" cy="928369"/>
          </a:xfrm>
          <a:custGeom>
            <a:avLst/>
            <a:gdLst/>
            <a:ahLst/>
            <a:cxnLst/>
            <a:rect l="l" t="t" r="r" b="b"/>
            <a:pathLst>
              <a:path w="4705985" h="928370">
                <a:moveTo>
                  <a:pt x="133438" y="12801"/>
                </a:moveTo>
                <a:lnTo>
                  <a:pt x="103543" y="0"/>
                </a:lnTo>
                <a:lnTo>
                  <a:pt x="0" y="238086"/>
                </a:lnTo>
                <a:lnTo>
                  <a:pt x="0" y="319608"/>
                </a:lnTo>
                <a:lnTo>
                  <a:pt x="133438" y="12801"/>
                </a:lnTo>
                <a:close/>
              </a:path>
              <a:path w="4705985" h="928370">
                <a:moveTo>
                  <a:pt x="485470" y="12801"/>
                </a:moveTo>
                <a:lnTo>
                  <a:pt x="455688" y="0"/>
                </a:lnTo>
                <a:lnTo>
                  <a:pt x="52146" y="927798"/>
                </a:lnTo>
                <a:lnTo>
                  <a:pt x="87515" y="927798"/>
                </a:lnTo>
                <a:lnTo>
                  <a:pt x="485470" y="12801"/>
                </a:lnTo>
                <a:close/>
              </a:path>
              <a:path w="4705985" h="928370">
                <a:moveTo>
                  <a:pt x="837628" y="12801"/>
                </a:moveTo>
                <a:lnTo>
                  <a:pt x="807834" y="0"/>
                </a:lnTo>
                <a:lnTo>
                  <a:pt x="404291" y="927798"/>
                </a:lnTo>
                <a:lnTo>
                  <a:pt x="439674" y="927798"/>
                </a:lnTo>
                <a:lnTo>
                  <a:pt x="837628" y="12801"/>
                </a:lnTo>
                <a:close/>
              </a:path>
              <a:path w="4705985" h="928370">
                <a:moveTo>
                  <a:pt x="1189748" y="12801"/>
                </a:moveTo>
                <a:lnTo>
                  <a:pt x="1159967" y="0"/>
                </a:lnTo>
                <a:lnTo>
                  <a:pt x="756450" y="927798"/>
                </a:lnTo>
                <a:lnTo>
                  <a:pt x="791806" y="927798"/>
                </a:lnTo>
                <a:lnTo>
                  <a:pt x="1189748" y="12801"/>
                </a:lnTo>
                <a:close/>
              </a:path>
              <a:path w="4705985" h="928370">
                <a:moveTo>
                  <a:pt x="1541907" y="12801"/>
                </a:moveTo>
                <a:lnTo>
                  <a:pt x="1512062" y="0"/>
                </a:lnTo>
                <a:lnTo>
                  <a:pt x="1108583" y="927798"/>
                </a:lnTo>
                <a:lnTo>
                  <a:pt x="1143939" y="927798"/>
                </a:lnTo>
                <a:lnTo>
                  <a:pt x="1541907" y="12801"/>
                </a:lnTo>
                <a:close/>
              </a:path>
              <a:path w="4705985" h="928370">
                <a:moveTo>
                  <a:pt x="1893951" y="12801"/>
                </a:moveTo>
                <a:lnTo>
                  <a:pt x="1864106" y="0"/>
                </a:lnTo>
                <a:lnTo>
                  <a:pt x="1460627" y="927798"/>
                </a:lnTo>
                <a:lnTo>
                  <a:pt x="1496060" y="927798"/>
                </a:lnTo>
                <a:lnTo>
                  <a:pt x="1893951" y="12801"/>
                </a:lnTo>
                <a:close/>
              </a:path>
              <a:path w="4705985" h="928370">
                <a:moveTo>
                  <a:pt x="2246122" y="12801"/>
                </a:moveTo>
                <a:lnTo>
                  <a:pt x="2216277" y="0"/>
                </a:lnTo>
                <a:lnTo>
                  <a:pt x="1812671" y="927798"/>
                </a:lnTo>
                <a:lnTo>
                  <a:pt x="1848231" y="927798"/>
                </a:lnTo>
                <a:lnTo>
                  <a:pt x="2246122" y="12801"/>
                </a:lnTo>
                <a:close/>
              </a:path>
              <a:path w="4705985" h="928370">
                <a:moveTo>
                  <a:pt x="2598420" y="12801"/>
                </a:moveTo>
                <a:lnTo>
                  <a:pt x="2568448" y="0"/>
                </a:lnTo>
                <a:lnTo>
                  <a:pt x="2164842" y="927798"/>
                </a:lnTo>
                <a:lnTo>
                  <a:pt x="2200275" y="927798"/>
                </a:lnTo>
                <a:lnTo>
                  <a:pt x="2598420" y="12801"/>
                </a:lnTo>
                <a:close/>
              </a:path>
              <a:path w="4705985" h="928370">
                <a:moveTo>
                  <a:pt x="2950464" y="12801"/>
                </a:moveTo>
                <a:lnTo>
                  <a:pt x="2920619" y="0"/>
                </a:lnTo>
                <a:lnTo>
                  <a:pt x="2517140" y="927798"/>
                </a:lnTo>
                <a:lnTo>
                  <a:pt x="2552446" y="927798"/>
                </a:lnTo>
                <a:lnTo>
                  <a:pt x="2950464" y="12801"/>
                </a:lnTo>
                <a:close/>
              </a:path>
              <a:path w="4705985" h="928370">
                <a:moveTo>
                  <a:pt x="3302508" y="12801"/>
                </a:moveTo>
                <a:lnTo>
                  <a:pt x="3272904" y="0"/>
                </a:lnTo>
                <a:lnTo>
                  <a:pt x="2869311" y="927798"/>
                </a:lnTo>
                <a:lnTo>
                  <a:pt x="2904617" y="927798"/>
                </a:lnTo>
                <a:lnTo>
                  <a:pt x="3302508" y="12801"/>
                </a:lnTo>
                <a:close/>
              </a:path>
              <a:path w="4705985" h="928370">
                <a:moveTo>
                  <a:pt x="3654679" y="12801"/>
                </a:moveTo>
                <a:lnTo>
                  <a:pt x="3624834" y="0"/>
                </a:lnTo>
                <a:lnTo>
                  <a:pt x="3221228" y="927798"/>
                </a:lnTo>
                <a:lnTo>
                  <a:pt x="3256788" y="927798"/>
                </a:lnTo>
                <a:lnTo>
                  <a:pt x="3654679" y="12801"/>
                </a:lnTo>
                <a:close/>
              </a:path>
              <a:path w="4705985" h="928370">
                <a:moveTo>
                  <a:pt x="4006850" y="12801"/>
                </a:moveTo>
                <a:lnTo>
                  <a:pt x="3977005" y="0"/>
                </a:lnTo>
                <a:lnTo>
                  <a:pt x="3573526" y="927798"/>
                </a:lnTo>
                <a:lnTo>
                  <a:pt x="3608832" y="927798"/>
                </a:lnTo>
                <a:lnTo>
                  <a:pt x="4006850" y="12801"/>
                </a:lnTo>
                <a:close/>
              </a:path>
              <a:path w="4705985" h="928370">
                <a:moveTo>
                  <a:pt x="4358894" y="12801"/>
                </a:moveTo>
                <a:lnTo>
                  <a:pt x="4329176" y="0"/>
                </a:lnTo>
                <a:lnTo>
                  <a:pt x="3925697" y="927798"/>
                </a:lnTo>
                <a:lnTo>
                  <a:pt x="3961003" y="927798"/>
                </a:lnTo>
                <a:lnTo>
                  <a:pt x="4358894" y="12801"/>
                </a:lnTo>
                <a:close/>
              </a:path>
              <a:path w="4705985" h="928370">
                <a:moveTo>
                  <a:pt x="4705604" y="10477"/>
                </a:moveTo>
                <a:lnTo>
                  <a:pt x="4681347" y="0"/>
                </a:lnTo>
                <a:lnTo>
                  <a:pt x="4277741" y="927798"/>
                </a:lnTo>
                <a:lnTo>
                  <a:pt x="4313174" y="927798"/>
                </a:lnTo>
                <a:lnTo>
                  <a:pt x="4705604" y="25247"/>
                </a:lnTo>
                <a:lnTo>
                  <a:pt x="4705604" y="10477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6508" rIns="0" bIns="0" rtlCol="0" vert="horz">
            <a:spAutoFit/>
          </a:bodyPr>
          <a:lstStyle/>
          <a:p>
            <a:pPr marL="2052955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EINLEITUNG</a:t>
            </a:r>
          </a:p>
        </p:txBody>
      </p:sp>
      <p:sp>
        <p:nvSpPr>
          <p:cNvPr id="6" name="object 6" descr=""/>
          <p:cNvSpPr txBox="1"/>
          <p:nvPr/>
        </p:nvSpPr>
        <p:spPr>
          <a:xfrm>
            <a:off x="4207890" y="4235272"/>
            <a:ext cx="4071620" cy="18580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50165">
              <a:lnSpc>
                <a:spcPct val="100000"/>
              </a:lnSpc>
              <a:spcBef>
                <a:spcPts val="105"/>
              </a:spcBef>
            </a:pPr>
            <a:r>
              <a:rPr dirty="0" sz="3500" spc="-10" b="1">
                <a:solidFill>
                  <a:srgbClr val="89A9AC"/>
                </a:solidFill>
                <a:latin typeface="Trebuchet MS"/>
                <a:cs typeface="Trebuchet MS"/>
              </a:rPr>
              <a:t>EINFÜHRUNG</a:t>
            </a:r>
            <a:endParaRPr sz="35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3025"/>
              </a:spcBef>
            </a:pP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Kurze</a:t>
            </a:r>
            <a:r>
              <a:rPr dirty="0" sz="3000" spc="-14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Einführung</a:t>
            </a:r>
            <a:r>
              <a:rPr dirty="0" sz="3000" spc="-18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in</a:t>
            </a:r>
            <a:r>
              <a:rPr dirty="0" sz="3000" spc="-11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70">
                <a:solidFill>
                  <a:srgbClr val="FFFFFF"/>
                </a:solidFill>
                <a:latin typeface="Trebuchet MS"/>
                <a:cs typeface="Trebuchet MS"/>
              </a:rPr>
              <a:t>CSS</a:t>
            </a:r>
            <a:endParaRPr sz="3000">
              <a:latin typeface="Trebuchet MS"/>
              <a:cs typeface="Trebuchet MS"/>
            </a:endParaRPr>
          </a:p>
          <a:p>
            <a:pPr algn="ctr" marL="48895">
              <a:lnSpc>
                <a:spcPct val="100000"/>
              </a:lnSpc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dirty="0" sz="3000" spc="25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dessen</a:t>
            </a:r>
            <a:r>
              <a:rPr dirty="0" sz="3000" spc="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Bedeutung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900" y="1650"/>
                </a:lnTo>
                <a:lnTo>
                  <a:pt x="25463" y="25400"/>
                </a:lnTo>
                <a:lnTo>
                  <a:pt x="1689" y="69976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0"/>
                </a:lnTo>
                <a:lnTo>
                  <a:pt x="53670" y="8222983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5" y="8214982"/>
                </a:lnTo>
                <a:lnTo>
                  <a:pt x="16223996" y="8175929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42" y="53085"/>
                </a:lnTo>
                <a:lnTo>
                  <a:pt x="16205200" y="25400"/>
                </a:lnTo>
                <a:lnTo>
                  <a:pt x="16177514" y="6857"/>
                </a:lnTo>
                <a:lnTo>
                  <a:pt x="16143605" y="0"/>
                </a:lnTo>
                <a:close/>
              </a:path>
            </a:pathLst>
          </a:custGeom>
          <a:solidFill>
            <a:srgbClr val="89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50763" y="1258900"/>
            <a:ext cx="6468110" cy="208216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106680">
              <a:lnSpc>
                <a:spcPts val="8095"/>
              </a:lnSpc>
              <a:spcBef>
                <a:spcPts val="100"/>
              </a:spcBef>
            </a:pPr>
            <a:r>
              <a:rPr dirty="0"/>
              <a:t>KAPITEL</a:t>
            </a:r>
            <a:r>
              <a:rPr dirty="0" spc="-380"/>
              <a:t> </a:t>
            </a:r>
            <a:r>
              <a:rPr dirty="0" spc="-1360"/>
              <a:t>1:</a:t>
            </a:r>
          </a:p>
          <a:p>
            <a:pPr algn="ctr">
              <a:lnSpc>
                <a:spcPts val="8095"/>
              </a:lnSpc>
            </a:pPr>
            <a:r>
              <a:rPr dirty="0" spc="635"/>
              <a:t>C</a:t>
            </a:r>
            <a:r>
              <a:rPr dirty="0" spc="630"/>
              <a:t>S</a:t>
            </a:r>
            <a:r>
              <a:rPr dirty="0" spc="-15"/>
              <a:t>S</a:t>
            </a:r>
            <a:r>
              <a:rPr dirty="0" spc="225"/>
              <a:t> </a:t>
            </a:r>
            <a:r>
              <a:rPr dirty="0" spc="245"/>
              <a:t>CONCEPTS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4133088" y="3800855"/>
            <a:ext cx="4277995" cy="1191895"/>
          </a:xfrm>
          <a:custGeom>
            <a:avLst/>
            <a:gdLst/>
            <a:ahLst/>
            <a:cxnLst/>
            <a:rect l="l" t="t" r="r" b="b"/>
            <a:pathLst>
              <a:path w="4277995" h="1191895">
                <a:moveTo>
                  <a:pt x="3927220" y="0"/>
                </a:moveTo>
                <a:lnTo>
                  <a:pt x="350392" y="0"/>
                </a:lnTo>
                <a:lnTo>
                  <a:pt x="302767" y="3175"/>
                </a:lnTo>
                <a:lnTo>
                  <a:pt x="257175" y="12573"/>
                </a:lnTo>
                <a:lnTo>
                  <a:pt x="213995" y="27559"/>
                </a:lnTo>
                <a:lnTo>
                  <a:pt x="173482" y="47879"/>
                </a:lnTo>
                <a:lnTo>
                  <a:pt x="136271" y="73025"/>
                </a:lnTo>
                <a:lnTo>
                  <a:pt x="102615" y="102616"/>
                </a:lnTo>
                <a:lnTo>
                  <a:pt x="73025" y="136271"/>
                </a:lnTo>
                <a:lnTo>
                  <a:pt x="47878" y="173482"/>
                </a:lnTo>
                <a:lnTo>
                  <a:pt x="27559" y="213995"/>
                </a:lnTo>
                <a:lnTo>
                  <a:pt x="12573" y="257175"/>
                </a:lnTo>
                <a:lnTo>
                  <a:pt x="3175" y="302768"/>
                </a:lnTo>
                <a:lnTo>
                  <a:pt x="0" y="350393"/>
                </a:lnTo>
                <a:lnTo>
                  <a:pt x="0" y="841121"/>
                </a:lnTo>
                <a:lnTo>
                  <a:pt x="3175" y="888746"/>
                </a:lnTo>
                <a:lnTo>
                  <a:pt x="12573" y="934339"/>
                </a:lnTo>
                <a:lnTo>
                  <a:pt x="27559" y="977519"/>
                </a:lnTo>
                <a:lnTo>
                  <a:pt x="47878" y="1018032"/>
                </a:lnTo>
                <a:lnTo>
                  <a:pt x="73025" y="1055243"/>
                </a:lnTo>
                <a:lnTo>
                  <a:pt x="102615" y="1088898"/>
                </a:lnTo>
                <a:lnTo>
                  <a:pt x="136271" y="1118489"/>
                </a:lnTo>
                <a:lnTo>
                  <a:pt x="173482" y="1143635"/>
                </a:lnTo>
                <a:lnTo>
                  <a:pt x="213995" y="1163955"/>
                </a:lnTo>
                <a:lnTo>
                  <a:pt x="257175" y="1178941"/>
                </a:lnTo>
                <a:lnTo>
                  <a:pt x="302767" y="1188339"/>
                </a:lnTo>
                <a:lnTo>
                  <a:pt x="350392" y="1191514"/>
                </a:lnTo>
                <a:lnTo>
                  <a:pt x="3927220" y="1191514"/>
                </a:lnTo>
                <a:lnTo>
                  <a:pt x="3974718" y="1188339"/>
                </a:lnTo>
                <a:lnTo>
                  <a:pt x="4020439" y="1178941"/>
                </a:lnTo>
                <a:lnTo>
                  <a:pt x="4063618" y="1163955"/>
                </a:lnTo>
                <a:lnTo>
                  <a:pt x="4104132" y="1143635"/>
                </a:lnTo>
                <a:lnTo>
                  <a:pt x="4141342" y="1118489"/>
                </a:lnTo>
                <a:lnTo>
                  <a:pt x="4174997" y="1088898"/>
                </a:lnTo>
                <a:lnTo>
                  <a:pt x="4204589" y="1055243"/>
                </a:lnTo>
                <a:lnTo>
                  <a:pt x="4229735" y="1018032"/>
                </a:lnTo>
                <a:lnTo>
                  <a:pt x="4250055" y="977519"/>
                </a:lnTo>
                <a:lnTo>
                  <a:pt x="4265041" y="934339"/>
                </a:lnTo>
                <a:lnTo>
                  <a:pt x="4274439" y="888746"/>
                </a:lnTo>
                <a:lnTo>
                  <a:pt x="4277614" y="841121"/>
                </a:lnTo>
                <a:lnTo>
                  <a:pt x="4277614" y="350393"/>
                </a:lnTo>
                <a:lnTo>
                  <a:pt x="4274439" y="302768"/>
                </a:lnTo>
                <a:lnTo>
                  <a:pt x="4265041" y="257175"/>
                </a:lnTo>
                <a:lnTo>
                  <a:pt x="4250055" y="213995"/>
                </a:lnTo>
                <a:lnTo>
                  <a:pt x="4229735" y="173482"/>
                </a:lnTo>
                <a:lnTo>
                  <a:pt x="4204589" y="136271"/>
                </a:lnTo>
                <a:lnTo>
                  <a:pt x="4174997" y="102616"/>
                </a:lnTo>
                <a:lnTo>
                  <a:pt x="4141342" y="73025"/>
                </a:lnTo>
                <a:lnTo>
                  <a:pt x="4104132" y="47879"/>
                </a:lnTo>
                <a:lnTo>
                  <a:pt x="4063618" y="27559"/>
                </a:lnTo>
                <a:lnTo>
                  <a:pt x="4020439" y="12573"/>
                </a:lnTo>
                <a:lnTo>
                  <a:pt x="3974718" y="3175"/>
                </a:lnTo>
                <a:lnTo>
                  <a:pt x="39272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871084" y="3816476"/>
            <a:ext cx="2743200" cy="559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500" spc="80" b="1">
                <a:solidFill>
                  <a:srgbClr val="89A9AC"/>
                </a:solidFill>
                <a:latin typeface="Trebuchet MS"/>
                <a:cs typeface="Trebuchet MS"/>
              </a:rPr>
              <a:t>SYNTAX</a:t>
            </a:r>
            <a:r>
              <a:rPr dirty="0" sz="3500" spc="15" b="1">
                <a:solidFill>
                  <a:srgbClr val="89A9AC"/>
                </a:solidFill>
                <a:latin typeface="Trebuchet MS"/>
                <a:cs typeface="Trebuchet MS"/>
              </a:rPr>
              <a:t> </a:t>
            </a:r>
            <a:r>
              <a:rPr dirty="0" sz="3500" spc="-25" b="1">
                <a:solidFill>
                  <a:srgbClr val="89A9AC"/>
                </a:solidFill>
                <a:latin typeface="Trebuchet MS"/>
                <a:cs typeface="Trebuchet MS"/>
              </a:rPr>
              <a:t>UND</a:t>
            </a:r>
            <a:endParaRPr sz="3500">
              <a:latin typeface="Trebuchet MS"/>
              <a:cs typeface="Trebuchet MS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965575" y="4312157"/>
            <a:ext cx="4595495" cy="30206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8255">
              <a:lnSpc>
                <a:spcPct val="100000"/>
              </a:lnSpc>
              <a:spcBef>
                <a:spcPts val="105"/>
              </a:spcBef>
            </a:pPr>
            <a:r>
              <a:rPr dirty="0" sz="3500" spc="-10" b="1">
                <a:solidFill>
                  <a:srgbClr val="89A9AC"/>
                </a:solidFill>
                <a:latin typeface="Trebuchet MS"/>
                <a:cs typeface="Trebuchet MS"/>
              </a:rPr>
              <a:t>SELEKTOREN</a:t>
            </a:r>
            <a:endParaRPr sz="3500">
              <a:latin typeface="Trebuchet MS"/>
              <a:cs typeface="Trebuchet MS"/>
            </a:endParaRPr>
          </a:p>
          <a:p>
            <a:pPr marL="12700" marR="5080">
              <a:lnSpc>
                <a:spcPct val="92000"/>
              </a:lnSpc>
              <a:spcBef>
                <a:spcPts val="2815"/>
              </a:spcBef>
              <a:tabLst>
                <a:tab pos="2595245" algn="l"/>
              </a:tabLst>
            </a:pPr>
            <a:r>
              <a:rPr dirty="0" sz="3000" spc="-20">
                <a:solidFill>
                  <a:srgbClr val="FFFFFF"/>
                </a:solidFill>
                <a:latin typeface="Trebuchet MS"/>
                <a:cs typeface="Trebuchet MS"/>
              </a:rPr>
              <a:t>Erklärung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z="3000" spc="-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wie</a:t>
            </a:r>
            <a:r>
              <a:rPr dirty="0" sz="30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35">
                <a:solidFill>
                  <a:srgbClr val="FFFFFF"/>
                </a:solidFill>
                <a:latin typeface="Arial"/>
                <a:cs typeface="Arial"/>
              </a:rPr>
              <a:t>CSS-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Regeln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strukturiert</a:t>
            </a:r>
            <a:r>
              <a:rPr dirty="0" sz="30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sind,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einschließlich</a:t>
            </a:r>
            <a:r>
              <a:rPr dirty="0" sz="3000" spc="27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Selektoren, Eigenschaften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und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Werten.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0" y="9358883"/>
            <a:ext cx="4705985" cy="928369"/>
          </a:xfrm>
          <a:custGeom>
            <a:avLst/>
            <a:gdLst/>
            <a:ahLst/>
            <a:cxnLst/>
            <a:rect l="l" t="t" r="r" b="b"/>
            <a:pathLst>
              <a:path w="4705985" h="928370">
                <a:moveTo>
                  <a:pt x="133438" y="12801"/>
                </a:moveTo>
                <a:lnTo>
                  <a:pt x="103543" y="0"/>
                </a:lnTo>
                <a:lnTo>
                  <a:pt x="0" y="238086"/>
                </a:lnTo>
                <a:lnTo>
                  <a:pt x="0" y="319608"/>
                </a:lnTo>
                <a:lnTo>
                  <a:pt x="133438" y="12801"/>
                </a:lnTo>
                <a:close/>
              </a:path>
              <a:path w="4705985" h="928370">
                <a:moveTo>
                  <a:pt x="485470" y="12801"/>
                </a:moveTo>
                <a:lnTo>
                  <a:pt x="455688" y="0"/>
                </a:lnTo>
                <a:lnTo>
                  <a:pt x="52146" y="927798"/>
                </a:lnTo>
                <a:lnTo>
                  <a:pt x="87515" y="927798"/>
                </a:lnTo>
                <a:lnTo>
                  <a:pt x="485470" y="12801"/>
                </a:lnTo>
                <a:close/>
              </a:path>
              <a:path w="4705985" h="928370">
                <a:moveTo>
                  <a:pt x="837628" y="12801"/>
                </a:moveTo>
                <a:lnTo>
                  <a:pt x="807834" y="0"/>
                </a:lnTo>
                <a:lnTo>
                  <a:pt x="404291" y="927798"/>
                </a:lnTo>
                <a:lnTo>
                  <a:pt x="439674" y="927798"/>
                </a:lnTo>
                <a:lnTo>
                  <a:pt x="837628" y="12801"/>
                </a:lnTo>
                <a:close/>
              </a:path>
              <a:path w="4705985" h="928370">
                <a:moveTo>
                  <a:pt x="1189748" y="12801"/>
                </a:moveTo>
                <a:lnTo>
                  <a:pt x="1159967" y="0"/>
                </a:lnTo>
                <a:lnTo>
                  <a:pt x="756450" y="927798"/>
                </a:lnTo>
                <a:lnTo>
                  <a:pt x="791806" y="927798"/>
                </a:lnTo>
                <a:lnTo>
                  <a:pt x="1189748" y="12801"/>
                </a:lnTo>
                <a:close/>
              </a:path>
              <a:path w="4705985" h="928370">
                <a:moveTo>
                  <a:pt x="1541907" y="12801"/>
                </a:moveTo>
                <a:lnTo>
                  <a:pt x="1512062" y="0"/>
                </a:lnTo>
                <a:lnTo>
                  <a:pt x="1108583" y="927798"/>
                </a:lnTo>
                <a:lnTo>
                  <a:pt x="1143939" y="927798"/>
                </a:lnTo>
                <a:lnTo>
                  <a:pt x="1541907" y="12801"/>
                </a:lnTo>
                <a:close/>
              </a:path>
              <a:path w="4705985" h="928370">
                <a:moveTo>
                  <a:pt x="1893951" y="12801"/>
                </a:moveTo>
                <a:lnTo>
                  <a:pt x="1864106" y="0"/>
                </a:lnTo>
                <a:lnTo>
                  <a:pt x="1460627" y="927798"/>
                </a:lnTo>
                <a:lnTo>
                  <a:pt x="1496060" y="927798"/>
                </a:lnTo>
                <a:lnTo>
                  <a:pt x="1893951" y="12801"/>
                </a:lnTo>
                <a:close/>
              </a:path>
              <a:path w="4705985" h="928370">
                <a:moveTo>
                  <a:pt x="2246122" y="12801"/>
                </a:moveTo>
                <a:lnTo>
                  <a:pt x="2216277" y="0"/>
                </a:lnTo>
                <a:lnTo>
                  <a:pt x="1812671" y="927798"/>
                </a:lnTo>
                <a:lnTo>
                  <a:pt x="1848231" y="927798"/>
                </a:lnTo>
                <a:lnTo>
                  <a:pt x="2246122" y="12801"/>
                </a:lnTo>
                <a:close/>
              </a:path>
              <a:path w="4705985" h="928370">
                <a:moveTo>
                  <a:pt x="2598420" y="12801"/>
                </a:moveTo>
                <a:lnTo>
                  <a:pt x="2568448" y="0"/>
                </a:lnTo>
                <a:lnTo>
                  <a:pt x="2164842" y="927798"/>
                </a:lnTo>
                <a:lnTo>
                  <a:pt x="2200275" y="927798"/>
                </a:lnTo>
                <a:lnTo>
                  <a:pt x="2598420" y="12801"/>
                </a:lnTo>
                <a:close/>
              </a:path>
              <a:path w="4705985" h="928370">
                <a:moveTo>
                  <a:pt x="2950464" y="12801"/>
                </a:moveTo>
                <a:lnTo>
                  <a:pt x="2920619" y="0"/>
                </a:lnTo>
                <a:lnTo>
                  <a:pt x="2517140" y="927798"/>
                </a:lnTo>
                <a:lnTo>
                  <a:pt x="2552446" y="927798"/>
                </a:lnTo>
                <a:lnTo>
                  <a:pt x="2950464" y="12801"/>
                </a:lnTo>
                <a:close/>
              </a:path>
              <a:path w="4705985" h="928370">
                <a:moveTo>
                  <a:pt x="3302508" y="12801"/>
                </a:moveTo>
                <a:lnTo>
                  <a:pt x="3272904" y="0"/>
                </a:lnTo>
                <a:lnTo>
                  <a:pt x="2869311" y="927798"/>
                </a:lnTo>
                <a:lnTo>
                  <a:pt x="2904617" y="927798"/>
                </a:lnTo>
                <a:lnTo>
                  <a:pt x="3302508" y="12801"/>
                </a:lnTo>
                <a:close/>
              </a:path>
              <a:path w="4705985" h="928370">
                <a:moveTo>
                  <a:pt x="3654679" y="12801"/>
                </a:moveTo>
                <a:lnTo>
                  <a:pt x="3624834" y="0"/>
                </a:lnTo>
                <a:lnTo>
                  <a:pt x="3221228" y="927798"/>
                </a:lnTo>
                <a:lnTo>
                  <a:pt x="3256788" y="927798"/>
                </a:lnTo>
                <a:lnTo>
                  <a:pt x="3654679" y="12801"/>
                </a:lnTo>
                <a:close/>
              </a:path>
              <a:path w="4705985" h="928370">
                <a:moveTo>
                  <a:pt x="4006850" y="12801"/>
                </a:moveTo>
                <a:lnTo>
                  <a:pt x="3977005" y="0"/>
                </a:lnTo>
                <a:lnTo>
                  <a:pt x="3573526" y="927798"/>
                </a:lnTo>
                <a:lnTo>
                  <a:pt x="3608832" y="927798"/>
                </a:lnTo>
                <a:lnTo>
                  <a:pt x="4006850" y="12801"/>
                </a:lnTo>
                <a:close/>
              </a:path>
              <a:path w="4705985" h="928370">
                <a:moveTo>
                  <a:pt x="4358894" y="12801"/>
                </a:moveTo>
                <a:lnTo>
                  <a:pt x="4329176" y="0"/>
                </a:lnTo>
                <a:lnTo>
                  <a:pt x="3925697" y="927798"/>
                </a:lnTo>
                <a:lnTo>
                  <a:pt x="3961003" y="927798"/>
                </a:lnTo>
                <a:lnTo>
                  <a:pt x="4358894" y="12801"/>
                </a:lnTo>
                <a:close/>
              </a:path>
              <a:path w="4705985" h="928370">
                <a:moveTo>
                  <a:pt x="4705604" y="10477"/>
                </a:moveTo>
                <a:lnTo>
                  <a:pt x="4681347" y="0"/>
                </a:lnTo>
                <a:lnTo>
                  <a:pt x="4277741" y="927798"/>
                </a:lnTo>
                <a:lnTo>
                  <a:pt x="4313174" y="927798"/>
                </a:lnTo>
                <a:lnTo>
                  <a:pt x="4705604" y="25247"/>
                </a:lnTo>
                <a:lnTo>
                  <a:pt x="4705604" y="10477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0881359" y="3887723"/>
            <a:ext cx="4277995" cy="1191895"/>
          </a:xfrm>
          <a:custGeom>
            <a:avLst/>
            <a:gdLst/>
            <a:ahLst/>
            <a:cxnLst/>
            <a:rect l="l" t="t" r="r" b="b"/>
            <a:pathLst>
              <a:path w="4277994" h="1191895">
                <a:moveTo>
                  <a:pt x="3927221" y="0"/>
                </a:moveTo>
                <a:lnTo>
                  <a:pt x="350393" y="0"/>
                </a:lnTo>
                <a:lnTo>
                  <a:pt x="302768" y="3175"/>
                </a:lnTo>
                <a:lnTo>
                  <a:pt x="257175" y="12573"/>
                </a:lnTo>
                <a:lnTo>
                  <a:pt x="213995" y="27559"/>
                </a:lnTo>
                <a:lnTo>
                  <a:pt x="173482" y="47878"/>
                </a:lnTo>
                <a:lnTo>
                  <a:pt x="136271" y="73025"/>
                </a:lnTo>
                <a:lnTo>
                  <a:pt x="102616" y="102615"/>
                </a:lnTo>
                <a:lnTo>
                  <a:pt x="73025" y="136271"/>
                </a:lnTo>
                <a:lnTo>
                  <a:pt x="47879" y="173481"/>
                </a:lnTo>
                <a:lnTo>
                  <a:pt x="27559" y="213995"/>
                </a:lnTo>
                <a:lnTo>
                  <a:pt x="12573" y="257175"/>
                </a:lnTo>
                <a:lnTo>
                  <a:pt x="3175" y="302767"/>
                </a:lnTo>
                <a:lnTo>
                  <a:pt x="0" y="350392"/>
                </a:lnTo>
                <a:lnTo>
                  <a:pt x="0" y="841121"/>
                </a:lnTo>
                <a:lnTo>
                  <a:pt x="3175" y="888746"/>
                </a:lnTo>
                <a:lnTo>
                  <a:pt x="12573" y="934338"/>
                </a:lnTo>
                <a:lnTo>
                  <a:pt x="27559" y="977518"/>
                </a:lnTo>
                <a:lnTo>
                  <a:pt x="47879" y="1018031"/>
                </a:lnTo>
                <a:lnTo>
                  <a:pt x="73025" y="1055242"/>
                </a:lnTo>
                <a:lnTo>
                  <a:pt x="102616" y="1088898"/>
                </a:lnTo>
                <a:lnTo>
                  <a:pt x="136271" y="1118489"/>
                </a:lnTo>
                <a:lnTo>
                  <a:pt x="173482" y="1143635"/>
                </a:lnTo>
                <a:lnTo>
                  <a:pt x="213995" y="1163954"/>
                </a:lnTo>
                <a:lnTo>
                  <a:pt x="257175" y="1178940"/>
                </a:lnTo>
                <a:lnTo>
                  <a:pt x="302768" y="1188339"/>
                </a:lnTo>
                <a:lnTo>
                  <a:pt x="350393" y="1191514"/>
                </a:lnTo>
                <a:lnTo>
                  <a:pt x="3927221" y="1191514"/>
                </a:lnTo>
                <a:lnTo>
                  <a:pt x="3974719" y="1188339"/>
                </a:lnTo>
                <a:lnTo>
                  <a:pt x="4020438" y="1178940"/>
                </a:lnTo>
                <a:lnTo>
                  <a:pt x="4063619" y="1163954"/>
                </a:lnTo>
                <a:lnTo>
                  <a:pt x="4104132" y="1143635"/>
                </a:lnTo>
                <a:lnTo>
                  <a:pt x="4141343" y="1118489"/>
                </a:lnTo>
                <a:lnTo>
                  <a:pt x="4174998" y="1088898"/>
                </a:lnTo>
                <a:lnTo>
                  <a:pt x="4204588" y="1055242"/>
                </a:lnTo>
                <a:lnTo>
                  <a:pt x="4229734" y="1018031"/>
                </a:lnTo>
                <a:lnTo>
                  <a:pt x="4250055" y="977518"/>
                </a:lnTo>
                <a:lnTo>
                  <a:pt x="4265041" y="934338"/>
                </a:lnTo>
                <a:lnTo>
                  <a:pt x="4274438" y="888746"/>
                </a:lnTo>
                <a:lnTo>
                  <a:pt x="4277613" y="841121"/>
                </a:lnTo>
                <a:lnTo>
                  <a:pt x="4277613" y="350392"/>
                </a:lnTo>
                <a:lnTo>
                  <a:pt x="4274438" y="302767"/>
                </a:lnTo>
                <a:lnTo>
                  <a:pt x="4265041" y="257175"/>
                </a:lnTo>
                <a:lnTo>
                  <a:pt x="4250055" y="213995"/>
                </a:lnTo>
                <a:lnTo>
                  <a:pt x="4229734" y="173481"/>
                </a:lnTo>
                <a:lnTo>
                  <a:pt x="4204588" y="136271"/>
                </a:lnTo>
                <a:lnTo>
                  <a:pt x="4174998" y="102615"/>
                </a:lnTo>
                <a:lnTo>
                  <a:pt x="4141343" y="73025"/>
                </a:lnTo>
                <a:lnTo>
                  <a:pt x="4104132" y="47878"/>
                </a:lnTo>
                <a:lnTo>
                  <a:pt x="4063619" y="27559"/>
                </a:lnTo>
                <a:lnTo>
                  <a:pt x="4020438" y="12573"/>
                </a:lnTo>
                <a:lnTo>
                  <a:pt x="3974719" y="3175"/>
                </a:lnTo>
                <a:lnTo>
                  <a:pt x="3927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2429870" y="3904233"/>
            <a:ext cx="1097280" cy="559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500" spc="95" b="1">
                <a:solidFill>
                  <a:srgbClr val="89A9AC"/>
                </a:solidFill>
                <a:latin typeface="Trebuchet MS"/>
                <a:cs typeface="Trebuchet MS"/>
              </a:rPr>
              <a:t>BOX-</a:t>
            </a:r>
            <a:endParaRPr sz="3500">
              <a:latin typeface="Trebuchet MS"/>
              <a:cs typeface="Trebuchet MS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089895" y="4115821"/>
            <a:ext cx="6202680" cy="4491990"/>
          </a:xfrm>
          <a:prstGeom prst="rect">
            <a:avLst/>
          </a:prstGeom>
        </p:spPr>
        <p:txBody>
          <a:bodyPr wrap="square" lIns="0" tIns="297180" rIns="0" bIns="0" rtlCol="0" vert="horz">
            <a:spAutoFit/>
          </a:bodyPr>
          <a:lstStyle/>
          <a:p>
            <a:pPr algn="ctr" marR="373380">
              <a:lnSpc>
                <a:spcPct val="100000"/>
              </a:lnSpc>
              <a:spcBef>
                <a:spcPts val="2340"/>
              </a:spcBef>
            </a:pPr>
            <a:r>
              <a:rPr dirty="0" sz="3500" spc="60" b="1">
                <a:solidFill>
                  <a:srgbClr val="89A9AC"/>
                </a:solidFill>
                <a:latin typeface="Trebuchet MS"/>
                <a:cs typeface="Trebuchet MS"/>
              </a:rPr>
              <a:t>MODELL</a:t>
            </a:r>
            <a:endParaRPr sz="3500">
              <a:latin typeface="Trebuchet MS"/>
              <a:cs typeface="Trebuchet MS"/>
            </a:endParaRPr>
          </a:p>
          <a:p>
            <a:pPr marL="12700" marR="5080">
              <a:lnSpc>
                <a:spcPct val="91700"/>
              </a:lnSpc>
              <a:spcBef>
                <a:spcPts val="2215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Beschreibung,</a:t>
            </a:r>
            <a:r>
              <a:rPr dirty="0" sz="30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wie</a:t>
            </a:r>
            <a:r>
              <a:rPr dirty="0" sz="300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dirty="0" sz="3000" spc="1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90">
                <a:solidFill>
                  <a:srgbClr val="FFFFFF"/>
                </a:solidFill>
                <a:latin typeface="Arial"/>
                <a:cs typeface="Arial"/>
              </a:rPr>
              <a:t>Box-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Modell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dirty="0" sz="3000" spc="1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Layout</a:t>
            </a:r>
            <a:r>
              <a:rPr dirty="0" sz="3000" spc="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von</a:t>
            </a:r>
            <a:r>
              <a:rPr dirty="0" sz="30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Elementen</a:t>
            </a:r>
            <a:r>
              <a:rPr dirty="0" sz="3000" spc="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definiert,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einschließlich</a:t>
            </a:r>
            <a:r>
              <a:rPr dirty="0" sz="3000" spc="3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Border,</a:t>
            </a:r>
            <a:r>
              <a:rPr dirty="0" sz="3000" spc="1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Padding,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Margin</a:t>
            </a:r>
            <a:r>
              <a:rPr dirty="0" sz="3000" spc="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dirty="0" sz="3000" spc="2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Inhaltsbereichen.</a:t>
            </a:r>
            <a:endParaRPr sz="3000">
              <a:latin typeface="Arial"/>
              <a:cs typeface="Arial"/>
            </a:endParaRPr>
          </a:p>
          <a:p>
            <a:pPr marL="12700" marR="187325">
              <a:lnSpc>
                <a:spcPct val="91700"/>
              </a:lnSpc>
              <a:spcBef>
                <a:spcPts val="105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Layouts:</a:t>
            </a:r>
            <a:r>
              <a:rPr dirty="0" sz="3000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Behandlung</a:t>
            </a:r>
            <a:r>
              <a:rPr dirty="0" sz="3000" spc="-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FFFFFF"/>
                </a:solidFill>
                <a:latin typeface="Arial"/>
                <a:cs typeface="Arial"/>
              </a:rPr>
              <a:t>der</a:t>
            </a:r>
            <a:r>
              <a:rPr dirty="0" sz="3000" spc="20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Konzepte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von</a:t>
            </a:r>
            <a:r>
              <a:rPr dirty="0" sz="30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Positionierung,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Anzeigetypen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(Block,</a:t>
            </a:r>
            <a:r>
              <a:rPr dirty="0" sz="3000" spc="-1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30">
                <a:solidFill>
                  <a:srgbClr val="FFFFFF"/>
                </a:solidFill>
                <a:latin typeface="Arial"/>
                <a:cs typeface="Arial"/>
              </a:rPr>
              <a:t>Inline,</a:t>
            </a:r>
            <a:r>
              <a:rPr dirty="0" sz="3000" spc="-2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50">
                <a:solidFill>
                  <a:srgbClr val="FFFFFF"/>
                </a:solidFill>
                <a:latin typeface="Arial"/>
                <a:cs typeface="Arial"/>
              </a:rPr>
              <a:t>Inline-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Block,</a:t>
            </a:r>
            <a:r>
              <a:rPr dirty="0" sz="3000" spc="-14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Keine, </a:t>
            </a:r>
            <a:r>
              <a:rPr dirty="0" sz="3000" spc="-30">
                <a:solidFill>
                  <a:srgbClr val="FFFFFF"/>
                </a:solidFill>
                <a:latin typeface="Arial"/>
                <a:cs typeface="Arial"/>
              </a:rPr>
              <a:t>usw.),</a:t>
            </a:r>
            <a:r>
              <a:rPr dirty="0" sz="3000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Flexbox</a:t>
            </a:r>
            <a:r>
              <a:rPr dirty="0" sz="3000" spc="-8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dirty="0" sz="30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Grid.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028700" y="1028700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900" y="1650"/>
                </a:lnTo>
                <a:lnTo>
                  <a:pt x="25463" y="25400"/>
                </a:lnTo>
                <a:lnTo>
                  <a:pt x="1689" y="69976"/>
                </a:lnTo>
                <a:lnTo>
                  <a:pt x="0" y="86995"/>
                </a:lnTo>
                <a:lnTo>
                  <a:pt x="0" y="8142668"/>
                </a:lnTo>
                <a:lnTo>
                  <a:pt x="14605" y="8190890"/>
                </a:lnTo>
                <a:lnTo>
                  <a:pt x="53670" y="8222983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5" y="8214982"/>
                </a:lnTo>
                <a:lnTo>
                  <a:pt x="16223996" y="8175929"/>
                </a:lnTo>
                <a:lnTo>
                  <a:pt x="16230600" y="8142668"/>
                </a:lnTo>
                <a:lnTo>
                  <a:pt x="16230600" y="86995"/>
                </a:lnTo>
                <a:lnTo>
                  <a:pt x="16223742" y="53085"/>
                </a:lnTo>
                <a:lnTo>
                  <a:pt x="16205200" y="25400"/>
                </a:lnTo>
                <a:lnTo>
                  <a:pt x="16177514" y="6857"/>
                </a:lnTo>
                <a:lnTo>
                  <a:pt x="16143605" y="0"/>
                </a:lnTo>
                <a:close/>
              </a:path>
            </a:pathLst>
          </a:custGeom>
          <a:solidFill>
            <a:srgbClr val="89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89982" y="1082751"/>
            <a:ext cx="7941945" cy="2082164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71120">
              <a:lnSpc>
                <a:spcPts val="8095"/>
              </a:lnSpc>
              <a:spcBef>
                <a:spcPts val="100"/>
              </a:spcBef>
            </a:pPr>
            <a:r>
              <a:rPr dirty="0"/>
              <a:t>KAPITEL</a:t>
            </a:r>
            <a:r>
              <a:rPr dirty="0" spc="-380"/>
              <a:t> </a:t>
            </a:r>
            <a:r>
              <a:rPr dirty="0" spc="-580"/>
              <a:t>2:</a:t>
            </a:r>
          </a:p>
          <a:p>
            <a:pPr algn="ctr">
              <a:lnSpc>
                <a:spcPts val="8095"/>
              </a:lnSpc>
            </a:pPr>
            <a:r>
              <a:rPr dirty="0" spc="730"/>
              <a:t>CS</a:t>
            </a:r>
            <a:r>
              <a:rPr dirty="0" spc="755"/>
              <a:t>S</a:t>
            </a:r>
            <a:r>
              <a:rPr dirty="0" spc="-25"/>
              <a:t>-</a:t>
            </a:r>
            <a:r>
              <a:rPr dirty="0" spc="-1310"/>
              <a:t> </a:t>
            </a:r>
            <a:r>
              <a:rPr dirty="0" spc="-10"/>
              <a:t>ARCHITEKTUR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0" y="9358883"/>
            <a:ext cx="4705985" cy="928369"/>
          </a:xfrm>
          <a:custGeom>
            <a:avLst/>
            <a:gdLst/>
            <a:ahLst/>
            <a:cxnLst/>
            <a:rect l="l" t="t" r="r" b="b"/>
            <a:pathLst>
              <a:path w="4705985" h="928370">
                <a:moveTo>
                  <a:pt x="133438" y="12801"/>
                </a:moveTo>
                <a:lnTo>
                  <a:pt x="103543" y="0"/>
                </a:lnTo>
                <a:lnTo>
                  <a:pt x="0" y="238086"/>
                </a:lnTo>
                <a:lnTo>
                  <a:pt x="0" y="319608"/>
                </a:lnTo>
                <a:lnTo>
                  <a:pt x="133438" y="12801"/>
                </a:lnTo>
                <a:close/>
              </a:path>
              <a:path w="4705985" h="928370">
                <a:moveTo>
                  <a:pt x="485470" y="12801"/>
                </a:moveTo>
                <a:lnTo>
                  <a:pt x="455688" y="0"/>
                </a:lnTo>
                <a:lnTo>
                  <a:pt x="52146" y="927798"/>
                </a:lnTo>
                <a:lnTo>
                  <a:pt x="87515" y="927798"/>
                </a:lnTo>
                <a:lnTo>
                  <a:pt x="485470" y="12801"/>
                </a:lnTo>
                <a:close/>
              </a:path>
              <a:path w="4705985" h="928370">
                <a:moveTo>
                  <a:pt x="837628" y="12801"/>
                </a:moveTo>
                <a:lnTo>
                  <a:pt x="807834" y="0"/>
                </a:lnTo>
                <a:lnTo>
                  <a:pt x="404291" y="927798"/>
                </a:lnTo>
                <a:lnTo>
                  <a:pt x="439674" y="927798"/>
                </a:lnTo>
                <a:lnTo>
                  <a:pt x="837628" y="12801"/>
                </a:lnTo>
                <a:close/>
              </a:path>
              <a:path w="4705985" h="928370">
                <a:moveTo>
                  <a:pt x="1189748" y="12801"/>
                </a:moveTo>
                <a:lnTo>
                  <a:pt x="1159967" y="0"/>
                </a:lnTo>
                <a:lnTo>
                  <a:pt x="756450" y="927798"/>
                </a:lnTo>
                <a:lnTo>
                  <a:pt x="791806" y="927798"/>
                </a:lnTo>
                <a:lnTo>
                  <a:pt x="1189748" y="12801"/>
                </a:lnTo>
                <a:close/>
              </a:path>
              <a:path w="4705985" h="928370">
                <a:moveTo>
                  <a:pt x="1541907" y="12801"/>
                </a:moveTo>
                <a:lnTo>
                  <a:pt x="1512062" y="0"/>
                </a:lnTo>
                <a:lnTo>
                  <a:pt x="1108583" y="927798"/>
                </a:lnTo>
                <a:lnTo>
                  <a:pt x="1143939" y="927798"/>
                </a:lnTo>
                <a:lnTo>
                  <a:pt x="1541907" y="12801"/>
                </a:lnTo>
                <a:close/>
              </a:path>
              <a:path w="4705985" h="928370">
                <a:moveTo>
                  <a:pt x="1893951" y="12801"/>
                </a:moveTo>
                <a:lnTo>
                  <a:pt x="1864106" y="0"/>
                </a:lnTo>
                <a:lnTo>
                  <a:pt x="1460627" y="927798"/>
                </a:lnTo>
                <a:lnTo>
                  <a:pt x="1496060" y="927798"/>
                </a:lnTo>
                <a:lnTo>
                  <a:pt x="1893951" y="12801"/>
                </a:lnTo>
                <a:close/>
              </a:path>
              <a:path w="4705985" h="928370">
                <a:moveTo>
                  <a:pt x="2246122" y="12801"/>
                </a:moveTo>
                <a:lnTo>
                  <a:pt x="2216277" y="0"/>
                </a:lnTo>
                <a:lnTo>
                  <a:pt x="1812671" y="927798"/>
                </a:lnTo>
                <a:lnTo>
                  <a:pt x="1848231" y="927798"/>
                </a:lnTo>
                <a:lnTo>
                  <a:pt x="2246122" y="12801"/>
                </a:lnTo>
                <a:close/>
              </a:path>
              <a:path w="4705985" h="928370">
                <a:moveTo>
                  <a:pt x="2598420" y="12801"/>
                </a:moveTo>
                <a:lnTo>
                  <a:pt x="2568448" y="0"/>
                </a:lnTo>
                <a:lnTo>
                  <a:pt x="2164842" y="927798"/>
                </a:lnTo>
                <a:lnTo>
                  <a:pt x="2200275" y="927798"/>
                </a:lnTo>
                <a:lnTo>
                  <a:pt x="2598420" y="12801"/>
                </a:lnTo>
                <a:close/>
              </a:path>
              <a:path w="4705985" h="928370">
                <a:moveTo>
                  <a:pt x="2950464" y="12801"/>
                </a:moveTo>
                <a:lnTo>
                  <a:pt x="2920619" y="0"/>
                </a:lnTo>
                <a:lnTo>
                  <a:pt x="2517140" y="927798"/>
                </a:lnTo>
                <a:lnTo>
                  <a:pt x="2552446" y="927798"/>
                </a:lnTo>
                <a:lnTo>
                  <a:pt x="2950464" y="12801"/>
                </a:lnTo>
                <a:close/>
              </a:path>
              <a:path w="4705985" h="928370">
                <a:moveTo>
                  <a:pt x="3302508" y="12801"/>
                </a:moveTo>
                <a:lnTo>
                  <a:pt x="3272904" y="0"/>
                </a:lnTo>
                <a:lnTo>
                  <a:pt x="2869311" y="927798"/>
                </a:lnTo>
                <a:lnTo>
                  <a:pt x="2904617" y="927798"/>
                </a:lnTo>
                <a:lnTo>
                  <a:pt x="3302508" y="12801"/>
                </a:lnTo>
                <a:close/>
              </a:path>
              <a:path w="4705985" h="928370">
                <a:moveTo>
                  <a:pt x="3654679" y="12801"/>
                </a:moveTo>
                <a:lnTo>
                  <a:pt x="3624834" y="0"/>
                </a:lnTo>
                <a:lnTo>
                  <a:pt x="3221228" y="927798"/>
                </a:lnTo>
                <a:lnTo>
                  <a:pt x="3256788" y="927798"/>
                </a:lnTo>
                <a:lnTo>
                  <a:pt x="3654679" y="12801"/>
                </a:lnTo>
                <a:close/>
              </a:path>
              <a:path w="4705985" h="928370">
                <a:moveTo>
                  <a:pt x="4006850" y="12801"/>
                </a:moveTo>
                <a:lnTo>
                  <a:pt x="3977005" y="0"/>
                </a:lnTo>
                <a:lnTo>
                  <a:pt x="3573526" y="927798"/>
                </a:lnTo>
                <a:lnTo>
                  <a:pt x="3608832" y="927798"/>
                </a:lnTo>
                <a:lnTo>
                  <a:pt x="4006850" y="12801"/>
                </a:lnTo>
                <a:close/>
              </a:path>
              <a:path w="4705985" h="928370">
                <a:moveTo>
                  <a:pt x="4358894" y="12801"/>
                </a:moveTo>
                <a:lnTo>
                  <a:pt x="4329176" y="0"/>
                </a:lnTo>
                <a:lnTo>
                  <a:pt x="3925697" y="927798"/>
                </a:lnTo>
                <a:lnTo>
                  <a:pt x="3961003" y="927798"/>
                </a:lnTo>
                <a:lnTo>
                  <a:pt x="4358894" y="12801"/>
                </a:lnTo>
                <a:close/>
              </a:path>
              <a:path w="4705985" h="928370">
                <a:moveTo>
                  <a:pt x="4705604" y="10477"/>
                </a:moveTo>
                <a:lnTo>
                  <a:pt x="4681347" y="0"/>
                </a:lnTo>
                <a:lnTo>
                  <a:pt x="4277741" y="927798"/>
                </a:lnTo>
                <a:lnTo>
                  <a:pt x="4313174" y="927798"/>
                </a:lnTo>
                <a:lnTo>
                  <a:pt x="4705604" y="25247"/>
                </a:lnTo>
                <a:lnTo>
                  <a:pt x="4705604" y="10477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1987783" y="3433571"/>
            <a:ext cx="4277995" cy="1191895"/>
          </a:xfrm>
          <a:custGeom>
            <a:avLst/>
            <a:gdLst/>
            <a:ahLst/>
            <a:cxnLst/>
            <a:rect l="l" t="t" r="r" b="b"/>
            <a:pathLst>
              <a:path w="4277994" h="1191895">
                <a:moveTo>
                  <a:pt x="3927221" y="0"/>
                </a:moveTo>
                <a:lnTo>
                  <a:pt x="350393" y="0"/>
                </a:lnTo>
                <a:lnTo>
                  <a:pt x="302768" y="3175"/>
                </a:lnTo>
                <a:lnTo>
                  <a:pt x="257175" y="12573"/>
                </a:lnTo>
                <a:lnTo>
                  <a:pt x="213995" y="27558"/>
                </a:lnTo>
                <a:lnTo>
                  <a:pt x="173482" y="47878"/>
                </a:lnTo>
                <a:lnTo>
                  <a:pt x="136271" y="73025"/>
                </a:lnTo>
                <a:lnTo>
                  <a:pt x="102616" y="102616"/>
                </a:lnTo>
                <a:lnTo>
                  <a:pt x="73025" y="136271"/>
                </a:lnTo>
                <a:lnTo>
                  <a:pt x="47879" y="173481"/>
                </a:lnTo>
                <a:lnTo>
                  <a:pt x="27559" y="213995"/>
                </a:lnTo>
                <a:lnTo>
                  <a:pt x="12573" y="257175"/>
                </a:lnTo>
                <a:lnTo>
                  <a:pt x="3175" y="302768"/>
                </a:lnTo>
                <a:lnTo>
                  <a:pt x="0" y="350393"/>
                </a:lnTo>
                <a:lnTo>
                  <a:pt x="0" y="841120"/>
                </a:lnTo>
                <a:lnTo>
                  <a:pt x="3175" y="888745"/>
                </a:lnTo>
                <a:lnTo>
                  <a:pt x="12573" y="934338"/>
                </a:lnTo>
                <a:lnTo>
                  <a:pt x="27559" y="977518"/>
                </a:lnTo>
                <a:lnTo>
                  <a:pt x="47879" y="1018031"/>
                </a:lnTo>
                <a:lnTo>
                  <a:pt x="73025" y="1055242"/>
                </a:lnTo>
                <a:lnTo>
                  <a:pt x="102616" y="1088898"/>
                </a:lnTo>
                <a:lnTo>
                  <a:pt x="136271" y="1118489"/>
                </a:lnTo>
                <a:lnTo>
                  <a:pt x="173482" y="1143635"/>
                </a:lnTo>
                <a:lnTo>
                  <a:pt x="213995" y="1163954"/>
                </a:lnTo>
                <a:lnTo>
                  <a:pt x="257175" y="1178940"/>
                </a:lnTo>
                <a:lnTo>
                  <a:pt x="302768" y="1188339"/>
                </a:lnTo>
                <a:lnTo>
                  <a:pt x="350393" y="1191514"/>
                </a:lnTo>
                <a:lnTo>
                  <a:pt x="3927221" y="1191514"/>
                </a:lnTo>
                <a:lnTo>
                  <a:pt x="3974719" y="1188339"/>
                </a:lnTo>
                <a:lnTo>
                  <a:pt x="4020439" y="1178940"/>
                </a:lnTo>
                <a:lnTo>
                  <a:pt x="4063619" y="1163954"/>
                </a:lnTo>
                <a:lnTo>
                  <a:pt x="4104131" y="1143635"/>
                </a:lnTo>
                <a:lnTo>
                  <a:pt x="4141343" y="1118489"/>
                </a:lnTo>
                <a:lnTo>
                  <a:pt x="4174998" y="1088898"/>
                </a:lnTo>
                <a:lnTo>
                  <a:pt x="4204589" y="1055242"/>
                </a:lnTo>
                <a:lnTo>
                  <a:pt x="4229735" y="1018031"/>
                </a:lnTo>
                <a:lnTo>
                  <a:pt x="4250055" y="977518"/>
                </a:lnTo>
                <a:lnTo>
                  <a:pt x="4265041" y="934338"/>
                </a:lnTo>
                <a:lnTo>
                  <a:pt x="4274439" y="888745"/>
                </a:lnTo>
                <a:lnTo>
                  <a:pt x="4277614" y="841120"/>
                </a:lnTo>
                <a:lnTo>
                  <a:pt x="4277614" y="350393"/>
                </a:lnTo>
                <a:lnTo>
                  <a:pt x="4274439" y="302768"/>
                </a:lnTo>
                <a:lnTo>
                  <a:pt x="4265041" y="257175"/>
                </a:lnTo>
                <a:lnTo>
                  <a:pt x="4250055" y="213995"/>
                </a:lnTo>
                <a:lnTo>
                  <a:pt x="4229735" y="173481"/>
                </a:lnTo>
                <a:lnTo>
                  <a:pt x="4204589" y="136271"/>
                </a:lnTo>
                <a:lnTo>
                  <a:pt x="4174998" y="102616"/>
                </a:lnTo>
                <a:lnTo>
                  <a:pt x="4141343" y="73025"/>
                </a:lnTo>
                <a:lnTo>
                  <a:pt x="4104131" y="47878"/>
                </a:lnTo>
                <a:lnTo>
                  <a:pt x="4063619" y="27558"/>
                </a:lnTo>
                <a:lnTo>
                  <a:pt x="4020439" y="12573"/>
                </a:lnTo>
                <a:lnTo>
                  <a:pt x="3974719" y="3175"/>
                </a:lnTo>
                <a:lnTo>
                  <a:pt x="3927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1821794" y="3437889"/>
            <a:ext cx="4168775" cy="3110230"/>
          </a:xfrm>
          <a:prstGeom prst="rect">
            <a:avLst/>
          </a:prstGeom>
        </p:spPr>
        <p:txBody>
          <a:bodyPr wrap="square" lIns="0" tIns="60325" rIns="0" bIns="0" rtlCol="0" vert="horz">
            <a:spAutoFit/>
          </a:bodyPr>
          <a:lstStyle/>
          <a:p>
            <a:pPr marL="1325880" marR="152400" indent="-822325">
              <a:lnSpc>
                <a:spcPts val="3910"/>
              </a:lnSpc>
              <a:spcBef>
                <a:spcPts val="475"/>
              </a:spcBef>
            </a:pPr>
            <a:r>
              <a:rPr dirty="0" sz="3500" spc="55" b="1">
                <a:solidFill>
                  <a:srgbClr val="89A9AC"/>
                </a:solidFill>
                <a:latin typeface="Trebuchet MS"/>
                <a:cs typeface="Trebuchet MS"/>
              </a:rPr>
              <a:t>VERGLEICHENDE ANALYSE</a:t>
            </a:r>
            <a:endParaRPr sz="3500">
              <a:latin typeface="Trebuchet MS"/>
              <a:cs typeface="Trebuchet MS"/>
            </a:endParaRPr>
          </a:p>
          <a:p>
            <a:pPr marL="12700" marR="5080">
              <a:lnSpc>
                <a:spcPct val="92000"/>
              </a:lnSpc>
              <a:spcBef>
                <a:spcPts val="2840"/>
              </a:spcBef>
            </a:pP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Eine</a:t>
            </a:r>
            <a:r>
              <a:rPr dirty="0" sz="3000" spc="-229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vergleichende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Analyse</a:t>
            </a:r>
            <a:r>
              <a:rPr dirty="0" sz="3000" spc="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machen,</a:t>
            </a:r>
            <a:r>
              <a:rPr dirty="0" sz="3000" spc="8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die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Stärken</a:t>
            </a:r>
            <a:r>
              <a:rPr dirty="0" sz="3000" spc="6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und</a:t>
            </a:r>
            <a:r>
              <a:rPr dirty="0" sz="3000" spc="26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40">
                <a:solidFill>
                  <a:srgbClr val="FFFFFF"/>
                </a:solidFill>
                <a:latin typeface="Trebuchet MS"/>
                <a:cs typeface="Trebuchet MS"/>
              </a:rPr>
              <a:t>Schwächen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hervorhebt.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1722120" y="3433571"/>
            <a:ext cx="4277995" cy="1191895"/>
          </a:xfrm>
          <a:custGeom>
            <a:avLst/>
            <a:gdLst/>
            <a:ahLst/>
            <a:cxnLst/>
            <a:rect l="l" t="t" r="r" b="b"/>
            <a:pathLst>
              <a:path w="4277995" h="1191895">
                <a:moveTo>
                  <a:pt x="3927221" y="0"/>
                </a:moveTo>
                <a:lnTo>
                  <a:pt x="350393" y="0"/>
                </a:lnTo>
                <a:lnTo>
                  <a:pt x="302768" y="3175"/>
                </a:lnTo>
                <a:lnTo>
                  <a:pt x="257175" y="12573"/>
                </a:lnTo>
                <a:lnTo>
                  <a:pt x="213994" y="27558"/>
                </a:lnTo>
                <a:lnTo>
                  <a:pt x="173481" y="47878"/>
                </a:lnTo>
                <a:lnTo>
                  <a:pt x="136271" y="73025"/>
                </a:lnTo>
                <a:lnTo>
                  <a:pt x="102616" y="102616"/>
                </a:lnTo>
                <a:lnTo>
                  <a:pt x="73025" y="136271"/>
                </a:lnTo>
                <a:lnTo>
                  <a:pt x="47879" y="173481"/>
                </a:lnTo>
                <a:lnTo>
                  <a:pt x="27559" y="213995"/>
                </a:lnTo>
                <a:lnTo>
                  <a:pt x="12573" y="257175"/>
                </a:lnTo>
                <a:lnTo>
                  <a:pt x="3175" y="302768"/>
                </a:lnTo>
                <a:lnTo>
                  <a:pt x="0" y="350393"/>
                </a:lnTo>
                <a:lnTo>
                  <a:pt x="0" y="841120"/>
                </a:lnTo>
                <a:lnTo>
                  <a:pt x="3175" y="888745"/>
                </a:lnTo>
                <a:lnTo>
                  <a:pt x="12573" y="934338"/>
                </a:lnTo>
                <a:lnTo>
                  <a:pt x="27559" y="977518"/>
                </a:lnTo>
                <a:lnTo>
                  <a:pt x="47879" y="1018031"/>
                </a:lnTo>
                <a:lnTo>
                  <a:pt x="73025" y="1055242"/>
                </a:lnTo>
                <a:lnTo>
                  <a:pt x="102616" y="1088898"/>
                </a:lnTo>
                <a:lnTo>
                  <a:pt x="136271" y="1118489"/>
                </a:lnTo>
                <a:lnTo>
                  <a:pt x="173481" y="1143635"/>
                </a:lnTo>
                <a:lnTo>
                  <a:pt x="213994" y="1163954"/>
                </a:lnTo>
                <a:lnTo>
                  <a:pt x="257175" y="1178940"/>
                </a:lnTo>
                <a:lnTo>
                  <a:pt x="302768" y="1188339"/>
                </a:lnTo>
                <a:lnTo>
                  <a:pt x="350393" y="1191514"/>
                </a:lnTo>
                <a:lnTo>
                  <a:pt x="3927221" y="1191514"/>
                </a:lnTo>
                <a:lnTo>
                  <a:pt x="3974719" y="1188339"/>
                </a:lnTo>
                <a:lnTo>
                  <a:pt x="4020439" y="1178940"/>
                </a:lnTo>
                <a:lnTo>
                  <a:pt x="4063619" y="1163954"/>
                </a:lnTo>
                <a:lnTo>
                  <a:pt x="4104131" y="1143635"/>
                </a:lnTo>
                <a:lnTo>
                  <a:pt x="4141343" y="1118489"/>
                </a:lnTo>
                <a:lnTo>
                  <a:pt x="4174998" y="1088898"/>
                </a:lnTo>
                <a:lnTo>
                  <a:pt x="4204589" y="1055242"/>
                </a:lnTo>
                <a:lnTo>
                  <a:pt x="4229734" y="1018031"/>
                </a:lnTo>
                <a:lnTo>
                  <a:pt x="4250055" y="977518"/>
                </a:lnTo>
                <a:lnTo>
                  <a:pt x="4265041" y="934338"/>
                </a:lnTo>
                <a:lnTo>
                  <a:pt x="4274439" y="888745"/>
                </a:lnTo>
                <a:lnTo>
                  <a:pt x="4277614" y="841120"/>
                </a:lnTo>
                <a:lnTo>
                  <a:pt x="4277614" y="350393"/>
                </a:lnTo>
                <a:lnTo>
                  <a:pt x="4274439" y="302768"/>
                </a:lnTo>
                <a:lnTo>
                  <a:pt x="4265041" y="257175"/>
                </a:lnTo>
                <a:lnTo>
                  <a:pt x="4250055" y="213995"/>
                </a:lnTo>
                <a:lnTo>
                  <a:pt x="4229734" y="173481"/>
                </a:lnTo>
                <a:lnTo>
                  <a:pt x="4204589" y="136271"/>
                </a:lnTo>
                <a:lnTo>
                  <a:pt x="4174998" y="102616"/>
                </a:lnTo>
                <a:lnTo>
                  <a:pt x="4141343" y="73025"/>
                </a:lnTo>
                <a:lnTo>
                  <a:pt x="4104131" y="47878"/>
                </a:lnTo>
                <a:lnTo>
                  <a:pt x="4063619" y="27558"/>
                </a:lnTo>
                <a:lnTo>
                  <a:pt x="4020439" y="12573"/>
                </a:lnTo>
                <a:lnTo>
                  <a:pt x="3974719" y="3175"/>
                </a:lnTo>
                <a:lnTo>
                  <a:pt x="39272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2444876" y="3680840"/>
            <a:ext cx="2721610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0" b="1">
                <a:solidFill>
                  <a:srgbClr val="89A9AC"/>
                </a:solidFill>
                <a:latin typeface="Trebuchet MS"/>
                <a:cs typeface="Trebuchet MS"/>
              </a:rPr>
              <a:t>EINFÜHRUNG</a:t>
            </a:r>
            <a:endParaRPr sz="3500">
              <a:latin typeface="Trebuchet MS"/>
              <a:cs typeface="Trebuchet MS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ct val="91700"/>
              </a:lnSpc>
              <a:spcBef>
                <a:spcPts val="400"/>
              </a:spcBef>
            </a:pPr>
            <a:r>
              <a:rPr dirty="0"/>
              <a:t>Diskussion</a:t>
            </a:r>
            <a:r>
              <a:rPr dirty="0" spc="90"/>
              <a:t> </a:t>
            </a:r>
            <a:r>
              <a:rPr dirty="0">
                <a:latin typeface="Trebuchet MS"/>
                <a:cs typeface="Trebuchet MS"/>
              </a:rPr>
              <a:t>über</a:t>
            </a:r>
            <a:r>
              <a:rPr dirty="0" spc="105">
                <a:latin typeface="Trebuchet MS"/>
                <a:cs typeface="Trebuchet MS"/>
              </a:rPr>
              <a:t> </a:t>
            </a:r>
            <a:r>
              <a:rPr dirty="0"/>
              <a:t>die</a:t>
            </a:r>
            <a:r>
              <a:rPr dirty="0" spc="315"/>
              <a:t> </a:t>
            </a:r>
            <a:r>
              <a:rPr dirty="0"/>
              <a:t>Bedeutung</a:t>
            </a:r>
            <a:r>
              <a:rPr dirty="0" spc="155"/>
              <a:t> </a:t>
            </a:r>
            <a:r>
              <a:rPr dirty="0"/>
              <a:t>einer</a:t>
            </a:r>
            <a:r>
              <a:rPr dirty="0" spc="175"/>
              <a:t> </a:t>
            </a:r>
            <a:r>
              <a:rPr dirty="0" spc="35"/>
              <a:t>strukturierten </a:t>
            </a:r>
            <a:r>
              <a:rPr dirty="0" spc="-95"/>
              <a:t>CSS</a:t>
            </a:r>
            <a:r>
              <a:rPr dirty="0" spc="-330"/>
              <a:t> </a:t>
            </a:r>
            <a:r>
              <a:rPr dirty="0" spc="45"/>
              <a:t>(Architektur).</a:t>
            </a:r>
            <a:r>
              <a:rPr dirty="0" spc="135"/>
              <a:t> </a:t>
            </a:r>
            <a:r>
              <a:rPr dirty="0"/>
              <a:t>Kurze</a:t>
            </a:r>
            <a:r>
              <a:rPr dirty="0" spc="-80"/>
              <a:t> </a:t>
            </a:r>
            <a:r>
              <a:rPr dirty="0"/>
              <a:t>Zusammenfassung</a:t>
            </a:r>
            <a:r>
              <a:rPr dirty="0" spc="-100"/>
              <a:t> </a:t>
            </a:r>
            <a:r>
              <a:rPr dirty="0" spc="-10"/>
              <a:t>jeder </a:t>
            </a:r>
            <a:r>
              <a:rPr dirty="0"/>
              <a:t>Architektur,</a:t>
            </a:r>
            <a:r>
              <a:rPr dirty="0" spc="455"/>
              <a:t> </a:t>
            </a:r>
            <a:r>
              <a:rPr dirty="0"/>
              <a:t>gefolgt</a:t>
            </a:r>
            <a:r>
              <a:rPr dirty="0" spc="470"/>
              <a:t> </a:t>
            </a:r>
            <a:r>
              <a:rPr dirty="0"/>
              <a:t>von</a:t>
            </a:r>
            <a:r>
              <a:rPr dirty="0" spc="375"/>
              <a:t> </a:t>
            </a:r>
            <a:r>
              <a:rPr dirty="0"/>
              <a:t>spezifischen</a:t>
            </a:r>
            <a:r>
              <a:rPr dirty="0" spc="350"/>
              <a:t> </a:t>
            </a:r>
            <a:r>
              <a:rPr dirty="0" spc="-10"/>
              <a:t>Details:</a:t>
            </a:r>
          </a:p>
          <a:p>
            <a:pPr marL="659765" indent="-322580">
              <a:lnSpc>
                <a:spcPts val="2755"/>
              </a:lnSpc>
              <a:buChar char="•"/>
              <a:tabLst>
                <a:tab pos="659765" algn="l"/>
              </a:tabLst>
            </a:pPr>
            <a:r>
              <a:rPr dirty="0" spc="-10"/>
              <a:t>OOCSS</a:t>
            </a:r>
          </a:p>
          <a:p>
            <a:pPr marL="659765" indent="-322580">
              <a:lnSpc>
                <a:spcPts val="3300"/>
              </a:lnSpc>
              <a:buChar char="•"/>
              <a:tabLst>
                <a:tab pos="659765" algn="l"/>
              </a:tabLst>
            </a:pPr>
            <a:r>
              <a:rPr dirty="0" spc="-10"/>
              <a:t>SMACSS</a:t>
            </a:r>
          </a:p>
          <a:p>
            <a:pPr marL="659765" indent="-322580">
              <a:lnSpc>
                <a:spcPts val="3300"/>
              </a:lnSpc>
              <a:buChar char="•"/>
              <a:tabLst>
                <a:tab pos="659765" algn="l"/>
              </a:tabLst>
            </a:pPr>
            <a:r>
              <a:rPr dirty="0" spc="-25"/>
              <a:t>BEM</a:t>
            </a:r>
          </a:p>
          <a:p>
            <a:pPr marL="659765" indent="-322580">
              <a:lnSpc>
                <a:spcPts val="3350"/>
              </a:lnSpc>
              <a:buChar char="•"/>
              <a:tabLst>
                <a:tab pos="659765" algn="l"/>
              </a:tabLst>
            </a:pPr>
            <a:r>
              <a:rPr dirty="0" spc="-10"/>
              <a:t>ITCSS</a:t>
            </a:r>
          </a:p>
          <a:p>
            <a:pPr marL="659765" indent="-322580">
              <a:lnSpc>
                <a:spcPts val="3500"/>
              </a:lnSpc>
              <a:buChar char="•"/>
              <a:tabLst>
                <a:tab pos="659765" algn="l"/>
              </a:tabLst>
            </a:pPr>
            <a:r>
              <a:rPr dirty="0" spc="70"/>
              <a:t>Atomic</a:t>
            </a:r>
            <a:r>
              <a:rPr dirty="0" spc="260"/>
              <a:t> </a:t>
            </a:r>
            <a:r>
              <a:rPr dirty="0" spc="-25"/>
              <a:t>CSS</a:t>
            </a:r>
          </a:p>
          <a:p>
            <a:pPr marL="659765" indent="-322580">
              <a:lnSpc>
                <a:spcPct val="100000"/>
              </a:lnSpc>
              <a:buChar char="•"/>
              <a:tabLst>
                <a:tab pos="659765" algn="l"/>
              </a:tabLst>
            </a:pPr>
            <a:r>
              <a:rPr dirty="0" spc="-35"/>
              <a:t>CSS-</a:t>
            </a:r>
            <a:r>
              <a:rPr dirty="0" spc="185"/>
              <a:t>in-</a:t>
            </a:r>
            <a:r>
              <a:rPr dirty="0" spc="-25"/>
              <a:t>JS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42416" y="515112"/>
            <a:ext cx="17245965" cy="9258300"/>
            <a:chOff x="1042416" y="515112"/>
            <a:chExt cx="17245965" cy="9258300"/>
          </a:xfrm>
        </p:grpSpPr>
        <p:sp>
          <p:nvSpPr>
            <p:cNvPr id="3" name="object 3" descr=""/>
            <p:cNvSpPr/>
            <p:nvPr/>
          </p:nvSpPr>
          <p:spPr>
            <a:xfrm>
              <a:off x="14147292" y="515111"/>
              <a:ext cx="4140835" cy="2718435"/>
            </a:xfrm>
            <a:custGeom>
              <a:avLst/>
              <a:gdLst/>
              <a:ahLst/>
              <a:cxnLst/>
              <a:rect l="l" t="t" r="r" b="b"/>
              <a:pathLst>
                <a:path w="4140834" h="2718435">
                  <a:moveTo>
                    <a:pt x="4127881" y="1023366"/>
                  </a:moveTo>
                  <a:lnTo>
                    <a:pt x="4115181" y="1017651"/>
                  </a:lnTo>
                  <a:lnTo>
                    <a:pt x="4102481" y="1015492"/>
                  </a:lnTo>
                  <a:lnTo>
                    <a:pt x="2743454" y="1015492"/>
                  </a:lnTo>
                  <a:lnTo>
                    <a:pt x="2692654" y="1014476"/>
                  </a:lnTo>
                  <a:lnTo>
                    <a:pt x="2641854" y="1011174"/>
                  </a:lnTo>
                  <a:lnTo>
                    <a:pt x="2552827" y="998220"/>
                  </a:lnTo>
                  <a:lnTo>
                    <a:pt x="2502027" y="988822"/>
                  </a:lnTo>
                  <a:lnTo>
                    <a:pt x="2463927" y="977265"/>
                  </a:lnTo>
                  <a:lnTo>
                    <a:pt x="2413127" y="963803"/>
                  </a:lnTo>
                  <a:lnTo>
                    <a:pt x="2375027" y="948563"/>
                  </a:lnTo>
                  <a:lnTo>
                    <a:pt x="2336927" y="931418"/>
                  </a:lnTo>
                  <a:lnTo>
                    <a:pt x="2298827" y="912495"/>
                  </a:lnTo>
                  <a:lnTo>
                    <a:pt x="2248027" y="891794"/>
                  </a:lnTo>
                  <a:lnTo>
                    <a:pt x="2209927" y="869442"/>
                  </a:lnTo>
                  <a:lnTo>
                    <a:pt x="2171827" y="845439"/>
                  </a:lnTo>
                  <a:lnTo>
                    <a:pt x="2146427" y="819912"/>
                  </a:lnTo>
                  <a:lnTo>
                    <a:pt x="2108327" y="792734"/>
                  </a:lnTo>
                  <a:lnTo>
                    <a:pt x="2070227" y="764159"/>
                  </a:lnTo>
                  <a:lnTo>
                    <a:pt x="2032254" y="734060"/>
                  </a:lnTo>
                  <a:lnTo>
                    <a:pt x="2006854" y="702691"/>
                  </a:lnTo>
                  <a:lnTo>
                    <a:pt x="1981454" y="669925"/>
                  </a:lnTo>
                  <a:lnTo>
                    <a:pt x="1943354" y="635889"/>
                  </a:lnTo>
                  <a:lnTo>
                    <a:pt x="1917954" y="600583"/>
                  </a:lnTo>
                  <a:lnTo>
                    <a:pt x="1892554" y="564007"/>
                  </a:lnTo>
                  <a:lnTo>
                    <a:pt x="1867154" y="526288"/>
                  </a:lnTo>
                  <a:lnTo>
                    <a:pt x="1854454" y="487426"/>
                  </a:lnTo>
                  <a:lnTo>
                    <a:pt x="1829054" y="447675"/>
                  </a:lnTo>
                  <a:lnTo>
                    <a:pt x="1803654" y="406781"/>
                  </a:lnTo>
                  <a:lnTo>
                    <a:pt x="1778254" y="322199"/>
                  </a:lnTo>
                  <a:lnTo>
                    <a:pt x="1740154" y="188976"/>
                  </a:lnTo>
                  <a:lnTo>
                    <a:pt x="1740154" y="143129"/>
                  </a:lnTo>
                  <a:lnTo>
                    <a:pt x="1727454" y="96647"/>
                  </a:lnTo>
                  <a:lnTo>
                    <a:pt x="1727454" y="0"/>
                  </a:lnTo>
                  <a:lnTo>
                    <a:pt x="1676654" y="0"/>
                  </a:lnTo>
                  <a:lnTo>
                    <a:pt x="1676654" y="146431"/>
                  </a:lnTo>
                  <a:lnTo>
                    <a:pt x="1727454" y="329946"/>
                  </a:lnTo>
                  <a:lnTo>
                    <a:pt x="1752854" y="416814"/>
                  </a:lnTo>
                  <a:lnTo>
                    <a:pt x="1778254" y="458851"/>
                  </a:lnTo>
                  <a:lnTo>
                    <a:pt x="1790954" y="499999"/>
                  </a:lnTo>
                  <a:lnTo>
                    <a:pt x="1816354" y="540004"/>
                  </a:lnTo>
                  <a:lnTo>
                    <a:pt x="1841754" y="578993"/>
                  </a:lnTo>
                  <a:lnTo>
                    <a:pt x="1867154" y="616839"/>
                  </a:lnTo>
                  <a:lnTo>
                    <a:pt x="1892554" y="653415"/>
                  </a:lnTo>
                  <a:lnTo>
                    <a:pt x="1917954" y="688721"/>
                  </a:lnTo>
                  <a:lnTo>
                    <a:pt x="1956054" y="722884"/>
                  </a:lnTo>
                  <a:lnTo>
                    <a:pt x="1981454" y="755777"/>
                  </a:lnTo>
                  <a:lnTo>
                    <a:pt x="2019554" y="787273"/>
                  </a:lnTo>
                  <a:lnTo>
                    <a:pt x="2057527" y="817372"/>
                  </a:lnTo>
                  <a:lnTo>
                    <a:pt x="2082927" y="845947"/>
                  </a:lnTo>
                  <a:lnTo>
                    <a:pt x="2121027" y="873125"/>
                  </a:lnTo>
                  <a:lnTo>
                    <a:pt x="2159127" y="898652"/>
                  </a:lnTo>
                  <a:lnTo>
                    <a:pt x="2197227" y="922655"/>
                  </a:lnTo>
                  <a:lnTo>
                    <a:pt x="2235327" y="945007"/>
                  </a:lnTo>
                  <a:lnTo>
                    <a:pt x="2286127" y="965581"/>
                  </a:lnTo>
                  <a:lnTo>
                    <a:pt x="2324227" y="984504"/>
                  </a:lnTo>
                  <a:lnTo>
                    <a:pt x="2362327" y="1001649"/>
                  </a:lnTo>
                  <a:lnTo>
                    <a:pt x="2413127" y="1016889"/>
                  </a:lnTo>
                  <a:lnTo>
                    <a:pt x="2451227" y="1030351"/>
                  </a:lnTo>
                  <a:lnTo>
                    <a:pt x="2502027" y="1041781"/>
                  </a:lnTo>
                  <a:lnTo>
                    <a:pt x="2552827" y="1051306"/>
                  </a:lnTo>
                  <a:lnTo>
                    <a:pt x="2590927" y="1058799"/>
                  </a:lnTo>
                  <a:lnTo>
                    <a:pt x="2641854" y="1064260"/>
                  </a:lnTo>
                  <a:lnTo>
                    <a:pt x="2692654" y="1067562"/>
                  </a:lnTo>
                  <a:lnTo>
                    <a:pt x="2743454" y="1068705"/>
                  </a:lnTo>
                  <a:lnTo>
                    <a:pt x="4102481" y="1068705"/>
                  </a:lnTo>
                  <a:lnTo>
                    <a:pt x="4115181" y="1066546"/>
                  </a:lnTo>
                  <a:lnTo>
                    <a:pt x="4127881" y="1060831"/>
                  </a:lnTo>
                  <a:lnTo>
                    <a:pt x="4127881" y="1023366"/>
                  </a:lnTo>
                  <a:close/>
                </a:path>
                <a:path w="4140834" h="2718435">
                  <a:moveTo>
                    <a:pt x="4127881" y="611124"/>
                  </a:moveTo>
                  <a:lnTo>
                    <a:pt x="4115181" y="605409"/>
                  </a:lnTo>
                  <a:lnTo>
                    <a:pt x="4102481" y="603377"/>
                  </a:lnTo>
                  <a:lnTo>
                    <a:pt x="2743454" y="603377"/>
                  </a:lnTo>
                  <a:lnTo>
                    <a:pt x="2705354" y="600837"/>
                  </a:lnTo>
                  <a:lnTo>
                    <a:pt x="2654554" y="594741"/>
                  </a:lnTo>
                  <a:lnTo>
                    <a:pt x="2603627" y="585343"/>
                  </a:lnTo>
                  <a:lnTo>
                    <a:pt x="2565527" y="572770"/>
                  </a:lnTo>
                  <a:lnTo>
                    <a:pt x="2527427" y="557022"/>
                  </a:lnTo>
                  <a:lnTo>
                    <a:pt x="2489327" y="538226"/>
                  </a:lnTo>
                  <a:lnTo>
                    <a:pt x="2438527" y="516636"/>
                  </a:lnTo>
                  <a:lnTo>
                    <a:pt x="2413127" y="492379"/>
                  </a:lnTo>
                  <a:lnTo>
                    <a:pt x="2375027" y="465582"/>
                  </a:lnTo>
                  <a:lnTo>
                    <a:pt x="2336927" y="436245"/>
                  </a:lnTo>
                  <a:lnTo>
                    <a:pt x="2311527" y="404749"/>
                  </a:lnTo>
                  <a:lnTo>
                    <a:pt x="2286127" y="370967"/>
                  </a:lnTo>
                  <a:lnTo>
                    <a:pt x="2260727" y="335280"/>
                  </a:lnTo>
                  <a:lnTo>
                    <a:pt x="2235327" y="297561"/>
                  </a:lnTo>
                  <a:lnTo>
                    <a:pt x="2209927" y="258191"/>
                  </a:lnTo>
                  <a:lnTo>
                    <a:pt x="2197227" y="217170"/>
                  </a:lnTo>
                  <a:lnTo>
                    <a:pt x="2184527" y="174752"/>
                  </a:lnTo>
                  <a:lnTo>
                    <a:pt x="2159127" y="85852"/>
                  </a:lnTo>
                  <a:lnTo>
                    <a:pt x="2159127" y="0"/>
                  </a:lnTo>
                  <a:lnTo>
                    <a:pt x="2095627" y="0"/>
                  </a:lnTo>
                  <a:lnTo>
                    <a:pt x="2095627" y="98425"/>
                  </a:lnTo>
                  <a:lnTo>
                    <a:pt x="2121027" y="190627"/>
                  </a:lnTo>
                  <a:lnTo>
                    <a:pt x="2133727" y="234823"/>
                  </a:lnTo>
                  <a:lnTo>
                    <a:pt x="2159127" y="277495"/>
                  </a:lnTo>
                  <a:lnTo>
                    <a:pt x="2171827" y="318643"/>
                  </a:lnTo>
                  <a:lnTo>
                    <a:pt x="2197227" y="357886"/>
                  </a:lnTo>
                  <a:lnTo>
                    <a:pt x="2222627" y="395478"/>
                  </a:lnTo>
                  <a:lnTo>
                    <a:pt x="2248027" y="430911"/>
                  </a:lnTo>
                  <a:lnTo>
                    <a:pt x="2286127" y="464312"/>
                  </a:lnTo>
                  <a:lnTo>
                    <a:pt x="2311527" y="495554"/>
                  </a:lnTo>
                  <a:lnTo>
                    <a:pt x="2349627" y="524256"/>
                  </a:lnTo>
                  <a:lnTo>
                    <a:pt x="2387727" y="550672"/>
                  </a:lnTo>
                  <a:lnTo>
                    <a:pt x="2425827" y="574294"/>
                  </a:lnTo>
                  <a:lnTo>
                    <a:pt x="2476627" y="595249"/>
                  </a:lnTo>
                  <a:lnTo>
                    <a:pt x="2514727" y="613410"/>
                  </a:lnTo>
                  <a:lnTo>
                    <a:pt x="2552827" y="628396"/>
                  </a:lnTo>
                  <a:lnTo>
                    <a:pt x="2603627" y="640461"/>
                  </a:lnTo>
                  <a:lnTo>
                    <a:pt x="2654554" y="649097"/>
                  </a:lnTo>
                  <a:lnTo>
                    <a:pt x="2692654" y="654558"/>
                  </a:lnTo>
                  <a:lnTo>
                    <a:pt x="2743454" y="656336"/>
                  </a:lnTo>
                  <a:lnTo>
                    <a:pt x="4102481" y="656336"/>
                  </a:lnTo>
                  <a:lnTo>
                    <a:pt x="4115181" y="654304"/>
                  </a:lnTo>
                  <a:lnTo>
                    <a:pt x="4127881" y="648589"/>
                  </a:lnTo>
                  <a:lnTo>
                    <a:pt x="4127881" y="611124"/>
                  </a:lnTo>
                  <a:close/>
                </a:path>
                <a:path w="4140834" h="2718435">
                  <a:moveTo>
                    <a:pt x="4140581" y="2681605"/>
                  </a:moveTo>
                  <a:lnTo>
                    <a:pt x="4127881" y="2673223"/>
                  </a:lnTo>
                  <a:lnTo>
                    <a:pt x="4127881" y="2667508"/>
                  </a:lnTo>
                  <a:lnTo>
                    <a:pt x="4115181" y="2665349"/>
                  </a:lnTo>
                  <a:lnTo>
                    <a:pt x="2705354" y="2665349"/>
                  </a:lnTo>
                  <a:lnTo>
                    <a:pt x="2667254" y="2664968"/>
                  </a:lnTo>
                  <a:lnTo>
                    <a:pt x="2616454" y="2663698"/>
                  </a:lnTo>
                  <a:lnTo>
                    <a:pt x="2565527" y="2661539"/>
                  </a:lnTo>
                  <a:lnTo>
                    <a:pt x="2514727" y="2658491"/>
                  </a:lnTo>
                  <a:lnTo>
                    <a:pt x="2463927" y="2654681"/>
                  </a:lnTo>
                  <a:lnTo>
                    <a:pt x="2425827" y="2650109"/>
                  </a:lnTo>
                  <a:lnTo>
                    <a:pt x="2375027" y="2644648"/>
                  </a:lnTo>
                  <a:lnTo>
                    <a:pt x="2324227" y="2638298"/>
                  </a:lnTo>
                  <a:lnTo>
                    <a:pt x="2286127" y="2631186"/>
                  </a:lnTo>
                  <a:lnTo>
                    <a:pt x="2235327" y="2623312"/>
                  </a:lnTo>
                  <a:lnTo>
                    <a:pt x="2184527" y="2614676"/>
                  </a:lnTo>
                  <a:lnTo>
                    <a:pt x="2146427" y="2605151"/>
                  </a:lnTo>
                  <a:lnTo>
                    <a:pt x="2095627" y="2594864"/>
                  </a:lnTo>
                  <a:lnTo>
                    <a:pt x="2057527" y="2583815"/>
                  </a:lnTo>
                  <a:lnTo>
                    <a:pt x="2006854" y="2572131"/>
                  </a:lnTo>
                  <a:lnTo>
                    <a:pt x="1968754" y="2559558"/>
                  </a:lnTo>
                  <a:lnTo>
                    <a:pt x="1917954" y="2546223"/>
                  </a:lnTo>
                  <a:lnTo>
                    <a:pt x="1879854" y="2532253"/>
                  </a:lnTo>
                  <a:lnTo>
                    <a:pt x="1829054" y="2517521"/>
                  </a:lnTo>
                  <a:lnTo>
                    <a:pt x="1790954" y="2502027"/>
                  </a:lnTo>
                  <a:lnTo>
                    <a:pt x="1752854" y="2485771"/>
                  </a:lnTo>
                  <a:lnTo>
                    <a:pt x="1702054" y="2468880"/>
                  </a:lnTo>
                  <a:lnTo>
                    <a:pt x="1663954" y="2451227"/>
                  </a:lnTo>
                  <a:lnTo>
                    <a:pt x="1625854" y="2432939"/>
                  </a:lnTo>
                  <a:lnTo>
                    <a:pt x="1575054" y="2413889"/>
                  </a:lnTo>
                  <a:lnTo>
                    <a:pt x="1536827" y="2394204"/>
                  </a:lnTo>
                  <a:lnTo>
                    <a:pt x="1498727" y="2373884"/>
                  </a:lnTo>
                  <a:lnTo>
                    <a:pt x="1460627" y="2352802"/>
                  </a:lnTo>
                  <a:lnTo>
                    <a:pt x="1422527" y="2331085"/>
                  </a:lnTo>
                  <a:lnTo>
                    <a:pt x="1384427" y="2308733"/>
                  </a:lnTo>
                  <a:lnTo>
                    <a:pt x="1346327" y="2285746"/>
                  </a:lnTo>
                  <a:lnTo>
                    <a:pt x="1308227" y="2262124"/>
                  </a:lnTo>
                  <a:lnTo>
                    <a:pt x="1270127" y="2237867"/>
                  </a:lnTo>
                  <a:lnTo>
                    <a:pt x="1232027" y="2212975"/>
                  </a:lnTo>
                  <a:lnTo>
                    <a:pt x="1193927" y="2187448"/>
                  </a:lnTo>
                  <a:lnTo>
                    <a:pt x="1155827" y="2161286"/>
                  </a:lnTo>
                  <a:lnTo>
                    <a:pt x="1117727" y="2134616"/>
                  </a:lnTo>
                  <a:lnTo>
                    <a:pt x="1079627" y="2107311"/>
                  </a:lnTo>
                  <a:lnTo>
                    <a:pt x="1041527" y="2079371"/>
                  </a:lnTo>
                  <a:lnTo>
                    <a:pt x="1016127" y="2050923"/>
                  </a:lnTo>
                  <a:lnTo>
                    <a:pt x="978027" y="2021967"/>
                  </a:lnTo>
                  <a:lnTo>
                    <a:pt x="939927" y="1992376"/>
                  </a:lnTo>
                  <a:lnTo>
                    <a:pt x="914527" y="1962150"/>
                  </a:lnTo>
                  <a:lnTo>
                    <a:pt x="876427" y="1931416"/>
                  </a:lnTo>
                  <a:lnTo>
                    <a:pt x="838327" y="1900174"/>
                  </a:lnTo>
                  <a:lnTo>
                    <a:pt x="812927" y="1868424"/>
                  </a:lnTo>
                  <a:lnTo>
                    <a:pt x="774827" y="1836039"/>
                  </a:lnTo>
                  <a:lnTo>
                    <a:pt x="724027" y="1769872"/>
                  </a:lnTo>
                  <a:lnTo>
                    <a:pt x="685927" y="1735963"/>
                  </a:lnTo>
                  <a:lnTo>
                    <a:pt x="660527" y="1701546"/>
                  </a:lnTo>
                  <a:lnTo>
                    <a:pt x="609727" y="1631315"/>
                  </a:lnTo>
                  <a:lnTo>
                    <a:pt x="571627" y="1595501"/>
                  </a:lnTo>
                  <a:lnTo>
                    <a:pt x="546227" y="1559179"/>
                  </a:lnTo>
                  <a:lnTo>
                    <a:pt x="495300" y="1485265"/>
                  </a:lnTo>
                  <a:lnTo>
                    <a:pt x="444500" y="1409446"/>
                  </a:lnTo>
                  <a:lnTo>
                    <a:pt x="431800" y="1370965"/>
                  </a:lnTo>
                  <a:lnTo>
                    <a:pt x="406400" y="1331976"/>
                  </a:lnTo>
                  <a:lnTo>
                    <a:pt x="355600" y="1252855"/>
                  </a:lnTo>
                  <a:lnTo>
                    <a:pt x="342900" y="1212596"/>
                  </a:lnTo>
                  <a:lnTo>
                    <a:pt x="292100" y="1131062"/>
                  </a:lnTo>
                  <a:lnTo>
                    <a:pt x="266700" y="1048004"/>
                  </a:lnTo>
                  <a:lnTo>
                    <a:pt x="241300" y="1005840"/>
                  </a:lnTo>
                  <a:lnTo>
                    <a:pt x="215900" y="920623"/>
                  </a:lnTo>
                  <a:lnTo>
                    <a:pt x="190500" y="877443"/>
                  </a:lnTo>
                  <a:lnTo>
                    <a:pt x="101600" y="566420"/>
                  </a:lnTo>
                  <a:lnTo>
                    <a:pt x="101600" y="520700"/>
                  </a:lnTo>
                  <a:lnTo>
                    <a:pt x="76200" y="428625"/>
                  </a:lnTo>
                  <a:lnTo>
                    <a:pt x="76200" y="382143"/>
                  </a:lnTo>
                  <a:lnTo>
                    <a:pt x="63500" y="335407"/>
                  </a:lnTo>
                  <a:lnTo>
                    <a:pt x="63500" y="241173"/>
                  </a:lnTo>
                  <a:lnTo>
                    <a:pt x="50800" y="193675"/>
                  </a:lnTo>
                  <a:lnTo>
                    <a:pt x="50800" y="0"/>
                  </a:lnTo>
                  <a:lnTo>
                    <a:pt x="0" y="0"/>
                  </a:lnTo>
                  <a:lnTo>
                    <a:pt x="0" y="240792"/>
                  </a:lnTo>
                  <a:lnTo>
                    <a:pt x="12700" y="287909"/>
                  </a:lnTo>
                  <a:lnTo>
                    <a:pt x="12700" y="334899"/>
                  </a:lnTo>
                  <a:lnTo>
                    <a:pt x="25400" y="381508"/>
                  </a:lnTo>
                  <a:lnTo>
                    <a:pt x="25400" y="427990"/>
                  </a:lnTo>
                  <a:lnTo>
                    <a:pt x="38100" y="474091"/>
                  </a:lnTo>
                  <a:lnTo>
                    <a:pt x="38100" y="520065"/>
                  </a:lnTo>
                  <a:lnTo>
                    <a:pt x="152400" y="919988"/>
                  </a:lnTo>
                  <a:lnTo>
                    <a:pt x="165100" y="962914"/>
                  </a:lnTo>
                  <a:lnTo>
                    <a:pt x="190500" y="1005459"/>
                  </a:lnTo>
                  <a:lnTo>
                    <a:pt x="215900" y="1089533"/>
                  </a:lnTo>
                  <a:lnTo>
                    <a:pt x="241300" y="1130935"/>
                  </a:lnTo>
                  <a:lnTo>
                    <a:pt x="254000" y="1172083"/>
                  </a:lnTo>
                  <a:lnTo>
                    <a:pt x="304800" y="1253109"/>
                  </a:lnTo>
                  <a:lnTo>
                    <a:pt x="317500" y="1293114"/>
                  </a:lnTo>
                  <a:lnTo>
                    <a:pt x="368300" y="1371854"/>
                  </a:lnTo>
                  <a:lnTo>
                    <a:pt x="393700" y="1410589"/>
                  </a:lnTo>
                  <a:lnTo>
                    <a:pt x="406400" y="1448943"/>
                  </a:lnTo>
                  <a:lnTo>
                    <a:pt x="457200" y="1524254"/>
                  </a:lnTo>
                  <a:lnTo>
                    <a:pt x="508000" y="1597914"/>
                  </a:lnTo>
                  <a:lnTo>
                    <a:pt x="533527" y="1633982"/>
                  </a:lnTo>
                  <a:lnTo>
                    <a:pt x="571627" y="1669669"/>
                  </a:lnTo>
                  <a:lnTo>
                    <a:pt x="622427" y="1739646"/>
                  </a:lnTo>
                  <a:lnTo>
                    <a:pt x="647827" y="1773936"/>
                  </a:lnTo>
                  <a:lnTo>
                    <a:pt x="685927" y="1807591"/>
                  </a:lnTo>
                  <a:lnTo>
                    <a:pt x="711327" y="1840865"/>
                  </a:lnTo>
                  <a:lnTo>
                    <a:pt x="736727" y="1873631"/>
                  </a:lnTo>
                  <a:lnTo>
                    <a:pt x="774827" y="1905889"/>
                  </a:lnTo>
                  <a:lnTo>
                    <a:pt x="800227" y="1937639"/>
                  </a:lnTo>
                  <a:lnTo>
                    <a:pt x="838327" y="1968881"/>
                  </a:lnTo>
                  <a:lnTo>
                    <a:pt x="876427" y="1999615"/>
                  </a:lnTo>
                  <a:lnTo>
                    <a:pt x="901827" y="2029714"/>
                  </a:lnTo>
                  <a:lnTo>
                    <a:pt x="939927" y="2059178"/>
                  </a:lnTo>
                  <a:lnTo>
                    <a:pt x="978027" y="2088261"/>
                  </a:lnTo>
                  <a:lnTo>
                    <a:pt x="1003427" y="2116709"/>
                  </a:lnTo>
                  <a:lnTo>
                    <a:pt x="1041527" y="2144649"/>
                  </a:lnTo>
                  <a:lnTo>
                    <a:pt x="1079627" y="2172081"/>
                  </a:lnTo>
                  <a:lnTo>
                    <a:pt x="1117727" y="2198878"/>
                  </a:lnTo>
                  <a:lnTo>
                    <a:pt x="1155827" y="2225040"/>
                  </a:lnTo>
                  <a:lnTo>
                    <a:pt x="1181227" y="2250567"/>
                  </a:lnTo>
                  <a:lnTo>
                    <a:pt x="1219327" y="2275586"/>
                  </a:lnTo>
                  <a:lnTo>
                    <a:pt x="1257427" y="2299970"/>
                  </a:lnTo>
                  <a:lnTo>
                    <a:pt x="1295527" y="2323846"/>
                  </a:lnTo>
                  <a:lnTo>
                    <a:pt x="1333627" y="2346960"/>
                  </a:lnTo>
                  <a:lnTo>
                    <a:pt x="1384427" y="2369439"/>
                  </a:lnTo>
                  <a:lnTo>
                    <a:pt x="1422527" y="2391410"/>
                  </a:lnTo>
                  <a:lnTo>
                    <a:pt x="1460627" y="2412619"/>
                  </a:lnTo>
                  <a:lnTo>
                    <a:pt x="1498727" y="2433193"/>
                  </a:lnTo>
                  <a:lnTo>
                    <a:pt x="1536827" y="2453132"/>
                  </a:lnTo>
                  <a:lnTo>
                    <a:pt x="1575054" y="2472436"/>
                  </a:lnTo>
                  <a:lnTo>
                    <a:pt x="1625854" y="2491105"/>
                  </a:lnTo>
                  <a:lnTo>
                    <a:pt x="1663954" y="2509012"/>
                  </a:lnTo>
                  <a:lnTo>
                    <a:pt x="1702054" y="2526284"/>
                  </a:lnTo>
                  <a:lnTo>
                    <a:pt x="1752854" y="2542794"/>
                  </a:lnTo>
                  <a:lnTo>
                    <a:pt x="1790954" y="2558669"/>
                  </a:lnTo>
                  <a:lnTo>
                    <a:pt x="1829054" y="2573782"/>
                  </a:lnTo>
                  <a:lnTo>
                    <a:pt x="1879854" y="2588260"/>
                  </a:lnTo>
                  <a:lnTo>
                    <a:pt x="1917954" y="2601976"/>
                  </a:lnTo>
                  <a:lnTo>
                    <a:pt x="1968754" y="2614930"/>
                  </a:lnTo>
                  <a:lnTo>
                    <a:pt x="2006854" y="2627249"/>
                  </a:lnTo>
                  <a:lnTo>
                    <a:pt x="2057527" y="2638806"/>
                  </a:lnTo>
                  <a:lnTo>
                    <a:pt x="2095627" y="2649474"/>
                  </a:lnTo>
                  <a:lnTo>
                    <a:pt x="2146427" y="2659507"/>
                  </a:lnTo>
                  <a:lnTo>
                    <a:pt x="2197227" y="2668778"/>
                  </a:lnTo>
                  <a:lnTo>
                    <a:pt x="2235327" y="2677287"/>
                  </a:lnTo>
                  <a:lnTo>
                    <a:pt x="2286127" y="2685034"/>
                  </a:lnTo>
                  <a:lnTo>
                    <a:pt x="2324227" y="2691892"/>
                  </a:lnTo>
                  <a:lnTo>
                    <a:pt x="2375027" y="2698115"/>
                  </a:lnTo>
                  <a:lnTo>
                    <a:pt x="2425827" y="2703449"/>
                  </a:lnTo>
                  <a:lnTo>
                    <a:pt x="2463927" y="2708021"/>
                  </a:lnTo>
                  <a:lnTo>
                    <a:pt x="2514727" y="2711704"/>
                  </a:lnTo>
                  <a:lnTo>
                    <a:pt x="2565527" y="2714625"/>
                  </a:lnTo>
                  <a:lnTo>
                    <a:pt x="2616454" y="2716657"/>
                  </a:lnTo>
                  <a:lnTo>
                    <a:pt x="2667254" y="2717927"/>
                  </a:lnTo>
                  <a:lnTo>
                    <a:pt x="2705354" y="2718435"/>
                  </a:lnTo>
                  <a:lnTo>
                    <a:pt x="4115181" y="2718435"/>
                  </a:lnTo>
                  <a:lnTo>
                    <a:pt x="4127881" y="2716276"/>
                  </a:lnTo>
                  <a:lnTo>
                    <a:pt x="4127881" y="2710688"/>
                  </a:lnTo>
                  <a:lnTo>
                    <a:pt x="4140581" y="2702179"/>
                  </a:lnTo>
                  <a:lnTo>
                    <a:pt x="4140581" y="2681605"/>
                  </a:lnTo>
                  <a:close/>
                </a:path>
                <a:path w="4140834" h="2718435">
                  <a:moveTo>
                    <a:pt x="4140581" y="2269109"/>
                  </a:moveTo>
                  <a:lnTo>
                    <a:pt x="4127881" y="2260600"/>
                  </a:lnTo>
                  <a:lnTo>
                    <a:pt x="4127881" y="2254885"/>
                  </a:lnTo>
                  <a:lnTo>
                    <a:pt x="4115181" y="2252853"/>
                  </a:lnTo>
                  <a:lnTo>
                    <a:pt x="2718054" y="2252853"/>
                  </a:lnTo>
                  <a:lnTo>
                    <a:pt x="2667254" y="2252345"/>
                  </a:lnTo>
                  <a:lnTo>
                    <a:pt x="2616454" y="2250821"/>
                  </a:lnTo>
                  <a:lnTo>
                    <a:pt x="2527427" y="2244725"/>
                  </a:lnTo>
                  <a:lnTo>
                    <a:pt x="2476627" y="2240280"/>
                  </a:lnTo>
                  <a:lnTo>
                    <a:pt x="2425827" y="2234819"/>
                  </a:lnTo>
                  <a:lnTo>
                    <a:pt x="2387727" y="2228342"/>
                  </a:lnTo>
                  <a:lnTo>
                    <a:pt x="2336927" y="2220976"/>
                  </a:lnTo>
                  <a:lnTo>
                    <a:pt x="2286127" y="2212721"/>
                  </a:lnTo>
                  <a:lnTo>
                    <a:pt x="2248027" y="2203450"/>
                  </a:lnTo>
                  <a:lnTo>
                    <a:pt x="2197227" y="2193290"/>
                  </a:lnTo>
                  <a:lnTo>
                    <a:pt x="2159127" y="2182241"/>
                  </a:lnTo>
                  <a:lnTo>
                    <a:pt x="2108327" y="2170176"/>
                  </a:lnTo>
                  <a:lnTo>
                    <a:pt x="2070227" y="2157349"/>
                  </a:lnTo>
                  <a:lnTo>
                    <a:pt x="2019554" y="2143633"/>
                  </a:lnTo>
                  <a:lnTo>
                    <a:pt x="1981454" y="2129028"/>
                  </a:lnTo>
                  <a:lnTo>
                    <a:pt x="1943354" y="2113534"/>
                  </a:lnTo>
                  <a:lnTo>
                    <a:pt x="1892554" y="2097278"/>
                  </a:lnTo>
                  <a:lnTo>
                    <a:pt x="1854454" y="2080006"/>
                  </a:lnTo>
                  <a:lnTo>
                    <a:pt x="1816354" y="2062099"/>
                  </a:lnTo>
                  <a:lnTo>
                    <a:pt x="1765554" y="2043303"/>
                  </a:lnTo>
                  <a:lnTo>
                    <a:pt x="1727454" y="2023745"/>
                  </a:lnTo>
                  <a:lnTo>
                    <a:pt x="1689354" y="2003425"/>
                  </a:lnTo>
                  <a:lnTo>
                    <a:pt x="1651254" y="1982216"/>
                  </a:lnTo>
                  <a:lnTo>
                    <a:pt x="1613154" y="1960245"/>
                  </a:lnTo>
                  <a:lnTo>
                    <a:pt x="1575054" y="1937512"/>
                  </a:lnTo>
                  <a:lnTo>
                    <a:pt x="1524127" y="1914017"/>
                  </a:lnTo>
                  <a:lnTo>
                    <a:pt x="1486027" y="1889760"/>
                  </a:lnTo>
                  <a:lnTo>
                    <a:pt x="1460627" y="1864741"/>
                  </a:lnTo>
                  <a:lnTo>
                    <a:pt x="1422527" y="1839087"/>
                  </a:lnTo>
                  <a:lnTo>
                    <a:pt x="1384427" y="1812671"/>
                  </a:lnTo>
                  <a:lnTo>
                    <a:pt x="1346327" y="1785620"/>
                  </a:lnTo>
                  <a:lnTo>
                    <a:pt x="1308227" y="1757807"/>
                  </a:lnTo>
                  <a:lnTo>
                    <a:pt x="1270127" y="1729232"/>
                  </a:lnTo>
                  <a:lnTo>
                    <a:pt x="1244727" y="1700149"/>
                  </a:lnTo>
                  <a:lnTo>
                    <a:pt x="1206627" y="1670304"/>
                  </a:lnTo>
                  <a:lnTo>
                    <a:pt x="1168527" y="1639824"/>
                  </a:lnTo>
                  <a:lnTo>
                    <a:pt x="1143127" y="1608582"/>
                  </a:lnTo>
                  <a:lnTo>
                    <a:pt x="1105027" y="1576832"/>
                  </a:lnTo>
                  <a:lnTo>
                    <a:pt x="1079627" y="1544447"/>
                  </a:lnTo>
                  <a:lnTo>
                    <a:pt x="1054227" y="1511427"/>
                  </a:lnTo>
                  <a:lnTo>
                    <a:pt x="1016127" y="1477899"/>
                  </a:lnTo>
                  <a:lnTo>
                    <a:pt x="990727" y="1443736"/>
                  </a:lnTo>
                  <a:lnTo>
                    <a:pt x="965327" y="1408938"/>
                  </a:lnTo>
                  <a:lnTo>
                    <a:pt x="939927" y="1373505"/>
                  </a:lnTo>
                  <a:lnTo>
                    <a:pt x="901827" y="1337691"/>
                  </a:lnTo>
                  <a:lnTo>
                    <a:pt x="851027" y="1264158"/>
                  </a:lnTo>
                  <a:lnTo>
                    <a:pt x="800227" y="1188593"/>
                  </a:lnTo>
                  <a:lnTo>
                    <a:pt x="787527" y="1149985"/>
                  </a:lnTo>
                  <a:lnTo>
                    <a:pt x="762127" y="1110996"/>
                  </a:lnTo>
                  <a:lnTo>
                    <a:pt x="711327" y="1031367"/>
                  </a:lnTo>
                  <a:lnTo>
                    <a:pt x="698627" y="990854"/>
                  </a:lnTo>
                  <a:lnTo>
                    <a:pt x="673227" y="949833"/>
                  </a:lnTo>
                  <a:lnTo>
                    <a:pt x="660527" y="908431"/>
                  </a:lnTo>
                  <a:lnTo>
                    <a:pt x="635127" y="866648"/>
                  </a:lnTo>
                  <a:lnTo>
                    <a:pt x="609727" y="781558"/>
                  </a:lnTo>
                  <a:lnTo>
                    <a:pt x="584327" y="738505"/>
                  </a:lnTo>
                  <a:lnTo>
                    <a:pt x="520700" y="517271"/>
                  </a:lnTo>
                  <a:lnTo>
                    <a:pt x="520700" y="471932"/>
                  </a:lnTo>
                  <a:lnTo>
                    <a:pt x="495300" y="380238"/>
                  </a:lnTo>
                  <a:lnTo>
                    <a:pt x="495300" y="334010"/>
                  </a:lnTo>
                  <a:lnTo>
                    <a:pt x="482600" y="287274"/>
                  </a:lnTo>
                  <a:lnTo>
                    <a:pt x="482600" y="240411"/>
                  </a:lnTo>
                  <a:lnTo>
                    <a:pt x="469900" y="193167"/>
                  </a:lnTo>
                  <a:lnTo>
                    <a:pt x="469900" y="0"/>
                  </a:lnTo>
                  <a:lnTo>
                    <a:pt x="419100" y="0"/>
                  </a:lnTo>
                  <a:lnTo>
                    <a:pt x="419100" y="192786"/>
                  </a:lnTo>
                  <a:lnTo>
                    <a:pt x="431800" y="239903"/>
                  </a:lnTo>
                  <a:lnTo>
                    <a:pt x="431800" y="333375"/>
                  </a:lnTo>
                  <a:lnTo>
                    <a:pt x="457200" y="425577"/>
                  </a:lnTo>
                  <a:lnTo>
                    <a:pt x="457200" y="471170"/>
                  </a:lnTo>
                  <a:lnTo>
                    <a:pt x="546227" y="781050"/>
                  </a:lnTo>
                  <a:lnTo>
                    <a:pt x="558927" y="823849"/>
                  </a:lnTo>
                  <a:lnTo>
                    <a:pt x="584327" y="866140"/>
                  </a:lnTo>
                  <a:lnTo>
                    <a:pt x="597027" y="908177"/>
                  </a:lnTo>
                  <a:lnTo>
                    <a:pt x="622427" y="949706"/>
                  </a:lnTo>
                  <a:lnTo>
                    <a:pt x="635127" y="990854"/>
                  </a:lnTo>
                  <a:lnTo>
                    <a:pt x="660527" y="1031494"/>
                  </a:lnTo>
                  <a:lnTo>
                    <a:pt x="673227" y="1071753"/>
                  </a:lnTo>
                  <a:lnTo>
                    <a:pt x="724027" y="1150747"/>
                  </a:lnTo>
                  <a:lnTo>
                    <a:pt x="749427" y="1189609"/>
                  </a:lnTo>
                  <a:lnTo>
                    <a:pt x="762127" y="1227963"/>
                  </a:lnTo>
                  <a:lnTo>
                    <a:pt x="812927" y="1303020"/>
                  </a:lnTo>
                  <a:lnTo>
                    <a:pt x="838327" y="1339850"/>
                  </a:lnTo>
                  <a:lnTo>
                    <a:pt x="863727" y="1376172"/>
                  </a:lnTo>
                  <a:lnTo>
                    <a:pt x="901827" y="1411859"/>
                  </a:lnTo>
                  <a:lnTo>
                    <a:pt x="927227" y="1447038"/>
                  </a:lnTo>
                  <a:lnTo>
                    <a:pt x="952627" y="1481709"/>
                  </a:lnTo>
                  <a:lnTo>
                    <a:pt x="978027" y="1515745"/>
                  </a:lnTo>
                  <a:lnTo>
                    <a:pt x="1016127" y="1549273"/>
                  </a:lnTo>
                  <a:lnTo>
                    <a:pt x="1041527" y="1582166"/>
                  </a:lnTo>
                  <a:lnTo>
                    <a:pt x="1079627" y="1614424"/>
                  </a:lnTo>
                  <a:lnTo>
                    <a:pt x="1105027" y="1646047"/>
                  </a:lnTo>
                  <a:lnTo>
                    <a:pt x="1143127" y="1677162"/>
                  </a:lnTo>
                  <a:lnTo>
                    <a:pt x="1168527" y="1707642"/>
                  </a:lnTo>
                  <a:lnTo>
                    <a:pt x="1206627" y="1737487"/>
                  </a:lnTo>
                  <a:lnTo>
                    <a:pt x="1232027" y="1766570"/>
                  </a:lnTo>
                  <a:lnTo>
                    <a:pt x="1270127" y="1795145"/>
                  </a:lnTo>
                  <a:lnTo>
                    <a:pt x="1308227" y="1822958"/>
                  </a:lnTo>
                  <a:lnTo>
                    <a:pt x="1346327" y="1850136"/>
                  </a:lnTo>
                  <a:lnTo>
                    <a:pt x="1384427" y="1876679"/>
                  </a:lnTo>
                  <a:lnTo>
                    <a:pt x="1409827" y="1902460"/>
                  </a:lnTo>
                  <a:lnTo>
                    <a:pt x="1447927" y="1927606"/>
                  </a:lnTo>
                  <a:lnTo>
                    <a:pt x="1486027" y="1951990"/>
                  </a:lnTo>
                  <a:lnTo>
                    <a:pt x="1524127" y="1975612"/>
                  </a:lnTo>
                  <a:lnTo>
                    <a:pt x="1562227" y="1998599"/>
                  </a:lnTo>
                  <a:lnTo>
                    <a:pt x="1613154" y="2020697"/>
                  </a:lnTo>
                  <a:lnTo>
                    <a:pt x="1651254" y="2042033"/>
                  </a:lnTo>
                  <a:lnTo>
                    <a:pt x="1689354" y="2062734"/>
                  </a:lnTo>
                  <a:lnTo>
                    <a:pt x="1727454" y="2082673"/>
                  </a:lnTo>
                  <a:lnTo>
                    <a:pt x="1765554" y="2101723"/>
                  </a:lnTo>
                  <a:lnTo>
                    <a:pt x="1816354" y="2120138"/>
                  </a:lnTo>
                  <a:lnTo>
                    <a:pt x="1854454" y="2137664"/>
                  </a:lnTo>
                  <a:lnTo>
                    <a:pt x="1892554" y="2154428"/>
                  </a:lnTo>
                  <a:lnTo>
                    <a:pt x="1943354" y="2170303"/>
                  </a:lnTo>
                  <a:lnTo>
                    <a:pt x="1981454" y="2185416"/>
                  </a:lnTo>
                  <a:lnTo>
                    <a:pt x="2019554" y="2199640"/>
                  </a:lnTo>
                  <a:lnTo>
                    <a:pt x="2070227" y="2212975"/>
                  </a:lnTo>
                  <a:lnTo>
                    <a:pt x="2108327" y="2225548"/>
                  </a:lnTo>
                  <a:lnTo>
                    <a:pt x="2159127" y="2237232"/>
                  </a:lnTo>
                  <a:lnTo>
                    <a:pt x="2197227" y="2248027"/>
                  </a:lnTo>
                  <a:lnTo>
                    <a:pt x="2248027" y="2257933"/>
                  </a:lnTo>
                  <a:lnTo>
                    <a:pt x="2298827" y="2266950"/>
                  </a:lnTo>
                  <a:lnTo>
                    <a:pt x="2336927" y="2274951"/>
                  </a:lnTo>
                  <a:lnTo>
                    <a:pt x="2387727" y="2282190"/>
                  </a:lnTo>
                  <a:lnTo>
                    <a:pt x="2425827" y="2288413"/>
                  </a:lnTo>
                  <a:lnTo>
                    <a:pt x="2476627" y="2293747"/>
                  </a:lnTo>
                  <a:lnTo>
                    <a:pt x="2527427" y="2298065"/>
                  </a:lnTo>
                  <a:lnTo>
                    <a:pt x="2616454" y="2304034"/>
                  </a:lnTo>
                  <a:lnTo>
                    <a:pt x="2667254" y="2305431"/>
                  </a:lnTo>
                  <a:lnTo>
                    <a:pt x="2705354" y="2305812"/>
                  </a:lnTo>
                  <a:lnTo>
                    <a:pt x="4115181" y="2305939"/>
                  </a:lnTo>
                  <a:lnTo>
                    <a:pt x="4127881" y="2303907"/>
                  </a:lnTo>
                  <a:lnTo>
                    <a:pt x="4127881" y="2298192"/>
                  </a:lnTo>
                  <a:lnTo>
                    <a:pt x="4140581" y="2289683"/>
                  </a:lnTo>
                  <a:lnTo>
                    <a:pt x="4140581" y="2269109"/>
                  </a:lnTo>
                  <a:close/>
                </a:path>
                <a:path w="4140834" h="2718435">
                  <a:moveTo>
                    <a:pt x="4140581" y="1856867"/>
                  </a:moveTo>
                  <a:lnTo>
                    <a:pt x="4127881" y="1848358"/>
                  </a:lnTo>
                  <a:lnTo>
                    <a:pt x="4115181" y="1842770"/>
                  </a:lnTo>
                  <a:lnTo>
                    <a:pt x="4115181" y="1840611"/>
                  </a:lnTo>
                  <a:lnTo>
                    <a:pt x="2718054" y="1840611"/>
                  </a:lnTo>
                  <a:lnTo>
                    <a:pt x="2679954" y="1839976"/>
                  </a:lnTo>
                  <a:lnTo>
                    <a:pt x="2629154" y="1838198"/>
                  </a:lnTo>
                  <a:lnTo>
                    <a:pt x="2578227" y="1835150"/>
                  </a:lnTo>
                  <a:lnTo>
                    <a:pt x="2527427" y="1830832"/>
                  </a:lnTo>
                  <a:lnTo>
                    <a:pt x="2489327" y="1825371"/>
                  </a:lnTo>
                  <a:lnTo>
                    <a:pt x="2438527" y="1818767"/>
                  </a:lnTo>
                  <a:lnTo>
                    <a:pt x="2387727" y="1810893"/>
                  </a:lnTo>
                  <a:lnTo>
                    <a:pt x="2349627" y="1802003"/>
                  </a:lnTo>
                  <a:lnTo>
                    <a:pt x="2298827" y="1791970"/>
                  </a:lnTo>
                  <a:lnTo>
                    <a:pt x="2260727" y="1780794"/>
                  </a:lnTo>
                  <a:lnTo>
                    <a:pt x="2209927" y="1768602"/>
                  </a:lnTo>
                  <a:lnTo>
                    <a:pt x="2171827" y="1755267"/>
                  </a:lnTo>
                  <a:lnTo>
                    <a:pt x="2121027" y="1740789"/>
                  </a:lnTo>
                  <a:lnTo>
                    <a:pt x="2082927" y="1725422"/>
                  </a:lnTo>
                  <a:lnTo>
                    <a:pt x="2044954" y="1708912"/>
                  </a:lnTo>
                  <a:lnTo>
                    <a:pt x="1994154" y="1691386"/>
                  </a:lnTo>
                  <a:lnTo>
                    <a:pt x="1956054" y="1672844"/>
                  </a:lnTo>
                  <a:lnTo>
                    <a:pt x="1917954" y="1653413"/>
                  </a:lnTo>
                  <a:lnTo>
                    <a:pt x="1879854" y="1632966"/>
                  </a:lnTo>
                  <a:lnTo>
                    <a:pt x="1841754" y="1611503"/>
                  </a:lnTo>
                  <a:lnTo>
                    <a:pt x="1790954" y="1589151"/>
                  </a:lnTo>
                  <a:lnTo>
                    <a:pt x="1752854" y="1565910"/>
                  </a:lnTo>
                  <a:lnTo>
                    <a:pt x="1714754" y="1541653"/>
                  </a:lnTo>
                  <a:lnTo>
                    <a:pt x="1689354" y="1516634"/>
                  </a:lnTo>
                  <a:lnTo>
                    <a:pt x="1651254" y="1490599"/>
                  </a:lnTo>
                  <a:lnTo>
                    <a:pt x="1613154" y="1463802"/>
                  </a:lnTo>
                  <a:lnTo>
                    <a:pt x="1575054" y="1436116"/>
                  </a:lnTo>
                  <a:lnTo>
                    <a:pt x="1536827" y="1407541"/>
                  </a:lnTo>
                  <a:lnTo>
                    <a:pt x="1511427" y="1378204"/>
                  </a:lnTo>
                  <a:lnTo>
                    <a:pt x="1473327" y="1348105"/>
                  </a:lnTo>
                  <a:lnTo>
                    <a:pt x="1435227" y="1317117"/>
                  </a:lnTo>
                  <a:lnTo>
                    <a:pt x="1409827" y="1285367"/>
                  </a:lnTo>
                  <a:lnTo>
                    <a:pt x="1384427" y="1252855"/>
                  </a:lnTo>
                  <a:lnTo>
                    <a:pt x="1346327" y="1219708"/>
                  </a:lnTo>
                  <a:lnTo>
                    <a:pt x="1320927" y="1185799"/>
                  </a:lnTo>
                  <a:lnTo>
                    <a:pt x="1295527" y="1151128"/>
                  </a:lnTo>
                  <a:lnTo>
                    <a:pt x="1257427" y="1115695"/>
                  </a:lnTo>
                  <a:lnTo>
                    <a:pt x="1232027" y="1079754"/>
                  </a:lnTo>
                  <a:lnTo>
                    <a:pt x="1206627" y="1042924"/>
                  </a:lnTo>
                  <a:lnTo>
                    <a:pt x="1181227" y="1005586"/>
                  </a:lnTo>
                  <a:lnTo>
                    <a:pt x="1155827" y="967613"/>
                  </a:lnTo>
                  <a:lnTo>
                    <a:pt x="1143127" y="929005"/>
                  </a:lnTo>
                  <a:lnTo>
                    <a:pt x="1117727" y="889762"/>
                  </a:lnTo>
                  <a:lnTo>
                    <a:pt x="1066927" y="809625"/>
                  </a:lnTo>
                  <a:lnTo>
                    <a:pt x="1041527" y="727202"/>
                  </a:lnTo>
                  <a:lnTo>
                    <a:pt x="1016127" y="685165"/>
                  </a:lnTo>
                  <a:lnTo>
                    <a:pt x="990727" y="599694"/>
                  </a:lnTo>
                  <a:lnTo>
                    <a:pt x="965327" y="556133"/>
                  </a:lnTo>
                  <a:lnTo>
                    <a:pt x="939927" y="467741"/>
                  </a:lnTo>
                  <a:lnTo>
                    <a:pt x="939927" y="422783"/>
                  </a:lnTo>
                  <a:lnTo>
                    <a:pt x="901827" y="285750"/>
                  </a:lnTo>
                  <a:lnTo>
                    <a:pt x="901827" y="192405"/>
                  </a:lnTo>
                  <a:lnTo>
                    <a:pt x="889127" y="145161"/>
                  </a:lnTo>
                  <a:lnTo>
                    <a:pt x="889127" y="0"/>
                  </a:lnTo>
                  <a:lnTo>
                    <a:pt x="838327" y="0"/>
                  </a:lnTo>
                  <a:lnTo>
                    <a:pt x="838327" y="191897"/>
                  </a:lnTo>
                  <a:lnTo>
                    <a:pt x="851027" y="238760"/>
                  </a:lnTo>
                  <a:lnTo>
                    <a:pt x="851027" y="285115"/>
                  </a:lnTo>
                  <a:lnTo>
                    <a:pt x="876427" y="376809"/>
                  </a:lnTo>
                  <a:lnTo>
                    <a:pt x="876427" y="422148"/>
                  </a:lnTo>
                  <a:lnTo>
                    <a:pt x="939927" y="642239"/>
                  </a:lnTo>
                  <a:lnTo>
                    <a:pt x="965327" y="684784"/>
                  </a:lnTo>
                  <a:lnTo>
                    <a:pt x="990727" y="768604"/>
                  </a:lnTo>
                  <a:lnTo>
                    <a:pt x="1016127" y="809625"/>
                  </a:lnTo>
                  <a:lnTo>
                    <a:pt x="1028827" y="850265"/>
                  </a:lnTo>
                  <a:lnTo>
                    <a:pt x="1079627" y="929767"/>
                  </a:lnTo>
                  <a:lnTo>
                    <a:pt x="1105027" y="968756"/>
                  </a:lnTo>
                  <a:lnTo>
                    <a:pt x="1117727" y="1006983"/>
                  </a:lnTo>
                  <a:lnTo>
                    <a:pt x="1143127" y="1044702"/>
                  </a:lnTo>
                  <a:lnTo>
                    <a:pt x="1168527" y="1081786"/>
                  </a:lnTo>
                  <a:lnTo>
                    <a:pt x="1193927" y="1118362"/>
                  </a:lnTo>
                  <a:lnTo>
                    <a:pt x="1232027" y="1154176"/>
                  </a:lnTo>
                  <a:lnTo>
                    <a:pt x="1257427" y="1189228"/>
                  </a:lnTo>
                  <a:lnTo>
                    <a:pt x="1282827" y="1223772"/>
                  </a:lnTo>
                  <a:lnTo>
                    <a:pt x="1308227" y="1257554"/>
                  </a:lnTo>
                  <a:lnTo>
                    <a:pt x="1346327" y="1290574"/>
                  </a:lnTo>
                  <a:lnTo>
                    <a:pt x="1371727" y="1322959"/>
                  </a:lnTo>
                  <a:lnTo>
                    <a:pt x="1409827" y="1354582"/>
                  </a:lnTo>
                  <a:lnTo>
                    <a:pt x="1435227" y="1385443"/>
                  </a:lnTo>
                  <a:lnTo>
                    <a:pt x="1473327" y="1415542"/>
                  </a:lnTo>
                  <a:lnTo>
                    <a:pt x="1498727" y="1444879"/>
                  </a:lnTo>
                  <a:lnTo>
                    <a:pt x="1536827" y="1473454"/>
                  </a:lnTo>
                  <a:lnTo>
                    <a:pt x="1575054" y="1501140"/>
                  </a:lnTo>
                  <a:lnTo>
                    <a:pt x="1613154" y="1528064"/>
                  </a:lnTo>
                  <a:lnTo>
                    <a:pt x="1651254" y="1554226"/>
                  </a:lnTo>
                  <a:lnTo>
                    <a:pt x="1676654" y="1579499"/>
                  </a:lnTo>
                  <a:lnTo>
                    <a:pt x="1714754" y="1603883"/>
                  </a:lnTo>
                  <a:lnTo>
                    <a:pt x="1752854" y="1627378"/>
                  </a:lnTo>
                  <a:lnTo>
                    <a:pt x="1790954" y="1649984"/>
                  </a:lnTo>
                  <a:lnTo>
                    <a:pt x="1841754" y="1671701"/>
                  </a:lnTo>
                  <a:lnTo>
                    <a:pt x="1879854" y="1692402"/>
                  </a:lnTo>
                  <a:lnTo>
                    <a:pt x="1917954" y="1712341"/>
                  </a:lnTo>
                  <a:lnTo>
                    <a:pt x="1956054" y="1731137"/>
                  </a:lnTo>
                  <a:lnTo>
                    <a:pt x="1994154" y="1749171"/>
                  </a:lnTo>
                  <a:lnTo>
                    <a:pt x="2044954" y="1766062"/>
                  </a:lnTo>
                  <a:lnTo>
                    <a:pt x="2082927" y="1782064"/>
                  </a:lnTo>
                  <a:lnTo>
                    <a:pt x="2121027" y="1797050"/>
                  </a:lnTo>
                  <a:lnTo>
                    <a:pt x="2171827" y="1811020"/>
                  </a:lnTo>
                  <a:lnTo>
                    <a:pt x="2209927" y="1823847"/>
                  </a:lnTo>
                  <a:lnTo>
                    <a:pt x="2260727" y="1835785"/>
                  </a:lnTo>
                  <a:lnTo>
                    <a:pt x="2298827" y="1846580"/>
                  </a:lnTo>
                  <a:lnTo>
                    <a:pt x="2349627" y="1856359"/>
                  </a:lnTo>
                  <a:lnTo>
                    <a:pt x="2400427" y="1864995"/>
                  </a:lnTo>
                  <a:lnTo>
                    <a:pt x="2438527" y="1872488"/>
                  </a:lnTo>
                  <a:lnTo>
                    <a:pt x="2489327" y="1878838"/>
                  </a:lnTo>
                  <a:lnTo>
                    <a:pt x="2578227" y="1888236"/>
                  </a:lnTo>
                  <a:lnTo>
                    <a:pt x="2629154" y="1891284"/>
                  </a:lnTo>
                  <a:lnTo>
                    <a:pt x="2679954" y="1893062"/>
                  </a:lnTo>
                  <a:lnTo>
                    <a:pt x="2730754" y="1893697"/>
                  </a:lnTo>
                  <a:lnTo>
                    <a:pt x="4115181" y="1893697"/>
                  </a:lnTo>
                  <a:lnTo>
                    <a:pt x="4115181" y="1891538"/>
                  </a:lnTo>
                  <a:lnTo>
                    <a:pt x="4127881" y="1885950"/>
                  </a:lnTo>
                  <a:lnTo>
                    <a:pt x="4140581" y="1877441"/>
                  </a:lnTo>
                  <a:lnTo>
                    <a:pt x="4140581" y="1856867"/>
                  </a:lnTo>
                  <a:close/>
                </a:path>
                <a:path w="4140834" h="2718435">
                  <a:moveTo>
                    <a:pt x="4140581" y="1454658"/>
                  </a:moveTo>
                  <a:lnTo>
                    <a:pt x="4127881" y="1444244"/>
                  </a:lnTo>
                  <a:lnTo>
                    <a:pt x="4127881" y="1435862"/>
                  </a:lnTo>
                  <a:lnTo>
                    <a:pt x="4115181" y="1430147"/>
                  </a:lnTo>
                  <a:lnTo>
                    <a:pt x="4102481" y="1428115"/>
                  </a:lnTo>
                  <a:lnTo>
                    <a:pt x="2718054" y="1427988"/>
                  </a:lnTo>
                  <a:lnTo>
                    <a:pt x="2679954" y="1427734"/>
                  </a:lnTo>
                  <a:lnTo>
                    <a:pt x="2641854" y="1425829"/>
                  </a:lnTo>
                  <a:lnTo>
                    <a:pt x="2590927" y="1422400"/>
                  </a:lnTo>
                  <a:lnTo>
                    <a:pt x="2540127" y="1417447"/>
                  </a:lnTo>
                  <a:lnTo>
                    <a:pt x="2489327" y="1410970"/>
                  </a:lnTo>
                  <a:lnTo>
                    <a:pt x="2451227" y="1402969"/>
                  </a:lnTo>
                  <a:lnTo>
                    <a:pt x="2400427" y="1393571"/>
                  </a:lnTo>
                  <a:lnTo>
                    <a:pt x="2362327" y="1382776"/>
                  </a:lnTo>
                  <a:lnTo>
                    <a:pt x="2311527" y="1370457"/>
                  </a:lnTo>
                  <a:lnTo>
                    <a:pt x="2273427" y="1356868"/>
                  </a:lnTo>
                  <a:lnTo>
                    <a:pt x="2222627" y="1341882"/>
                  </a:lnTo>
                  <a:lnTo>
                    <a:pt x="2184527" y="1325626"/>
                  </a:lnTo>
                  <a:lnTo>
                    <a:pt x="2146427" y="1307973"/>
                  </a:lnTo>
                  <a:lnTo>
                    <a:pt x="2108327" y="1289177"/>
                  </a:lnTo>
                  <a:lnTo>
                    <a:pt x="2057527" y="1268984"/>
                  </a:lnTo>
                  <a:lnTo>
                    <a:pt x="2019554" y="1247648"/>
                  </a:lnTo>
                  <a:lnTo>
                    <a:pt x="1981454" y="1225042"/>
                  </a:lnTo>
                  <a:lnTo>
                    <a:pt x="1943354" y="1201420"/>
                  </a:lnTo>
                  <a:lnTo>
                    <a:pt x="1905254" y="1176401"/>
                  </a:lnTo>
                  <a:lnTo>
                    <a:pt x="1867154" y="1150493"/>
                  </a:lnTo>
                  <a:lnTo>
                    <a:pt x="1841754" y="1123315"/>
                  </a:lnTo>
                  <a:lnTo>
                    <a:pt x="1803654" y="1095121"/>
                  </a:lnTo>
                  <a:lnTo>
                    <a:pt x="1765554" y="1065784"/>
                  </a:lnTo>
                  <a:lnTo>
                    <a:pt x="1740154" y="1035558"/>
                  </a:lnTo>
                  <a:lnTo>
                    <a:pt x="1702054" y="1004189"/>
                  </a:lnTo>
                  <a:lnTo>
                    <a:pt x="1676654" y="971931"/>
                  </a:lnTo>
                  <a:lnTo>
                    <a:pt x="1638554" y="938657"/>
                  </a:lnTo>
                  <a:lnTo>
                    <a:pt x="1613154" y="904494"/>
                  </a:lnTo>
                  <a:lnTo>
                    <a:pt x="1587754" y="869442"/>
                  </a:lnTo>
                  <a:lnTo>
                    <a:pt x="1562227" y="833501"/>
                  </a:lnTo>
                  <a:lnTo>
                    <a:pt x="1536827" y="796671"/>
                  </a:lnTo>
                  <a:lnTo>
                    <a:pt x="1511427" y="758952"/>
                  </a:lnTo>
                  <a:lnTo>
                    <a:pt x="1486027" y="720471"/>
                  </a:lnTo>
                  <a:lnTo>
                    <a:pt x="1460627" y="681228"/>
                  </a:lnTo>
                  <a:lnTo>
                    <a:pt x="1447927" y="641350"/>
                  </a:lnTo>
                  <a:lnTo>
                    <a:pt x="1422527" y="600710"/>
                  </a:lnTo>
                  <a:lnTo>
                    <a:pt x="1409827" y="559181"/>
                  </a:lnTo>
                  <a:lnTo>
                    <a:pt x="1384427" y="517144"/>
                  </a:lnTo>
                  <a:lnTo>
                    <a:pt x="1371727" y="474345"/>
                  </a:lnTo>
                  <a:lnTo>
                    <a:pt x="1308227" y="251333"/>
                  </a:lnTo>
                  <a:lnTo>
                    <a:pt x="1308227" y="205105"/>
                  </a:lnTo>
                  <a:lnTo>
                    <a:pt x="1295527" y="158369"/>
                  </a:lnTo>
                  <a:lnTo>
                    <a:pt x="1295527" y="0"/>
                  </a:lnTo>
                  <a:lnTo>
                    <a:pt x="1257427" y="0"/>
                  </a:lnTo>
                  <a:lnTo>
                    <a:pt x="1257427" y="144145"/>
                  </a:lnTo>
                  <a:lnTo>
                    <a:pt x="1270127" y="190754"/>
                  </a:lnTo>
                  <a:lnTo>
                    <a:pt x="1270127" y="236982"/>
                  </a:lnTo>
                  <a:lnTo>
                    <a:pt x="1295527" y="327914"/>
                  </a:lnTo>
                  <a:lnTo>
                    <a:pt x="1295527" y="372618"/>
                  </a:lnTo>
                  <a:lnTo>
                    <a:pt x="1320927" y="460375"/>
                  </a:lnTo>
                  <a:lnTo>
                    <a:pt x="1346327" y="503428"/>
                  </a:lnTo>
                  <a:lnTo>
                    <a:pt x="1371727" y="587629"/>
                  </a:lnTo>
                  <a:lnTo>
                    <a:pt x="1397127" y="628777"/>
                  </a:lnTo>
                  <a:lnTo>
                    <a:pt x="1409827" y="669290"/>
                  </a:lnTo>
                  <a:lnTo>
                    <a:pt x="1435227" y="708914"/>
                  </a:lnTo>
                  <a:lnTo>
                    <a:pt x="1460627" y="747903"/>
                  </a:lnTo>
                  <a:lnTo>
                    <a:pt x="1473327" y="786130"/>
                  </a:lnTo>
                  <a:lnTo>
                    <a:pt x="1498727" y="823722"/>
                  </a:lnTo>
                  <a:lnTo>
                    <a:pt x="1524127" y="860425"/>
                  </a:lnTo>
                  <a:lnTo>
                    <a:pt x="1549527" y="896366"/>
                  </a:lnTo>
                  <a:lnTo>
                    <a:pt x="1587754" y="931418"/>
                  </a:lnTo>
                  <a:lnTo>
                    <a:pt x="1613154" y="965581"/>
                  </a:lnTo>
                  <a:lnTo>
                    <a:pt x="1638554" y="998982"/>
                  </a:lnTo>
                  <a:lnTo>
                    <a:pt x="1676654" y="1031367"/>
                  </a:lnTo>
                  <a:lnTo>
                    <a:pt x="1702054" y="1062863"/>
                  </a:lnTo>
                  <a:lnTo>
                    <a:pt x="1740154" y="1093343"/>
                  </a:lnTo>
                  <a:lnTo>
                    <a:pt x="1765554" y="1122934"/>
                  </a:lnTo>
                  <a:lnTo>
                    <a:pt x="1803654" y="1151509"/>
                  </a:lnTo>
                  <a:lnTo>
                    <a:pt x="1841754" y="1179068"/>
                  </a:lnTo>
                  <a:lnTo>
                    <a:pt x="1867154" y="1205611"/>
                  </a:lnTo>
                  <a:lnTo>
                    <a:pt x="1905254" y="1231011"/>
                  </a:lnTo>
                  <a:lnTo>
                    <a:pt x="1943354" y="1255395"/>
                  </a:lnTo>
                  <a:lnTo>
                    <a:pt x="1981454" y="1278509"/>
                  </a:lnTo>
                  <a:lnTo>
                    <a:pt x="2019554" y="1300607"/>
                  </a:lnTo>
                  <a:lnTo>
                    <a:pt x="2070227" y="1321562"/>
                  </a:lnTo>
                  <a:lnTo>
                    <a:pt x="2108327" y="1341374"/>
                  </a:lnTo>
                  <a:lnTo>
                    <a:pt x="2146427" y="1359916"/>
                  </a:lnTo>
                  <a:lnTo>
                    <a:pt x="2184527" y="1377188"/>
                  </a:lnTo>
                  <a:lnTo>
                    <a:pt x="2235327" y="1393317"/>
                  </a:lnTo>
                  <a:lnTo>
                    <a:pt x="2273427" y="1408176"/>
                  </a:lnTo>
                  <a:lnTo>
                    <a:pt x="2311527" y="1421638"/>
                  </a:lnTo>
                  <a:lnTo>
                    <a:pt x="2362327" y="1433830"/>
                  </a:lnTo>
                  <a:lnTo>
                    <a:pt x="2400427" y="1444625"/>
                  </a:lnTo>
                  <a:lnTo>
                    <a:pt x="2451227" y="1454150"/>
                  </a:lnTo>
                  <a:lnTo>
                    <a:pt x="2502027" y="1462278"/>
                  </a:lnTo>
                  <a:lnTo>
                    <a:pt x="2540127" y="1468882"/>
                  </a:lnTo>
                  <a:lnTo>
                    <a:pt x="2590927" y="1474216"/>
                  </a:lnTo>
                  <a:lnTo>
                    <a:pt x="2641854" y="1478026"/>
                  </a:lnTo>
                  <a:lnTo>
                    <a:pt x="2679954" y="1480312"/>
                  </a:lnTo>
                  <a:lnTo>
                    <a:pt x="2730754" y="1481074"/>
                  </a:lnTo>
                  <a:lnTo>
                    <a:pt x="4102481" y="1481074"/>
                  </a:lnTo>
                  <a:lnTo>
                    <a:pt x="4115181" y="1479042"/>
                  </a:lnTo>
                  <a:lnTo>
                    <a:pt x="4127881" y="1473327"/>
                  </a:lnTo>
                  <a:lnTo>
                    <a:pt x="4127881" y="1464945"/>
                  </a:lnTo>
                  <a:lnTo>
                    <a:pt x="4140581" y="1454658"/>
                  </a:lnTo>
                  <a:close/>
                </a:path>
              </a:pathLst>
            </a:custGeom>
            <a:solidFill>
              <a:srgbClr val="B8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42416" y="1543812"/>
              <a:ext cx="16230600" cy="8229600"/>
            </a:xfrm>
            <a:custGeom>
              <a:avLst/>
              <a:gdLst/>
              <a:ahLst/>
              <a:cxnLst/>
              <a:rect l="l" t="t" r="r" b="b"/>
              <a:pathLst>
                <a:path w="16230600" h="8229600">
                  <a:moveTo>
                    <a:pt x="16143605" y="0"/>
                  </a:moveTo>
                  <a:lnTo>
                    <a:pt x="86931" y="0"/>
                  </a:lnTo>
                  <a:lnTo>
                    <a:pt x="69900" y="1651"/>
                  </a:lnTo>
                  <a:lnTo>
                    <a:pt x="25463" y="25400"/>
                  </a:lnTo>
                  <a:lnTo>
                    <a:pt x="1689" y="69977"/>
                  </a:lnTo>
                  <a:lnTo>
                    <a:pt x="0" y="86995"/>
                  </a:lnTo>
                  <a:lnTo>
                    <a:pt x="0" y="8142668"/>
                  </a:lnTo>
                  <a:lnTo>
                    <a:pt x="14605" y="8190890"/>
                  </a:lnTo>
                  <a:lnTo>
                    <a:pt x="53670" y="8222983"/>
                  </a:lnTo>
                  <a:lnTo>
                    <a:pt x="86931" y="8229600"/>
                  </a:lnTo>
                  <a:lnTo>
                    <a:pt x="16143605" y="8229600"/>
                  </a:lnTo>
                  <a:lnTo>
                    <a:pt x="16191865" y="8214982"/>
                  </a:lnTo>
                  <a:lnTo>
                    <a:pt x="16223996" y="8175929"/>
                  </a:lnTo>
                  <a:lnTo>
                    <a:pt x="16230600" y="8142668"/>
                  </a:lnTo>
                  <a:lnTo>
                    <a:pt x="16230600" y="86995"/>
                  </a:lnTo>
                  <a:lnTo>
                    <a:pt x="16223742" y="53086"/>
                  </a:lnTo>
                  <a:lnTo>
                    <a:pt x="16205200" y="25400"/>
                  </a:lnTo>
                  <a:lnTo>
                    <a:pt x="16177514" y="6858"/>
                  </a:lnTo>
                  <a:lnTo>
                    <a:pt x="16143605" y="0"/>
                  </a:lnTo>
                  <a:close/>
                </a:path>
              </a:pathLst>
            </a:custGeom>
            <a:solidFill>
              <a:srgbClr val="89A9AC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756150" y="1484121"/>
            <a:ext cx="8950325" cy="21062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21590">
              <a:lnSpc>
                <a:spcPts val="8190"/>
              </a:lnSpc>
              <a:spcBef>
                <a:spcPts val="100"/>
              </a:spcBef>
              <a:tabLst>
                <a:tab pos="1570355" algn="l"/>
                <a:tab pos="6163945" algn="l"/>
              </a:tabLst>
            </a:pPr>
            <a:r>
              <a:rPr dirty="0" spc="459"/>
              <a:t>?</a:t>
            </a:r>
            <a:r>
              <a:rPr dirty="0" spc="-60"/>
              <a:t>?</a:t>
            </a:r>
            <a:r>
              <a:rPr dirty="0"/>
              <a:t>	KAPITEL</a:t>
            </a:r>
            <a:r>
              <a:rPr dirty="0" spc="-335"/>
              <a:t> </a:t>
            </a:r>
            <a:r>
              <a:rPr dirty="0" spc="-50"/>
              <a:t>3</a:t>
            </a:r>
            <a:r>
              <a:rPr dirty="0"/>
              <a:t>	</a:t>
            </a:r>
            <a:r>
              <a:rPr dirty="0" spc="440"/>
              <a:t>?</a:t>
            </a:r>
            <a:r>
              <a:rPr dirty="0" spc="-65"/>
              <a:t>?</a:t>
            </a:r>
          </a:p>
          <a:p>
            <a:pPr algn="ctr">
              <a:lnSpc>
                <a:spcPts val="8190"/>
              </a:lnSpc>
            </a:pPr>
            <a:r>
              <a:rPr dirty="0" spc="65"/>
              <a:t>NUTSHELL</a:t>
            </a:r>
            <a:r>
              <a:rPr dirty="0" spc="-140"/>
              <a:t> </a:t>
            </a:r>
            <a:r>
              <a:rPr dirty="0" spc="165"/>
              <a:t>EXAMPLES</a:t>
            </a:r>
          </a:p>
        </p:txBody>
      </p:sp>
      <p:grpSp>
        <p:nvGrpSpPr>
          <p:cNvPr id="6" name="object 6" descr=""/>
          <p:cNvGrpSpPr/>
          <p:nvPr/>
        </p:nvGrpSpPr>
        <p:grpSpPr>
          <a:xfrm>
            <a:off x="0" y="4029455"/>
            <a:ext cx="7879080" cy="6257290"/>
            <a:chOff x="0" y="4029455"/>
            <a:chExt cx="7879080" cy="6257290"/>
          </a:xfrm>
        </p:grpSpPr>
        <p:sp>
          <p:nvSpPr>
            <p:cNvPr id="7" name="object 7" descr=""/>
            <p:cNvSpPr/>
            <p:nvPr/>
          </p:nvSpPr>
          <p:spPr>
            <a:xfrm>
              <a:off x="0" y="9358883"/>
              <a:ext cx="4705985" cy="928369"/>
            </a:xfrm>
            <a:custGeom>
              <a:avLst/>
              <a:gdLst/>
              <a:ahLst/>
              <a:cxnLst/>
              <a:rect l="l" t="t" r="r" b="b"/>
              <a:pathLst>
                <a:path w="4705985" h="928370">
                  <a:moveTo>
                    <a:pt x="133438" y="12801"/>
                  </a:moveTo>
                  <a:lnTo>
                    <a:pt x="103543" y="0"/>
                  </a:lnTo>
                  <a:lnTo>
                    <a:pt x="0" y="238086"/>
                  </a:lnTo>
                  <a:lnTo>
                    <a:pt x="0" y="319608"/>
                  </a:lnTo>
                  <a:lnTo>
                    <a:pt x="133438" y="12801"/>
                  </a:lnTo>
                  <a:close/>
                </a:path>
                <a:path w="4705985" h="928370">
                  <a:moveTo>
                    <a:pt x="485470" y="12801"/>
                  </a:moveTo>
                  <a:lnTo>
                    <a:pt x="455688" y="0"/>
                  </a:lnTo>
                  <a:lnTo>
                    <a:pt x="52146" y="927798"/>
                  </a:lnTo>
                  <a:lnTo>
                    <a:pt x="87515" y="927798"/>
                  </a:lnTo>
                  <a:lnTo>
                    <a:pt x="485470" y="12801"/>
                  </a:lnTo>
                  <a:close/>
                </a:path>
                <a:path w="4705985" h="928370">
                  <a:moveTo>
                    <a:pt x="837628" y="12801"/>
                  </a:moveTo>
                  <a:lnTo>
                    <a:pt x="807834" y="0"/>
                  </a:lnTo>
                  <a:lnTo>
                    <a:pt x="404291" y="927798"/>
                  </a:lnTo>
                  <a:lnTo>
                    <a:pt x="439674" y="927798"/>
                  </a:lnTo>
                  <a:lnTo>
                    <a:pt x="837628" y="12801"/>
                  </a:lnTo>
                  <a:close/>
                </a:path>
                <a:path w="4705985" h="928370">
                  <a:moveTo>
                    <a:pt x="1189748" y="12801"/>
                  </a:moveTo>
                  <a:lnTo>
                    <a:pt x="1159967" y="0"/>
                  </a:lnTo>
                  <a:lnTo>
                    <a:pt x="756450" y="927798"/>
                  </a:lnTo>
                  <a:lnTo>
                    <a:pt x="791806" y="927798"/>
                  </a:lnTo>
                  <a:lnTo>
                    <a:pt x="1189748" y="12801"/>
                  </a:lnTo>
                  <a:close/>
                </a:path>
                <a:path w="4705985" h="928370">
                  <a:moveTo>
                    <a:pt x="1541907" y="12801"/>
                  </a:moveTo>
                  <a:lnTo>
                    <a:pt x="1512062" y="0"/>
                  </a:lnTo>
                  <a:lnTo>
                    <a:pt x="1108583" y="927798"/>
                  </a:lnTo>
                  <a:lnTo>
                    <a:pt x="1143939" y="927798"/>
                  </a:lnTo>
                  <a:lnTo>
                    <a:pt x="1541907" y="12801"/>
                  </a:lnTo>
                  <a:close/>
                </a:path>
                <a:path w="4705985" h="928370">
                  <a:moveTo>
                    <a:pt x="1893951" y="12801"/>
                  </a:moveTo>
                  <a:lnTo>
                    <a:pt x="1864106" y="0"/>
                  </a:lnTo>
                  <a:lnTo>
                    <a:pt x="1460627" y="927798"/>
                  </a:lnTo>
                  <a:lnTo>
                    <a:pt x="1496060" y="927798"/>
                  </a:lnTo>
                  <a:lnTo>
                    <a:pt x="1893951" y="12801"/>
                  </a:lnTo>
                  <a:close/>
                </a:path>
                <a:path w="4705985" h="928370">
                  <a:moveTo>
                    <a:pt x="2246122" y="12801"/>
                  </a:moveTo>
                  <a:lnTo>
                    <a:pt x="2216277" y="0"/>
                  </a:lnTo>
                  <a:lnTo>
                    <a:pt x="1812671" y="927798"/>
                  </a:lnTo>
                  <a:lnTo>
                    <a:pt x="1848231" y="927798"/>
                  </a:lnTo>
                  <a:lnTo>
                    <a:pt x="2246122" y="12801"/>
                  </a:lnTo>
                  <a:close/>
                </a:path>
                <a:path w="4705985" h="928370">
                  <a:moveTo>
                    <a:pt x="2598420" y="12801"/>
                  </a:moveTo>
                  <a:lnTo>
                    <a:pt x="2568448" y="0"/>
                  </a:lnTo>
                  <a:lnTo>
                    <a:pt x="2164842" y="927798"/>
                  </a:lnTo>
                  <a:lnTo>
                    <a:pt x="2200275" y="927798"/>
                  </a:lnTo>
                  <a:lnTo>
                    <a:pt x="2598420" y="12801"/>
                  </a:lnTo>
                  <a:close/>
                </a:path>
                <a:path w="4705985" h="928370">
                  <a:moveTo>
                    <a:pt x="2950464" y="12801"/>
                  </a:moveTo>
                  <a:lnTo>
                    <a:pt x="2920619" y="0"/>
                  </a:lnTo>
                  <a:lnTo>
                    <a:pt x="2517140" y="927798"/>
                  </a:lnTo>
                  <a:lnTo>
                    <a:pt x="2552446" y="927798"/>
                  </a:lnTo>
                  <a:lnTo>
                    <a:pt x="2950464" y="12801"/>
                  </a:lnTo>
                  <a:close/>
                </a:path>
                <a:path w="4705985" h="928370">
                  <a:moveTo>
                    <a:pt x="3302508" y="12801"/>
                  </a:moveTo>
                  <a:lnTo>
                    <a:pt x="3272904" y="0"/>
                  </a:lnTo>
                  <a:lnTo>
                    <a:pt x="2869311" y="927798"/>
                  </a:lnTo>
                  <a:lnTo>
                    <a:pt x="2904617" y="927798"/>
                  </a:lnTo>
                  <a:lnTo>
                    <a:pt x="3302508" y="12801"/>
                  </a:lnTo>
                  <a:close/>
                </a:path>
                <a:path w="4705985" h="928370">
                  <a:moveTo>
                    <a:pt x="3654679" y="12801"/>
                  </a:moveTo>
                  <a:lnTo>
                    <a:pt x="3624834" y="0"/>
                  </a:lnTo>
                  <a:lnTo>
                    <a:pt x="3221228" y="927798"/>
                  </a:lnTo>
                  <a:lnTo>
                    <a:pt x="3256788" y="927798"/>
                  </a:lnTo>
                  <a:lnTo>
                    <a:pt x="3654679" y="12801"/>
                  </a:lnTo>
                  <a:close/>
                </a:path>
                <a:path w="4705985" h="928370">
                  <a:moveTo>
                    <a:pt x="4006850" y="12801"/>
                  </a:moveTo>
                  <a:lnTo>
                    <a:pt x="3977005" y="0"/>
                  </a:lnTo>
                  <a:lnTo>
                    <a:pt x="3573526" y="927798"/>
                  </a:lnTo>
                  <a:lnTo>
                    <a:pt x="3608832" y="927798"/>
                  </a:lnTo>
                  <a:lnTo>
                    <a:pt x="4006850" y="12801"/>
                  </a:lnTo>
                  <a:close/>
                </a:path>
                <a:path w="4705985" h="928370">
                  <a:moveTo>
                    <a:pt x="4358894" y="12801"/>
                  </a:moveTo>
                  <a:lnTo>
                    <a:pt x="4329176" y="0"/>
                  </a:lnTo>
                  <a:lnTo>
                    <a:pt x="3925697" y="927798"/>
                  </a:lnTo>
                  <a:lnTo>
                    <a:pt x="3961003" y="927798"/>
                  </a:lnTo>
                  <a:lnTo>
                    <a:pt x="4358894" y="12801"/>
                  </a:lnTo>
                  <a:close/>
                </a:path>
                <a:path w="4705985" h="928370">
                  <a:moveTo>
                    <a:pt x="4705604" y="10477"/>
                  </a:moveTo>
                  <a:lnTo>
                    <a:pt x="4681347" y="0"/>
                  </a:lnTo>
                  <a:lnTo>
                    <a:pt x="4277741" y="927798"/>
                  </a:lnTo>
                  <a:lnTo>
                    <a:pt x="4313174" y="927798"/>
                  </a:lnTo>
                  <a:lnTo>
                    <a:pt x="4705604" y="25247"/>
                  </a:lnTo>
                  <a:lnTo>
                    <a:pt x="4705604" y="10477"/>
                  </a:lnTo>
                  <a:close/>
                </a:path>
              </a:pathLst>
            </a:custGeom>
            <a:solidFill>
              <a:srgbClr val="B8C8C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601211" y="4029455"/>
              <a:ext cx="4277995" cy="1191895"/>
            </a:xfrm>
            <a:custGeom>
              <a:avLst/>
              <a:gdLst/>
              <a:ahLst/>
              <a:cxnLst/>
              <a:rect l="l" t="t" r="r" b="b"/>
              <a:pathLst>
                <a:path w="4277995" h="1191895">
                  <a:moveTo>
                    <a:pt x="3927220" y="0"/>
                  </a:moveTo>
                  <a:lnTo>
                    <a:pt x="350392" y="0"/>
                  </a:lnTo>
                  <a:lnTo>
                    <a:pt x="302767" y="3175"/>
                  </a:lnTo>
                  <a:lnTo>
                    <a:pt x="257175" y="12573"/>
                  </a:lnTo>
                  <a:lnTo>
                    <a:pt x="213995" y="27559"/>
                  </a:lnTo>
                  <a:lnTo>
                    <a:pt x="173482" y="47879"/>
                  </a:lnTo>
                  <a:lnTo>
                    <a:pt x="136271" y="73025"/>
                  </a:lnTo>
                  <a:lnTo>
                    <a:pt x="102615" y="102616"/>
                  </a:lnTo>
                  <a:lnTo>
                    <a:pt x="73025" y="136271"/>
                  </a:lnTo>
                  <a:lnTo>
                    <a:pt x="47878" y="173482"/>
                  </a:lnTo>
                  <a:lnTo>
                    <a:pt x="27559" y="213995"/>
                  </a:lnTo>
                  <a:lnTo>
                    <a:pt x="12573" y="257175"/>
                  </a:lnTo>
                  <a:lnTo>
                    <a:pt x="3175" y="302768"/>
                  </a:lnTo>
                  <a:lnTo>
                    <a:pt x="0" y="350393"/>
                  </a:lnTo>
                  <a:lnTo>
                    <a:pt x="0" y="841121"/>
                  </a:lnTo>
                  <a:lnTo>
                    <a:pt x="3175" y="888746"/>
                  </a:lnTo>
                  <a:lnTo>
                    <a:pt x="12573" y="934339"/>
                  </a:lnTo>
                  <a:lnTo>
                    <a:pt x="27559" y="977519"/>
                  </a:lnTo>
                  <a:lnTo>
                    <a:pt x="47878" y="1018032"/>
                  </a:lnTo>
                  <a:lnTo>
                    <a:pt x="73025" y="1055243"/>
                  </a:lnTo>
                  <a:lnTo>
                    <a:pt x="102615" y="1088898"/>
                  </a:lnTo>
                  <a:lnTo>
                    <a:pt x="136271" y="1118489"/>
                  </a:lnTo>
                  <a:lnTo>
                    <a:pt x="173482" y="1143635"/>
                  </a:lnTo>
                  <a:lnTo>
                    <a:pt x="213995" y="1163955"/>
                  </a:lnTo>
                  <a:lnTo>
                    <a:pt x="257175" y="1178941"/>
                  </a:lnTo>
                  <a:lnTo>
                    <a:pt x="302767" y="1188339"/>
                  </a:lnTo>
                  <a:lnTo>
                    <a:pt x="350392" y="1191514"/>
                  </a:lnTo>
                  <a:lnTo>
                    <a:pt x="3927220" y="1191514"/>
                  </a:lnTo>
                  <a:lnTo>
                    <a:pt x="3974718" y="1188339"/>
                  </a:lnTo>
                  <a:lnTo>
                    <a:pt x="4020439" y="1178941"/>
                  </a:lnTo>
                  <a:lnTo>
                    <a:pt x="4063618" y="1163955"/>
                  </a:lnTo>
                  <a:lnTo>
                    <a:pt x="4104132" y="1143635"/>
                  </a:lnTo>
                  <a:lnTo>
                    <a:pt x="4141342" y="1118489"/>
                  </a:lnTo>
                  <a:lnTo>
                    <a:pt x="4174997" y="1088898"/>
                  </a:lnTo>
                  <a:lnTo>
                    <a:pt x="4204589" y="1055243"/>
                  </a:lnTo>
                  <a:lnTo>
                    <a:pt x="4229735" y="1018032"/>
                  </a:lnTo>
                  <a:lnTo>
                    <a:pt x="4250055" y="977519"/>
                  </a:lnTo>
                  <a:lnTo>
                    <a:pt x="4265041" y="934339"/>
                  </a:lnTo>
                  <a:lnTo>
                    <a:pt x="4274439" y="888746"/>
                  </a:lnTo>
                  <a:lnTo>
                    <a:pt x="4277614" y="841121"/>
                  </a:lnTo>
                  <a:lnTo>
                    <a:pt x="4277614" y="350393"/>
                  </a:lnTo>
                  <a:lnTo>
                    <a:pt x="4274439" y="302768"/>
                  </a:lnTo>
                  <a:lnTo>
                    <a:pt x="4265041" y="257175"/>
                  </a:lnTo>
                  <a:lnTo>
                    <a:pt x="4250055" y="213995"/>
                  </a:lnTo>
                  <a:lnTo>
                    <a:pt x="4229735" y="173482"/>
                  </a:lnTo>
                  <a:lnTo>
                    <a:pt x="4204589" y="136271"/>
                  </a:lnTo>
                  <a:lnTo>
                    <a:pt x="4174997" y="102616"/>
                  </a:lnTo>
                  <a:lnTo>
                    <a:pt x="4141342" y="73025"/>
                  </a:lnTo>
                  <a:lnTo>
                    <a:pt x="4104132" y="47879"/>
                  </a:lnTo>
                  <a:lnTo>
                    <a:pt x="4063618" y="27559"/>
                  </a:lnTo>
                  <a:lnTo>
                    <a:pt x="4020439" y="12573"/>
                  </a:lnTo>
                  <a:lnTo>
                    <a:pt x="3974718" y="3175"/>
                  </a:lnTo>
                  <a:lnTo>
                    <a:pt x="39272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3434334" y="4055490"/>
            <a:ext cx="3924935" cy="351599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955675" marR="347345" indent="5715">
              <a:lnSpc>
                <a:spcPts val="3900"/>
              </a:lnSpc>
              <a:spcBef>
                <a:spcPts val="484"/>
              </a:spcBef>
            </a:pPr>
            <a:r>
              <a:rPr dirty="0" sz="3500" spc="35" b="1">
                <a:solidFill>
                  <a:srgbClr val="89A9AC"/>
                </a:solidFill>
                <a:latin typeface="Trebuchet MS"/>
                <a:cs typeface="Trebuchet MS"/>
              </a:rPr>
              <a:t>PRAKTISCHE </a:t>
            </a:r>
            <a:r>
              <a:rPr dirty="0" sz="3500" spc="45" b="1">
                <a:solidFill>
                  <a:srgbClr val="89A9AC"/>
                </a:solidFill>
                <a:latin typeface="Trebuchet MS"/>
                <a:cs typeface="Trebuchet MS"/>
              </a:rPr>
              <a:t>UMSETZUNG</a:t>
            </a:r>
            <a:endParaRPr sz="3500">
              <a:latin typeface="Trebuchet MS"/>
              <a:cs typeface="Trebuchet MS"/>
            </a:endParaRPr>
          </a:p>
          <a:p>
            <a:pPr marL="12700" marR="5080">
              <a:lnSpc>
                <a:spcPct val="92000"/>
              </a:lnSpc>
              <a:spcBef>
                <a:spcPts val="2735"/>
              </a:spcBef>
            </a:pPr>
            <a:r>
              <a:rPr dirty="0" sz="3000" spc="-20">
                <a:solidFill>
                  <a:srgbClr val="FFFFFF"/>
                </a:solidFill>
                <a:latin typeface="Arial"/>
                <a:cs typeface="Arial"/>
              </a:rPr>
              <a:t>Einfache,</a:t>
            </a:r>
            <a:r>
              <a:rPr dirty="0" sz="3000" spc="-114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praktische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Beispiele</a:t>
            </a:r>
            <a:r>
              <a:rPr dirty="0" sz="3000" spc="-17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für</a:t>
            </a:r>
            <a:r>
              <a:rPr dirty="0" sz="3000" spc="-204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jede</a:t>
            </a:r>
            <a:r>
              <a:rPr dirty="0" sz="3000" spc="-18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140">
                <a:solidFill>
                  <a:srgbClr val="FFFFFF"/>
                </a:solidFill>
                <a:latin typeface="Trebuchet MS"/>
                <a:cs typeface="Trebuchet MS"/>
              </a:rPr>
              <a:t>CSS</a:t>
            </a:r>
            <a:r>
              <a:rPr dirty="0" sz="3000" spc="140">
                <a:solidFill>
                  <a:srgbClr val="FFFFFF"/>
                </a:solidFill>
                <a:latin typeface="Arial"/>
                <a:cs typeface="Arial"/>
              </a:rPr>
              <a:t>- </a:t>
            </a:r>
            <a:r>
              <a:rPr dirty="0" sz="3000" spc="75">
                <a:solidFill>
                  <a:srgbClr val="FFFFFF"/>
                </a:solidFill>
                <a:latin typeface="Arial"/>
                <a:cs typeface="Arial"/>
              </a:rPr>
              <a:t>Architektur</a:t>
            </a:r>
            <a:r>
              <a:rPr dirty="0" sz="3000" spc="2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55">
                <a:solidFill>
                  <a:srgbClr val="FFFFFF"/>
                </a:solidFill>
                <a:latin typeface="Arial"/>
                <a:cs typeface="Arial"/>
              </a:rPr>
              <a:t>und </a:t>
            </a:r>
            <a:r>
              <a:rPr dirty="0" sz="3000" spc="45">
                <a:solidFill>
                  <a:srgbClr val="FFFFFF"/>
                </a:solidFill>
                <a:latin typeface="Arial"/>
                <a:cs typeface="Arial"/>
              </a:rPr>
              <a:t>Concepts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demonstrieren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0287000" y="4029455"/>
            <a:ext cx="4279265" cy="1191895"/>
          </a:xfrm>
          <a:custGeom>
            <a:avLst/>
            <a:gdLst/>
            <a:ahLst/>
            <a:cxnLst/>
            <a:rect l="l" t="t" r="r" b="b"/>
            <a:pathLst>
              <a:path w="4279265" h="1191895">
                <a:moveTo>
                  <a:pt x="3928490" y="0"/>
                </a:moveTo>
                <a:lnTo>
                  <a:pt x="350520" y="0"/>
                </a:lnTo>
                <a:lnTo>
                  <a:pt x="302895" y="3175"/>
                </a:lnTo>
                <a:lnTo>
                  <a:pt x="257301" y="12573"/>
                </a:lnTo>
                <a:lnTo>
                  <a:pt x="214122" y="27559"/>
                </a:lnTo>
                <a:lnTo>
                  <a:pt x="173608" y="47879"/>
                </a:lnTo>
                <a:lnTo>
                  <a:pt x="136271" y="73025"/>
                </a:lnTo>
                <a:lnTo>
                  <a:pt x="102616" y="102616"/>
                </a:lnTo>
                <a:lnTo>
                  <a:pt x="73025" y="136271"/>
                </a:lnTo>
                <a:lnTo>
                  <a:pt x="47878" y="173482"/>
                </a:lnTo>
                <a:lnTo>
                  <a:pt x="27558" y="213995"/>
                </a:lnTo>
                <a:lnTo>
                  <a:pt x="12573" y="257175"/>
                </a:lnTo>
                <a:lnTo>
                  <a:pt x="3175" y="302768"/>
                </a:lnTo>
                <a:lnTo>
                  <a:pt x="0" y="350393"/>
                </a:lnTo>
                <a:lnTo>
                  <a:pt x="0" y="841121"/>
                </a:lnTo>
                <a:lnTo>
                  <a:pt x="3175" y="888746"/>
                </a:lnTo>
                <a:lnTo>
                  <a:pt x="12573" y="934339"/>
                </a:lnTo>
                <a:lnTo>
                  <a:pt x="27558" y="977519"/>
                </a:lnTo>
                <a:lnTo>
                  <a:pt x="47878" y="1018032"/>
                </a:lnTo>
                <a:lnTo>
                  <a:pt x="73025" y="1055243"/>
                </a:lnTo>
                <a:lnTo>
                  <a:pt x="102616" y="1088898"/>
                </a:lnTo>
                <a:lnTo>
                  <a:pt x="136271" y="1118489"/>
                </a:lnTo>
                <a:lnTo>
                  <a:pt x="173608" y="1143635"/>
                </a:lnTo>
                <a:lnTo>
                  <a:pt x="214122" y="1163955"/>
                </a:lnTo>
                <a:lnTo>
                  <a:pt x="257301" y="1178941"/>
                </a:lnTo>
                <a:lnTo>
                  <a:pt x="302895" y="1188339"/>
                </a:lnTo>
                <a:lnTo>
                  <a:pt x="350520" y="1191514"/>
                </a:lnTo>
                <a:lnTo>
                  <a:pt x="3928490" y="1191514"/>
                </a:lnTo>
                <a:lnTo>
                  <a:pt x="3976115" y="1188339"/>
                </a:lnTo>
                <a:lnTo>
                  <a:pt x="4021709" y="1178941"/>
                </a:lnTo>
                <a:lnTo>
                  <a:pt x="4064888" y="1163955"/>
                </a:lnTo>
                <a:lnTo>
                  <a:pt x="4105402" y="1143635"/>
                </a:lnTo>
                <a:lnTo>
                  <a:pt x="4142740" y="1118489"/>
                </a:lnTo>
                <a:lnTo>
                  <a:pt x="4176394" y="1088898"/>
                </a:lnTo>
                <a:lnTo>
                  <a:pt x="4205986" y="1055243"/>
                </a:lnTo>
                <a:lnTo>
                  <a:pt x="4231132" y="1018032"/>
                </a:lnTo>
                <a:lnTo>
                  <a:pt x="4251452" y="977519"/>
                </a:lnTo>
                <a:lnTo>
                  <a:pt x="4266438" y="934339"/>
                </a:lnTo>
                <a:lnTo>
                  <a:pt x="4275836" y="888746"/>
                </a:lnTo>
                <a:lnTo>
                  <a:pt x="4279011" y="841121"/>
                </a:lnTo>
                <a:lnTo>
                  <a:pt x="4279011" y="350393"/>
                </a:lnTo>
                <a:lnTo>
                  <a:pt x="4275836" y="302768"/>
                </a:lnTo>
                <a:lnTo>
                  <a:pt x="4266438" y="257175"/>
                </a:lnTo>
                <a:lnTo>
                  <a:pt x="4251452" y="213995"/>
                </a:lnTo>
                <a:lnTo>
                  <a:pt x="4231132" y="173482"/>
                </a:lnTo>
                <a:lnTo>
                  <a:pt x="4205986" y="136271"/>
                </a:lnTo>
                <a:lnTo>
                  <a:pt x="4176394" y="102616"/>
                </a:lnTo>
                <a:lnTo>
                  <a:pt x="4142740" y="73025"/>
                </a:lnTo>
                <a:lnTo>
                  <a:pt x="4105402" y="47879"/>
                </a:lnTo>
                <a:lnTo>
                  <a:pt x="4064888" y="27559"/>
                </a:lnTo>
                <a:lnTo>
                  <a:pt x="4021709" y="12573"/>
                </a:lnTo>
                <a:lnTo>
                  <a:pt x="3976115" y="3175"/>
                </a:lnTo>
                <a:lnTo>
                  <a:pt x="39284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10121645" y="4038980"/>
            <a:ext cx="4177665" cy="272034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006475" marR="5080" indent="-561340">
              <a:lnSpc>
                <a:spcPts val="4090"/>
              </a:lnSpc>
              <a:spcBef>
                <a:spcPts val="330"/>
              </a:spcBef>
            </a:pPr>
            <a:r>
              <a:rPr dirty="0" sz="3500" spc="130" b="1">
                <a:solidFill>
                  <a:srgbClr val="89A9AC"/>
                </a:solidFill>
                <a:latin typeface="Trebuchet MS"/>
                <a:cs typeface="Trebuchet MS"/>
              </a:rPr>
              <a:t>CODE</a:t>
            </a:r>
            <a:r>
              <a:rPr dirty="0" sz="3500" spc="150" b="1">
                <a:solidFill>
                  <a:srgbClr val="89A9AC"/>
                </a:solidFill>
                <a:latin typeface="Trebuchet MS"/>
                <a:cs typeface="Trebuchet MS"/>
              </a:rPr>
              <a:t> </a:t>
            </a:r>
            <a:r>
              <a:rPr dirty="0" sz="3500" spc="55" b="1">
                <a:solidFill>
                  <a:srgbClr val="89A9AC"/>
                </a:solidFill>
                <a:latin typeface="Trebuchet MS"/>
                <a:cs typeface="Trebuchet MS"/>
              </a:rPr>
              <a:t>SNIPPETS</a:t>
            </a:r>
            <a:r>
              <a:rPr dirty="0" sz="3500" spc="-20" b="1">
                <a:solidFill>
                  <a:srgbClr val="89A9AC"/>
                </a:solidFill>
                <a:latin typeface="Trebuchet MS"/>
                <a:cs typeface="Trebuchet MS"/>
              </a:rPr>
              <a:t> </a:t>
            </a:r>
            <a:r>
              <a:rPr dirty="0" sz="3500" spc="-50" b="1">
                <a:solidFill>
                  <a:srgbClr val="89A9AC"/>
                </a:solidFill>
                <a:latin typeface="Trebuchet MS"/>
                <a:cs typeface="Trebuchet MS"/>
              </a:rPr>
              <a:t>+ </a:t>
            </a:r>
            <a:r>
              <a:rPr dirty="0" sz="3500" spc="-10" b="1">
                <a:solidFill>
                  <a:srgbClr val="89A9AC"/>
                </a:solidFill>
                <a:latin typeface="Trebuchet MS"/>
                <a:cs typeface="Trebuchet MS"/>
              </a:rPr>
              <a:t>ERKLÄRUNG</a:t>
            </a:r>
            <a:endParaRPr sz="3500">
              <a:latin typeface="Trebuchet MS"/>
              <a:cs typeface="Trebuchet MS"/>
            </a:endParaRPr>
          </a:p>
          <a:p>
            <a:pPr marL="12700" marR="139700">
              <a:lnSpc>
                <a:spcPts val="3300"/>
              </a:lnSpc>
              <a:spcBef>
                <a:spcPts val="2965"/>
              </a:spcBef>
            </a:pP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Hinzufügen</a:t>
            </a:r>
            <a:r>
              <a:rPr dirty="0" sz="3000" spc="-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von</a:t>
            </a:r>
            <a:r>
              <a:rPr dirty="0" sz="30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70">
                <a:solidFill>
                  <a:srgbClr val="FFFFFF"/>
                </a:solidFill>
                <a:latin typeface="Arial"/>
                <a:cs typeface="Arial"/>
              </a:rPr>
              <a:t>Code- </a:t>
            </a:r>
            <a:r>
              <a:rPr dirty="0" sz="3000" spc="60">
                <a:solidFill>
                  <a:srgbClr val="FFFFFF"/>
                </a:solidFill>
                <a:latin typeface="Trebuchet MS"/>
                <a:cs typeface="Trebuchet MS"/>
              </a:rPr>
              <a:t>Snippets</a:t>
            </a:r>
            <a:r>
              <a:rPr dirty="0" sz="3000" spc="15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55">
                <a:solidFill>
                  <a:srgbClr val="FFFFFF"/>
                </a:solidFill>
                <a:latin typeface="Trebuchet MS"/>
                <a:cs typeface="Trebuchet MS"/>
              </a:rPr>
              <a:t>und</a:t>
            </a:r>
            <a:r>
              <a:rPr dirty="0" sz="3000" spc="6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Trebuchet MS"/>
                <a:cs typeface="Trebuchet MS"/>
              </a:rPr>
              <a:t>Erklärung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des</a:t>
            </a:r>
            <a:r>
              <a:rPr dirty="0" sz="3000" spc="3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visuellen</a:t>
            </a:r>
            <a:r>
              <a:rPr dirty="0" sz="3000" spc="39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Outputs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1149096" y="864108"/>
            <a:ext cx="16230600" cy="8229600"/>
          </a:xfrm>
          <a:custGeom>
            <a:avLst/>
            <a:gdLst/>
            <a:ahLst/>
            <a:cxnLst/>
            <a:rect l="l" t="t" r="r" b="b"/>
            <a:pathLst>
              <a:path w="16230600" h="8229600">
                <a:moveTo>
                  <a:pt x="16143605" y="0"/>
                </a:moveTo>
                <a:lnTo>
                  <a:pt x="86931" y="0"/>
                </a:lnTo>
                <a:lnTo>
                  <a:pt x="69900" y="1650"/>
                </a:lnTo>
                <a:lnTo>
                  <a:pt x="25463" y="25400"/>
                </a:lnTo>
                <a:lnTo>
                  <a:pt x="1689" y="69976"/>
                </a:lnTo>
                <a:lnTo>
                  <a:pt x="0" y="86995"/>
                </a:lnTo>
                <a:lnTo>
                  <a:pt x="0" y="8142605"/>
                </a:lnTo>
                <a:lnTo>
                  <a:pt x="14604" y="8190890"/>
                </a:lnTo>
                <a:lnTo>
                  <a:pt x="53670" y="8222970"/>
                </a:lnTo>
                <a:lnTo>
                  <a:pt x="86931" y="8229600"/>
                </a:lnTo>
                <a:lnTo>
                  <a:pt x="16143605" y="8229600"/>
                </a:lnTo>
                <a:lnTo>
                  <a:pt x="16191865" y="8214982"/>
                </a:lnTo>
                <a:lnTo>
                  <a:pt x="16223996" y="8175917"/>
                </a:lnTo>
                <a:lnTo>
                  <a:pt x="16230600" y="8142605"/>
                </a:lnTo>
                <a:lnTo>
                  <a:pt x="16230600" y="86995"/>
                </a:lnTo>
                <a:lnTo>
                  <a:pt x="16223742" y="53086"/>
                </a:lnTo>
                <a:lnTo>
                  <a:pt x="16205200" y="25400"/>
                </a:lnTo>
                <a:lnTo>
                  <a:pt x="16177514" y="6858"/>
                </a:lnTo>
                <a:lnTo>
                  <a:pt x="16143605" y="0"/>
                </a:lnTo>
                <a:close/>
              </a:path>
            </a:pathLst>
          </a:custGeom>
          <a:solidFill>
            <a:srgbClr val="89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15570" rIns="0" bIns="0" rtlCol="0" vert="horz">
            <a:spAutoFit/>
          </a:bodyPr>
          <a:lstStyle/>
          <a:p>
            <a:pPr marL="12700" marR="5080" indent="2547620">
              <a:lnSpc>
                <a:spcPts val="7609"/>
              </a:lnSpc>
              <a:spcBef>
                <a:spcPts val="910"/>
              </a:spcBef>
            </a:pPr>
            <a:r>
              <a:rPr dirty="0"/>
              <a:t>KAPITEL</a:t>
            </a:r>
            <a:r>
              <a:rPr dirty="0" spc="-370"/>
              <a:t> </a:t>
            </a:r>
            <a:r>
              <a:rPr dirty="0" spc="-25"/>
              <a:t>4: </a:t>
            </a:r>
            <a:r>
              <a:rPr dirty="0" spc="80"/>
              <a:t>CURRENT</a:t>
            </a:r>
            <a:r>
              <a:rPr dirty="0" spc="-50"/>
              <a:t> </a:t>
            </a:r>
            <a:r>
              <a:rPr dirty="0" spc="114"/>
              <a:t>AND</a:t>
            </a:r>
            <a:r>
              <a:rPr dirty="0" spc="235"/>
              <a:t> </a:t>
            </a:r>
            <a:r>
              <a:rPr dirty="0" spc="-10"/>
              <a:t>FUTURE</a:t>
            </a:r>
          </a:p>
          <a:p>
            <a:pPr marL="2654935">
              <a:lnSpc>
                <a:spcPts val="7250"/>
              </a:lnSpc>
            </a:pPr>
            <a:r>
              <a:rPr dirty="0" spc="105"/>
              <a:t>OUTLOOK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0" y="9358883"/>
            <a:ext cx="4705985" cy="928369"/>
          </a:xfrm>
          <a:custGeom>
            <a:avLst/>
            <a:gdLst/>
            <a:ahLst/>
            <a:cxnLst/>
            <a:rect l="l" t="t" r="r" b="b"/>
            <a:pathLst>
              <a:path w="4705985" h="928370">
                <a:moveTo>
                  <a:pt x="133438" y="12801"/>
                </a:moveTo>
                <a:lnTo>
                  <a:pt x="103543" y="0"/>
                </a:lnTo>
                <a:lnTo>
                  <a:pt x="0" y="238086"/>
                </a:lnTo>
                <a:lnTo>
                  <a:pt x="0" y="319608"/>
                </a:lnTo>
                <a:lnTo>
                  <a:pt x="133438" y="12801"/>
                </a:lnTo>
                <a:close/>
              </a:path>
              <a:path w="4705985" h="928370">
                <a:moveTo>
                  <a:pt x="485470" y="12801"/>
                </a:moveTo>
                <a:lnTo>
                  <a:pt x="455688" y="0"/>
                </a:lnTo>
                <a:lnTo>
                  <a:pt x="52146" y="927798"/>
                </a:lnTo>
                <a:lnTo>
                  <a:pt x="87515" y="927798"/>
                </a:lnTo>
                <a:lnTo>
                  <a:pt x="485470" y="12801"/>
                </a:lnTo>
                <a:close/>
              </a:path>
              <a:path w="4705985" h="928370">
                <a:moveTo>
                  <a:pt x="837628" y="12801"/>
                </a:moveTo>
                <a:lnTo>
                  <a:pt x="807834" y="0"/>
                </a:lnTo>
                <a:lnTo>
                  <a:pt x="404291" y="927798"/>
                </a:lnTo>
                <a:lnTo>
                  <a:pt x="439674" y="927798"/>
                </a:lnTo>
                <a:lnTo>
                  <a:pt x="837628" y="12801"/>
                </a:lnTo>
                <a:close/>
              </a:path>
              <a:path w="4705985" h="928370">
                <a:moveTo>
                  <a:pt x="1189748" y="12801"/>
                </a:moveTo>
                <a:lnTo>
                  <a:pt x="1159967" y="0"/>
                </a:lnTo>
                <a:lnTo>
                  <a:pt x="756450" y="927798"/>
                </a:lnTo>
                <a:lnTo>
                  <a:pt x="791806" y="927798"/>
                </a:lnTo>
                <a:lnTo>
                  <a:pt x="1189748" y="12801"/>
                </a:lnTo>
                <a:close/>
              </a:path>
              <a:path w="4705985" h="928370">
                <a:moveTo>
                  <a:pt x="1541907" y="12801"/>
                </a:moveTo>
                <a:lnTo>
                  <a:pt x="1512062" y="0"/>
                </a:lnTo>
                <a:lnTo>
                  <a:pt x="1108583" y="927798"/>
                </a:lnTo>
                <a:lnTo>
                  <a:pt x="1143939" y="927798"/>
                </a:lnTo>
                <a:lnTo>
                  <a:pt x="1541907" y="12801"/>
                </a:lnTo>
                <a:close/>
              </a:path>
              <a:path w="4705985" h="928370">
                <a:moveTo>
                  <a:pt x="1893951" y="12801"/>
                </a:moveTo>
                <a:lnTo>
                  <a:pt x="1864106" y="0"/>
                </a:lnTo>
                <a:lnTo>
                  <a:pt x="1460627" y="927798"/>
                </a:lnTo>
                <a:lnTo>
                  <a:pt x="1496060" y="927798"/>
                </a:lnTo>
                <a:lnTo>
                  <a:pt x="1893951" y="12801"/>
                </a:lnTo>
                <a:close/>
              </a:path>
              <a:path w="4705985" h="928370">
                <a:moveTo>
                  <a:pt x="2246122" y="12801"/>
                </a:moveTo>
                <a:lnTo>
                  <a:pt x="2216277" y="0"/>
                </a:lnTo>
                <a:lnTo>
                  <a:pt x="1812671" y="927798"/>
                </a:lnTo>
                <a:lnTo>
                  <a:pt x="1848231" y="927798"/>
                </a:lnTo>
                <a:lnTo>
                  <a:pt x="2246122" y="12801"/>
                </a:lnTo>
                <a:close/>
              </a:path>
              <a:path w="4705985" h="928370">
                <a:moveTo>
                  <a:pt x="2598420" y="12801"/>
                </a:moveTo>
                <a:lnTo>
                  <a:pt x="2568448" y="0"/>
                </a:lnTo>
                <a:lnTo>
                  <a:pt x="2164842" y="927798"/>
                </a:lnTo>
                <a:lnTo>
                  <a:pt x="2200275" y="927798"/>
                </a:lnTo>
                <a:lnTo>
                  <a:pt x="2598420" y="12801"/>
                </a:lnTo>
                <a:close/>
              </a:path>
              <a:path w="4705985" h="928370">
                <a:moveTo>
                  <a:pt x="2950464" y="12801"/>
                </a:moveTo>
                <a:lnTo>
                  <a:pt x="2920619" y="0"/>
                </a:lnTo>
                <a:lnTo>
                  <a:pt x="2517140" y="927798"/>
                </a:lnTo>
                <a:lnTo>
                  <a:pt x="2552446" y="927798"/>
                </a:lnTo>
                <a:lnTo>
                  <a:pt x="2950464" y="12801"/>
                </a:lnTo>
                <a:close/>
              </a:path>
              <a:path w="4705985" h="928370">
                <a:moveTo>
                  <a:pt x="3302508" y="12801"/>
                </a:moveTo>
                <a:lnTo>
                  <a:pt x="3272904" y="0"/>
                </a:lnTo>
                <a:lnTo>
                  <a:pt x="2869311" y="927798"/>
                </a:lnTo>
                <a:lnTo>
                  <a:pt x="2904617" y="927798"/>
                </a:lnTo>
                <a:lnTo>
                  <a:pt x="3302508" y="12801"/>
                </a:lnTo>
                <a:close/>
              </a:path>
              <a:path w="4705985" h="928370">
                <a:moveTo>
                  <a:pt x="3654679" y="12801"/>
                </a:moveTo>
                <a:lnTo>
                  <a:pt x="3624834" y="0"/>
                </a:lnTo>
                <a:lnTo>
                  <a:pt x="3221228" y="927798"/>
                </a:lnTo>
                <a:lnTo>
                  <a:pt x="3256788" y="927798"/>
                </a:lnTo>
                <a:lnTo>
                  <a:pt x="3654679" y="12801"/>
                </a:lnTo>
                <a:close/>
              </a:path>
              <a:path w="4705985" h="928370">
                <a:moveTo>
                  <a:pt x="4006850" y="12801"/>
                </a:moveTo>
                <a:lnTo>
                  <a:pt x="3977005" y="0"/>
                </a:lnTo>
                <a:lnTo>
                  <a:pt x="3573526" y="927798"/>
                </a:lnTo>
                <a:lnTo>
                  <a:pt x="3608832" y="927798"/>
                </a:lnTo>
                <a:lnTo>
                  <a:pt x="4006850" y="12801"/>
                </a:lnTo>
                <a:close/>
              </a:path>
              <a:path w="4705985" h="928370">
                <a:moveTo>
                  <a:pt x="4358894" y="12801"/>
                </a:moveTo>
                <a:lnTo>
                  <a:pt x="4329176" y="0"/>
                </a:lnTo>
                <a:lnTo>
                  <a:pt x="3925697" y="927798"/>
                </a:lnTo>
                <a:lnTo>
                  <a:pt x="3961003" y="927798"/>
                </a:lnTo>
                <a:lnTo>
                  <a:pt x="4358894" y="12801"/>
                </a:lnTo>
                <a:close/>
              </a:path>
              <a:path w="4705985" h="928370">
                <a:moveTo>
                  <a:pt x="4705604" y="10477"/>
                </a:moveTo>
                <a:lnTo>
                  <a:pt x="4681347" y="0"/>
                </a:lnTo>
                <a:lnTo>
                  <a:pt x="4277741" y="927798"/>
                </a:lnTo>
                <a:lnTo>
                  <a:pt x="4313174" y="927798"/>
                </a:lnTo>
                <a:lnTo>
                  <a:pt x="4705604" y="25247"/>
                </a:lnTo>
                <a:lnTo>
                  <a:pt x="4705604" y="10477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7219188" y="4501896"/>
            <a:ext cx="4277995" cy="1191895"/>
          </a:xfrm>
          <a:custGeom>
            <a:avLst/>
            <a:gdLst/>
            <a:ahLst/>
            <a:cxnLst/>
            <a:rect l="l" t="t" r="r" b="b"/>
            <a:pathLst>
              <a:path w="4277995" h="1191895">
                <a:moveTo>
                  <a:pt x="3927220" y="0"/>
                </a:moveTo>
                <a:lnTo>
                  <a:pt x="350392" y="0"/>
                </a:lnTo>
                <a:lnTo>
                  <a:pt x="302767" y="3175"/>
                </a:lnTo>
                <a:lnTo>
                  <a:pt x="257175" y="12573"/>
                </a:lnTo>
                <a:lnTo>
                  <a:pt x="213994" y="27558"/>
                </a:lnTo>
                <a:lnTo>
                  <a:pt x="173481" y="47878"/>
                </a:lnTo>
                <a:lnTo>
                  <a:pt x="136270" y="73025"/>
                </a:lnTo>
                <a:lnTo>
                  <a:pt x="102615" y="102615"/>
                </a:lnTo>
                <a:lnTo>
                  <a:pt x="73025" y="136270"/>
                </a:lnTo>
                <a:lnTo>
                  <a:pt x="47878" y="173481"/>
                </a:lnTo>
                <a:lnTo>
                  <a:pt x="27558" y="213994"/>
                </a:lnTo>
                <a:lnTo>
                  <a:pt x="12572" y="257175"/>
                </a:lnTo>
                <a:lnTo>
                  <a:pt x="3175" y="302767"/>
                </a:lnTo>
                <a:lnTo>
                  <a:pt x="0" y="350392"/>
                </a:lnTo>
                <a:lnTo>
                  <a:pt x="0" y="841120"/>
                </a:lnTo>
                <a:lnTo>
                  <a:pt x="3175" y="888745"/>
                </a:lnTo>
                <a:lnTo>
                  <a:pt x="12572" y="934338"/>
                </a:lnTo>
                <a:lnTo>
                  <a:pt x="27558" y="977518"/>
                </a:lnTo>
                <a:lnTo>
                  <a:pt x="47878" y="1018031"/>
                </a:lnTo>
                <a:lnTo>
                  <a:pt x="73025" y="1055242"/>
                </a:lnTo>
                <a:lnTo>
                  <a:pt x="102615" y="1088898"/>
                </a:lnTo>
                <a:lnTo>
                  <a:pt x="136270" y="1118489"/>
                </a:lnTo>
                <a:lnTo>
                  <a:pt x="173481" y="1143634"/>
                </a:lnTo>
                <a:lnTo>
                  <a:pt x="213994" y="1163954"/>
                </a:lnTo>
                <a:lnTo>
                  <a:pt x="257175" y="1178940"/>
                </a:lnTo>
                <a:lnTo>
                  <a:pt x="302767" y="1188339"/>
                </a:lnTo>
                <a:lnTo>
                  <a:pt x="350392" y="1191514"/>
                </a:lnTo>
                <a:lnTo>
                  <a:pt x="3927220" y="1191514"/>
                </a:lnTo>
                <a:lnTo>
                  <a:pt x="3974718" y="1188339"/>
                </a:lnTo>
                <a:lnTo>
                  <a:pt x="4020438" y="1178940"/>
                </a:lnTo>
                <a:lnTo>
                  <a:pt x="4063618" y="1163954"/>
                </a:lnTo>
                <a:lnTo>
                  <a:pt x="4104131" y="1143634"/>
                </a:lnTo>
                <a:lnTo>
                  <a:pt x="4141342" y="1118489"/>
                </a:lnTo>
                <a:lnTo>
                  <a:pt x="4174997" y="1088898"/>
                </a:lnTo>
                <a:lnTo>
                  <a:pt x="4204588" y="1055242"/>
                </a:lnTo>
                <a:lnTo>
                  <a:pt x="4229734" y="1018031"/>
                </a:lnTo>
                <a:lnTo>
                  <a:pt x="4250055" y="977518"/>
                </a:lnTo>
                <a:lnTo>
                  <a:pt x="4265040" y="934338"/>
                </a:lnTo>
                <a:lnTo>
                  <a:pt x="4274438" y="888745"/>
                </a:lnTo>
                <a:lnTo>
                  <a:pt x="4277613" y="841120"/>
                </a:lnTo>
                <a:lnTo>
                  <a:pt x="4277613" y="350392"/>
                </a:lnTo>
                <a:lnTo>
                  <a:pt x="4274438" y="302767"/>
                </a:lnTo>
                <a:lnTo>
                  <a:pt x="4265040" y="257175"/>
                </a:lnTo>
                <a:lnTo>
                  <a:pt x="4250055" y="213994"/>
                </a:lnTo>
                <a:lnTo>
                  <a:pt x="4229734" y="173481"/>
                </a:lnTo>
                <a:lnTo>
                  <a:pt x="4204588" y="136270"/>
                </a:lnTo>
                <a:lnTo>
                  <a:pt x="4174997" y="102615"/>
                </a:lnTo>
                <a:lnTo>
                  <a:pt x="4141342" y="73025"/>
                </a:lnTo>
                <a:lnTo>
                  <a:pt x="4104131" y="47878"/>
                </a:lnTo>
                <a:lnTo>
                  <a:pt x="4063618" y="27558"/>
                </a:lnTo>
                <a:lnTo>
                  <a:pt x="4020438" y="12573"/>
                </a:lnTo>
                <a:lnTo>
                  <a:pt x="3974718" y="3175"/>
                </a:lnTo>
                <a:lnTo>
                  <a:pt x="39272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341489" y="4547996"/>
            <a:ext cx="4053840" cy="2750820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1617345" marR="560705" indent="-1100455">
              <a:lnSpc>
                <a:spcPts val="3900"/>
              </a:lnSpc>
              <a:spcBef>
                <a:spcPts val="484"/>
              </a:spcBef>
            </a:pPr>
            <a:r>
              <a:rPr dirty="0" sz="3500" b="1">
                <a:solidFill>
                  <a:srgbClr val="89A9AC"/>
                </a:solidFill>
                <a:latin typeface="Trebuchet MS"/>
                <a:cs typeface="Trebuchet MS"/>
              </a:rPr>
              <a:t>ZUKUNFT</a:t>
            </a:r>
            <a:r>
              <a:rPr dirty="0" sz="3500" spc="-310" b="1">
                <a:solidFill>
                  <a:srgbClr val="89A9AC"/>
                </a:solidFill>
                <a:latin typeface="Trebuchet MS"/>
                <a:cs typeface="Trebuchet MS"/>
              </a:rPr>
              <a:t> </a:t>
            </a:r>
            <a:r>
              <a:rPr dirty="0" sz="3500" spc="50" b="1">
                <a:solidFill>
                  <a:srgbClr val="89A9AC"/>
                </a:solidFill>
                <a:latin typeface="Trebuchet MS"/>
                <a:cs typeface="Trebuchet MS"/>
              </a:rPr>
              <a:t>VON </a:t>
            </a:r>
            <a:r>
              <a:rPr dirty="0" sz="3500" spc="90" b="1">
                <a:solidFill>
                  <a:srgbClr val="89A9AC"/>
                </a:solidFill>
                <a:latin typeface="Trebuchet MS"/>
                <a:cs typeface="Trebuchet MS"/>
              </a:rPr>
              <a:t>CSS</a:t>
            </a:r>
            <a:endParaRPr sz="3500">
              <a:latin typeface="Trebuchet MS"/>
              <a:cs typeface="Trebuchet MS"/>
            </a:endParaRPr>
          </a:p>
          <a:p>
            <a:pPr marL="12700" marR="5080">
              <a:lnSpc>
                <a:spcPct val="92000"/>
              </a:lnSpc>
              <a:spcBef>
                <a:spcPts val="3334"/>
              </a:spcBef>
            </a:pP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Vermutungen</a:t>
            </a:r>
            <a:r>
              <a:rPr dirty="0" sz="3000" spc="3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über</a:t>
            </a:r>
            <a:r>
              <a:rPr dirty="0" sz="3000" spc="229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die </a:t>
            </a:r>
            <a:r>
              <a:rPr dirty="0" sz="3000">
                <a:solidFill>
                  <a:srgbClr val="FFFFFF"/>
                </a:solidFill>
                <a:latin typeface="Trebuchet MS"/>
                <a:cs typeface="Trebuchet MS"/>
              </a:rPr>
              <a:t>zukünftigen</a:t>
            </a:r>
            <a:r>
              <a:rPr dirty="0" sz="3000" spc="-85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dirty="0" sz="3000" spc="-10">
                <a:solidFill>
                  <a:srgbClr val="FFFFFF"/>
                </a:solidFill>
                <a:latin typeface="Arial"/>
                <a:cs typeface="Arial"/>
              </a:rPr>
              <a:t>Richtungen </a:t>
            </a:r>
            <a:r>
              <a:rPr dirty="0" sz="3000">
                <a:solidFill>
                  <a:srgbClr val="FFFFFF"/>
                </a:solidFill>
                <a:latin typeface="Arial"/>
                <a:cs typeface="Arial"/>
              </a:rPr>
              <a:t>von</a:t>
            </a:r>
            <a:r>
              <a:rPr dirty="0" sz="3000" spc="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135">
                <a:solidFill>
                  <a:srgbClr val="FFFFFF"/>
                </a:solidFill>
                <a:latin typeface="Arial"/>
                <a:cs typeface="Arial"/>
              </a:rPr>
              <a:t>CSS.</a:t>
            </a:r>
            <a:r>
              <a:rPr dirty="0" sz="3000" spc="-35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000" spc="-25">
                <a:solidFill>
                  <a:srgbClr val="FFFFFF"/>
                </a:solidFill>
                <a:latin typeface="Arial"/>
                <a:cs typeface="Arial"/>
              </a:rPr>
              <a:t>AI?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54"/>
              <a:t>CONCLUSIO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0" y="9358883"/>
            <a:ext cx="4705985" cy="928369"/>
          </a:xfrm>
          <a:custGeom>
            <a:avLst/>
            <a:gdLst/>
            <a:ahLst/>
            <a:cxnLst/>
            <a:rect l="l" t="t" r="r" b="b"/>
            <a:pathLst>
              <a:path w="4705985" h="928370">
                <a:moveTo>
                  <a:pt x="133438" y="12801"/>
                </a:moveTo>
                <a:lnTo>
                  <a:pt x="103543" y="0"/>
                </a:lnTo>
                <a:lnTo>
                  <a:pt x="0" y="238086"/>
                </a:lnTo>
                <a:lnTo>
                  <a:pt x="0" y="319608"/>
                </a:lnTo>
                <a:lnTo>
                  <a:pt x="133438" y="12801"/>
                </a:lnTo>
                <a:close/>
              </a:path>
              <a:path w="4705985" h="928370">
                <a:moveTo>
                  <a:pt x="485470" y="12801"/>
                </a:moveTo>
                <a:lnTo>
                  <a:pt x="455688" y="0"/>
                </a:lnTo>
                <a:lnTo>
                  <a:pt x="52146" y="927798"/>
                </a:lnTo>
                <a:lnTo>
                  <a:pt x="87515" y="927798"/>
                </a:lnTo>
                <a:lnTo>
                  <a:pt x="485470" y="12801"/>
                </a:lnTo>
                <a:close/>
              </a:path>
              <a:path w="4705985" h="928370">
                <a:moveTo>
                  <a:pt x="837628" y="12801"/>
                </a:moveTo>
                <a:lnTo>
                  <a:pt x="807834" y="0"/>
                </a:lnTo>
                <a:lnTo>
                  <a:pt x="404291" y="927798"/>
                </a:lnTo>
                <a:lnTo>
                  <a:pt x="439674" y="927798"/>
                </a:lnTo>
                <a:lnTo>
                  <a:pt x="837628" y="12801"/>
                </a:lnTo>
                <a:close/>
              </a:path>
              <a:path w="4705985" h="928370">
                <a:moveTo>
                  <a:pt x="1189748" y="12801"/>
                </a:moveTo>
                <a:lnTo>
                  <a:pt x="1159967" y="0"/>
                </a:lnTo>
                <a:lnTo>
                  <a:pt x="756450" y="927798"/>
                </a:lnTo>
                <a:lnTo>
                  <a:pt x="791806" y="927798"/>
                </a:lnTo>
                <a:lnTo>
                  <a:pt x="1189748" y="12801"/>
                </a:lnTo>
                <a:close/>
              </a:path>
              <a:path w="4705985" h="928370">
                <a:moveTo>
                  <a:pt x="1541907" y="12801"/>
                </a:moveTo>
                <a:lnTo>
                  <a:pt x="1512062" y="0"/>
                </a:lnTo>
                <a:lnTo>
                  <a:pt x="1108583" y="927798"/>
                </a:lnTo>
                <a:lnTo>
                  <a:pt x="1143939" y="927798"/>
                </a:lnTo>
                <a:lnTo>
                  <a:pt x="1541907" y="12801"/>
                </a:lnTo>
                <a:close/>
              </a:path>
              <a:path w="4705985" h="928370">
                <a:moveTo>
                  <a:pt x="1893951" y="12801"/>
                </a:moveTo>
                <a:lnTo>
                  <a:pt x="1864106" y="0"/>
                </a:lnTo>
                <a:lnTo>
                  <a:pt x="1460627" y="927798"/>
                </a:lnTo>
                <a:lnTo>
                  <a:pt x="1496060" y="927798"/>
                </a:lnTo>
                <a:lnTo>
                  <a:pt x="1893951" y="12801"/>
                </a:lnTo>
                <a:close/>
              </a:path>
              <a:path w="4705985" h="928370">
                <a:moveTo>
                  <a:pt x="2246122" y="12801"/>
                </a:moveTo>
                <a:lnTo>
                  <a:pt x="2216277" y="0"/>
                </a:lnTo>
                <a:lnTo>
                  <a:pt x="1812671" y="927798"/>
                </a:lnTo>
                <a:lnTo>
                  <a:pt x="1848231" y="927798"/>
                </a:lnTo>
                <a:lnTo>
                  <a:pt x="2246122" y="12801"/>
                </a:lnTo>
                <a:close/>
              </a:path>
              <a:path w="4705985" h="928370">
                <a:moveTo>
                  <a:pt x="2598420" y="12801"/>
                </a:moveTo>
                <a:lnTo>
                  <a:pt x="2568448" y="0"/>
                </a:lnTo>
                <a:lnTo>
                  <a:pt x="2164842" y="927798"/>
                </a:lnTo>
                <a:lnTo>
                  <a:pt x="2200275" y="927798"/>
                </a:lnTo>
                <a:lnTo>
                  <a:pt x="2598420" y="12801"/>
                </a:lnTo>
                <a:close/>
              </a:path>
              <a:path w="4705985" h="928370">
                <a:moveTo>
                  <a:pt x="2950464" y="12801"/>
                </a:moveTo>
                <a:lnTo>
                  <a:pt x="2920619" y="0"/>
                </a:lnTo>
                <a:lnTo>
                  <a:pt x="2517140" y="927798"/>
                </a:lnTo>
                <a:lnTo>
                  <a:pt x="2552446" y="927798"/>
                </a:lnTo>
                <a:lnTo>
                  <a:pt x="2950464" y="12801"/>
                </a:lnTo>
                <a:close/>
              </a:path>
              <a:path w="4705985" h="928370">
                <a:moveTo>
                  <a:pt x="3302508" y="12801"/>
                </a:moveTo>
                <a:lnTo>
                  <a:pt x="3272904" y="0"/>
                </a:lnTo>
                <a:lnTo>
                  <a:pt x="2869311" y="927798"/>
                </a:lnTo>
                <a:lnTo>
                  <a:pt x="2904617" y="927798"/>
                </a:lnTo>
                <a:lnTo>
                  <a:pt x="3302508" y="12801"/>
                </a:lnTo>
                <a:close/>
              </a:path>
              <a:path w="4705985" h="928370">
                <a:moveTo>
                  <a:pt x="3654679" y="12801"/>
                </a:moveTo>
                <a:lnTo>
                  <a:pt x="3624834" y="0"/>
                </a:lnTo>
                <a:lnTo>
                  <a:pt x="3221228" y="927798"/>
                </a:lnTo>
                <a:lnTo>
                  <a:pt x="3256788" y="927798"/>
                </a:lnTo>
                <a:lnTo>
                  <a:pt x="3654679" y="12801"/>
                </a:lnTo>
                <a:close/>
              </a:path>
              <a:path w="4705985" h="928370">
                <a:moveTo>
                  <a:pt x="4006850" y="12801"/>
                </a:moveTo>
                <a:lnTo>
                  <a:pt x="3977005" y="0"/>
                </a:lnTo>
                <a:lnTo>
                  <a:pt x="3573526" y="927798"/>
                </a:lnTo>
                <a:lnTo>
                  <a:pt x="3608832" y="927798"/>
                </a:lnTo>
                <a:lnTo>
                  <a:pt x="4006850" y="12801"/>
                </a:lnTo>
                <a:close/>
              </a:path>
              <a:path w="4705985" h="928370">
                <a:moveTo>
                  <a:pt x="4358894" y="12801"/>
                </a:moveTo>
                <a:lnTo>
                  <a:pt x="4329176" y="0"/>
                </a:lnTo>
                <a:lnTo>
                  <a:pt x="3925697" y="927798"/>
                </a:lnTo>
                <a:lnTo>
                  <a:pt x="3961003" y="927798"/>
                </a:lnTo>
                <a:lnTo>
                  <a:pt x="4358894" y="12801"/>
                </a:lnTo>
                <a:close/>
              </a:path>
              <a:path w="4705985" h="928370">
                <a:moveTo>
                  <a:pt x="4705604" y="10477"/>
                </a:moveTo>
                <a:lnTo>
                  <a:pt x="4681347" y="0"/>
                </a:lnTo>
                <a:lnTo>
                  <a:pt x="4277741" y="927798"/>
                </a:lnTo>
                <a:lnTo>
                  <a:pt x="4313174" y="927798"/>
                </a:lnTo>
                <a:lnTo>
                  <a:pt x="4705604" y="25247"/>
                </a:lnTo>
                <a:lnTo>
                  <a:pt x="4705604" y="10477"/>
                </a:lnTo>
                <a:close/>
              </a:path>
            </a:pathLst>
          </a:custGeom>
          <a:solidFill>
            <a:srgbClr val="B8C8C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7004304" y="4335779"/>
            <a:ext cx="4279265" cy="1191895"/>
          </a:xfrm>
          <a:custGeom>
            <a:avLst/>
            <a:gdLst/>
            <a:ahLst/>
            <a:cxnLst/>
            <a:rect l="l" t="t" r="r" b="b"/>
            <a:pathLst>
              <a:path w="4279265" h="1191895">
                <a:moveTo>
                  <a:pt x="3928491" y="0"/>
                </a:moveTo>
                <a:lnTo>
                  <a:pt x="350520" y="0"/>
                </a:lnTo>
                <a:lnTo>
                  <a:pt x="302895" y="3175"/>
                </a:lnTo>
                <a:lnTo>
                  <a:pt x="257301" y="12573"/>
                </a:lnTo>
                <a:lnTo>
                  <a:pt x="214122" y="27559"/>
                </a:lnTo>
                <a:lnTo>
                  <a:pt x="173609" y="47879"/>
                </a:lnTo>
                <a:lnTo>
                  <a:pt x="136271" y="73025"/>
                </a:lnTo>
                <a:lnTo>
                  <a:pt x="102616" y="102616"/>
                </a:lnTo>
                <a:lnTo>
                  <a:pt x="73025" y="136271"/>
                </a:lnTo>
                <a:lnTo>
                  <a:pt x="47878" y="173482"/>
                </a:lnTo>
                <a:lnTo>
                  <a:pt x="27559" y="213995"/>
                </a:lnTo>
                <a:lnTo>
                  <a:pt x="12573" y="257175"/>
                </a:lnTo>
                <a:lnTo>
                  <a:pt x="3175" y="302768"/>
                </a:lnTo>
                <a:lnTo>
                  <a:pt x="0" y="350393"/>
                </a:lnTo>
                <a:lnTo>
                  <a:pt x="0" y="841121"/>
                </a:lnTo>
                <a:lnTo>
                  <a:pt x="3175" y="888746"/>
                </a:lnTo>
                <a:lnTo>
                  <a:pt x="12573" y="934339"/>
                </a:lnTo>
                <a:lnTo>
                  <a:pt x="27559" y="977519"/>
                </a:lnTo>
                <a:lnTo>
                  <a:pt x="47878" y="1018032"/>
                </a:lnTo>
                <a:lnTo>
                  <a:pt x="73025" y="1055243"/>
                </a:lnTo>
                <a:lnTo>
                  <a:pt x="102616" y="1088898"/>
                </a:lnTo>
                <a:lnTo>
                  <a:pt x="136271" y="1118489"/>
                </a:lnTo>
                <a:lnTo>
                  <a:pt x="173609" y="1143635"/>
                </a:lnTo>
                <a:lnTo>
                  <a:pt x="214122" y="1163955"/>
                </a:lnTo>
                <a:lnTo>
                  <a:pt x="257301" y="1178941"/>
                </a:lnTo>
                <a:lnTo>
                  <a:pt x="302895" y="1188339"/>
                </a:lnTo>
                <a:lnTo>
                  <a:pt x="350520" y="1191514"/>
                </a:lnTo>
                <a:lnTo>
                  <a:pt x="3928491" y="1191514"/>
                </a:lnTo>
                <a:lnTo>
                  <a:pt x="3976116" y="1188339"/>
                </a:lnTo>
                <a:lnTo>
                  <a:pt x="4021709" y="1178941"/>
                </a:lnTo>
                <a:lnTo>
                  <a:pt x="4064889" y="1163955"/>
                </a:lnTo>
                <a:lnTo>
                  <a:pt x="4105402" y="1143635"/>
                </a:lnTo>
                <a:lnTo>
                  <a:pt x="4142740" y="1118489"/>
                </a:lnTo>
                <a:lnTo>
                  <a:pt x="4176395" y="1088898"/>
                </a:lnTo>
                <a:lnTo>
                  <a:pt x="4205986" y="1055243"/>
                </a:lnTo>
                <a:lnTo>
                  <a:pt x="4231132" y="1018032"/>
                </a:lnTo>
                <a:lnTo>
                  <a:pt x="4251452" y="977519"/>
                </a:lnTo>
                <a:lnTo>
                  <a:pt x="4266438" y="934339"/>
                </a:lnTo>
                <a:lnTo>
                  <a:pt x="4275836" y="888746"/>
                </a:lnTo>
                <a:lnTo>
                  <a:pt x="4279011" y="841121"/>
                </a:lnTo>
                <a:lnTo>
                  <a:pt x="4279011" y="350393"/>
                </a:lnTo>
                <a:lnTo>
                  <a:pt x="4275836" y="302768"/>
                </a:lnTo>
                <a:lnTo>
                  <a:pt x="4266438" y="257175"/>
                </a:lnTo>
                <a:lnTo>
                  <a:pt x="4251452" y="213995"/>
                </a:lnTo>
                <a:lnTo>
                  <a:pt x="4231132" y="173482"/>
                </a:lnTo>
                <a:lnTo>
                  <a:pt x="4205986" y="136271"/>
                </a:lnTo>
                <a:lnTo>
                  <a:pt x="4176395" y="102616"/>
                </a:lnTo>
                <a:lnTo>
                  <a:pt x="4142740" y="73025"/>
                </a:lnTo>
                <a:lnTo>
                  <a:pt x="4105402" y="47879"/>
                </a:lnTo>
                <a:lnTo>
                  <a:pt x="4064889" y="27559"/>
                </a:lnTo>
                <a:lnTo>
                  <a:pt x="4021709" y="12573"/>
                </a:lnTo>
                <a:lnTo>
                  <a:pt x="3976116" y="3175"/>
                </a:lnTo>
                <a:lnTo>
                  <a:pt x="39284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7766050" y="4362703"/>
            <a:ext cx="2647950" cy="1054735"/>
          </a:xfrm>
          <a:prstGeom prst="rect">
            <a:avLst/>
          </a:prstGeom>
        </p:spPr>
        <p:txBody>
          <a:bodyPr wrap="square" lIns="0" tIns="61594" rIns="0" bIns="0" rtlCol="0" vert="horz">
            <a:spAutoFit/>
          </a:bodyPr>
          <a:lstStyle/>
          <a:p>
            <a:pPr marL="349250" marR="5080" indent="-337185">
              <a:lnSpc>
                <a:spcPts val="3900"/>
              </a:lnSpc>
              <a:spcBef>
                <a:spcPts val="484"/>
              </a:spcBef>
            </a:pPr>
            <a:r>
              <a:rPr dirty="0" sz="3500" spc="135" b="1">
                <a:solidFill>
                  <a:srgbClr val="89A9AC"/>
                </a:solidFill>
                <a:latin typeface="Trebuchet MS"/>
                <a:cs typeface="Trebuchet MS"/>
              </a:rPr>
              <a:t>ZUSAMMEN- </a:t>
            </a:r>
            <a:r>
              <a:rPr dirty="0" sz="3500" spc="70" b="1">
                <a:solidFill>
                  <a:srgbClr val="89A9AC"/>
                </a:solidFill>
                <a:latin typeface="Trebuchet MS"/>
                <a:cs typeface="Trebuchet MS"/>
              </a:rPr>
              <a:t>FASSUNG</a:t>
            </a:r>
            <a:endParaRPr sz="3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2024-03-21T09:41:52Z</dcterms:created>
  <dcterms:modified xsi:type="dcterms:W3CDTF">2024-03-21T09:41:52Z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2024-03-21T00:00:00Z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2024-03-21T00:00:00Z</vt:filetime>
  </property>
  <property fmtid="{D5CDD505-2E9C-101B-9397-08002B2CF9AE}" pid="5" name="Producer">
    <vt:lpwstr>3-Heights(TM) PDF Security Shell 4.8.25.2 (http://www.pdf-tools.com)</vt:lpwstr>
  </property>
</Properties>
</file>