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201"/>
    <p:restoredTop sz="94601"/>
  </p:normalViewPr>
  <p:slideViewPr>
    <p:cSldViewPr snapToGrid="0">
      <p:cViewPr>
        <p:scale>
          <a:sx n="75" d="100"/>
          <a:sy n="75" d="100"/>
        </p:scale>
        <p:origin x="35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8FB280-BDD2-C936-F6C7-5FF35622B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9B54D62-97D6-3315-0A2E-E0509BC6D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C798A2-DF57-B30C-BE39-46395352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8FFB30-BFB8-9AAC-2E3F-41F95A4F6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744F77-402F-1F3E-DFB4-D4D59418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8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CFE05-F404-BE49-AECB-6F2F5588B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E56E1A7-6621-C18B-32A9-3972C71BB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1AADC-2EC7-38EC-BE1A-8CF40EB8A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C85991-98EC-5D48-9D73-11CD09B9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2FC050-FE60-8275-538A-EB7102F02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62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7DE65FC-DFB3-3BA5-E7F6-AB6283688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82C3A5-F999-6F67-C43B-F0FD7ED08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A1A6B7-EC1B-E718-8601-820F62A0A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1D111F-FD8E-7A4F-02E2-144E1B87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46EA7-6A1A-D15D-42F9-8B5C4E1B6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5871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49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9DCE85-01AE-8F63-D278-EB0ACF94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E36DC3-0D71-4082-5A10-4D1A3DCE7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F35B2F-2B11-C57F-C374-C2DEEAC77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5F3777-0605-0060-8CB3-93E37742C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9F59A2-3ACA-822F-C0D3-9E91C01F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29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59FBE-3EE8-0196-E1E6-DA64B69A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510B32-5562-7FE0-A2DB-843A84C97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2949B9-1873-0760-EBC1-F435E3D3C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08357A-9959-7F6D-859E-E68B3A6E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21290-06C1-FA69-B7E8-881ADA064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34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A4B9E-B622-B7F5-AC46-7B4CAB2B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160AD0-8E59-6E0D-2616-B79461B10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F41AFF-668A-2C0C-75E3-2A742989E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E69AEB-FBCC-49D4-C32A-677D72C55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99A3FC4-FAA6-134A-D323-45A18E5C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CE3555-E953-D98D-B62D-016F5EE9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99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67506-C18B-5FA0-C860-33767E047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CF8E86-1BF6-16A0-F98F-839919D39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725C10B-4883-CE2A-78C6-6EF1B83AC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063289-3FF5-7B36-862E-8989FFCC4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A97A966-42AC-893C-F1A5-AD46653F6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6E28C8A-6825-8EAD-95C8-CF6385CF9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2B9F749-984A-3338-3B87-50C322BE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15A7F5-DAAD-3B9B-52BF-73788E36B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33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B520A-C0C9-4138-3759-8F7E353C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9CD647D-3EC9-7D4B-F1FC-0D772221A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59A0C54-E29C-3070-54DB-AB290E5A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CABC6F3-175C-8714-537C-22968A4F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26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BDFA03-4592-159F-B303-3AB3C39BA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7D198B-AE34-2A71-6659-A4DCCD180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863C02-1853-355D-2B42-224AB30C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10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9919F-9584-D2EA-50C8-07FAC0F54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904C89-56E6-4D4F-71E4-2F628CC17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B6F7E4-7D79-591C-7992-1BD9231DD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3C2E03-2904-AE6D-DC0D-D048F036F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06E51D-A0BA-C09F-518A-BC377381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769B3B-A1C5-5360-C1D9-801752C38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32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B4F5B-EDF9-D46E-CC0A-AA3FB8E99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4BA1E4E-8776-2A7D-4044-AA4600BEF0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62B53A-510F-163F-09D7-B3C4132E4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11A115-9601-F8DC-AAD6-45F070619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25902F-A60E-8583-3A97-1C44E4AE3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46BDA3-6244-283F-57C3-A362A028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26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41AA943-7D54-D3BC-112D-BFF095B0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FEE4F4-D575-398C-71BB-FDF92B865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DF0EBC-596C-2E53-BD00-959DF9B0C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B6207-2267-714A-954F-5087935BC3A0}" type="datetimeFigureOut">
              <a:rPr lang="de-DE" smtClean="0"/>
              <a:t>20.03.24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A5DF90-FA3C-0646-B4CA-BF7AE43B7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04E352-5995-2BE8-E12E-6E042D1ED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6D41C-A9D3-4144-BAC4-64792E71E4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20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slideLayout" Target="../slideLayouts/slideLayout1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B10199-D2FD-B650-749F-1F8F93CFC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2212"/>
            <a:ext cx="9144000" cy="1600200"/>
          </a:xfrm>
        </p:spPr>
        <p:txBody>
          <a:bodyPr anchor="t">
            <a:normAutofit fontScale="90000"/>
          </a:bodyPr>
          <a:lstStyle/>
          <a:p>
            <a:r>
              <a:rPr lang="de-DE" sz="2400" b="1" dirty="0">
                <a:latin typeface="+mn-lt"/>
              </a:rPr>
              <a:t>Critical </a:t>
            </a:r>
            <a:r>
              <a:rPr lang="de-DE" sz="2400" b="1" dirty="0" err="1">
                <a:latin typeface="+mn-lt"/>
              </a:rPr>
              <a:t>comparison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of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paying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with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credit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cards</a:t>
            </a:r>
            <a:r>
              <a:rPr lang="de-DE" sz="2400" b="1" dirty="0">
                <a:latin typeface="+mn-lt"/>
              </a:rPr>
              <a:t> and </a:t>
            </a:r>
            <a:r>
              <a:rPr lang="de-DE" sz="2400" b="1" dirty="0" err="1">
                <a:latin typeface="+mn-lt"/>
              </a:rPr>
              <a:t>debit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cards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instead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of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paying</a:t>
            </a:r>
            <a:r>
              <a:rPr lang="de-DE" sz="2400" b="1" dirty="0">
                <a:latin typeface="+mn-lt"/>
              </a:rPr>
              <a:t> </a:t>
            </a:r>
            <a:r>
              <a:rPr lang="de-DE" sz="2400" b="1" dirty="0" err="1">
                <a:latin typeface="+mn-lt"/>
              </a:rPr>
              <a:t>with</a:t>
            </a:r>
            <a:r>
              <a:rPr lang="de-DE" sz="2400" b="1" dirty="0">
                <a:latin typeface="+mn-lt"/>
              </a:rPr>
              <a:t> cash</a:t>
            </a:r>
            <a:br>
              <a:rPr lang="de-DE" sz="2400" b="1" dirty="0"/>
            </a:br>
            <a:br>
              <a:rPr lang="de-DE" sz="2400" b="1" dirty="0"/>
            </a:br>
            <a:br>
              <a:rPr lang="de-DE" sz="2400" b="1" dirty="0"/>
            </a:br>
            <a:br>
              <a:rPr lang="de-DE" sz="2400" b="1" dirty="0"/>
            </a:br>
            <a:br>
              <a:rPr lang="de-DE" sz="2400" b="1" dirty="0"/>
            </a:br>
            <a:r>
              <a:rPr lang="de-DE" sz="2200" b="1" dirty="0"/>
              <a:t>Seminar aus BIS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0248ECE-1C45-5073-85CD-B1E1703D8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6089905"/>
            <a:ext cx="2779776" cy="348170"/>
          </a:xfrm>
        </p:spPr>
        <p:txBody>
          <a:bodyPr>
            <a:normAutofit/>
          </a:bodyPr>
          <a:lstStyle/>
          <a:p>
            <a:r>
              <a:rPr lang="de-DE" sz="1800" b="1" dirty="0"/>
              <a:t>Ferenc </a:t>
            </a:r>
            <a:r>
              <a:rPr lang="de-DE" sz="1800" b="1" dirty="0" err="1"/>
              <a:t>Puskar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413886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FD852CC7-DD57-4C43-FE08-27BDD73746E3}"/>
              </a:ext>
            </a:extLst>
          </p:cNvPr>
          <p:cNvSpPr txBox="1"/>
          <p:nvPr/>
        </p:nvSpPr>
        <p:spPr>
          <a:xfrm>
            <a:off x="3045229" y="247669"/>
            <a:ext cx="6265026" cy="6610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Introduction</a:t>
            </a:r>
            <a:endParaRPr lang="de-AT" sz="1200" b="1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Introduction to the topic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Purpose and Scope of the Comparison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Overview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of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the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Work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Structure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 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lvl="0"/>
            <a:r>
              <a:rPr lang="de-AT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2.     </a:t>
            </a:r>
            <a:r>
              <a:rPr lang="de-AT" sz="1200" b="1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Theoretical</a:t>
            </a:r>
            <a:r>
              <a:rPr lang="de-AT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Foundations</a:t>
            </a:r>
            <a:endParaRPr lang="de-AT" sz="1200" b="1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Definition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of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Cash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Definition of Credit Card / Debit Card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Functions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and Features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of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Cash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Functions and Features of Debit and Credit Cards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Advantages and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Disadvantages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of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Cash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Advantages and Disadvantages of Credit Cards / Debit Cards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 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lvl="0"/>
            <a:r>
              <a:rPr lang="en-US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3.      Historical Development of Cash and Credit Cards</a:t>
            </a:r>
            <a:endParaRPr lang="de-AT" sz="1200" b="1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History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of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Cash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Evolution of Credit Card Systems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Influence of Technology and Digitalization on Cash and Credit Cards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 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lvl="0"/>
            <a:r>
              <a:rPr lang="en-US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4.     Comparative Analysis of Cash and Credit Cards</a:t>
            </a:r>
            <a:endParaRPr lang="de-AT" sz="1200" b="1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Security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Acceptance and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Availability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Costs and Fees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Data </a:t>
            </a: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Protection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and Privacy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de-AT" sz="1200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Usage</a:t>
            </a:r>
            <a:r>
              <a:rPr lang="de-AT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Habits and Trends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 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lvl="0"/>
            <a:r>
              <a:rPr lang="de-AT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5.     Case Studies and </a:t>
            </a:r>
            <a:r>
              <a:rPr lang="de-AT" sz="1200" b="1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Empirical</a:t>
            </a:r>
            <a:r>
              <a:rPr lang="de-AT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 </a:t>
            </a:r>
            <a:r>
              <a:rPr lang="de-AT" sz="1200" b="1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Investigations</a:t>
            </a:r>
            <a:endParaRPr lang="de-AT" sz="1200" b="1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Studies on the Use of Cash and Credit Cards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Analysis of Preferences among Different Age Groups Regarding Payment Methods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 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lvl="0"/>
            <a:r>
              <a:rPr lang="de-AT" sz="1200" b="1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6.     Future Outlook and </a:t>
            </a:r>
            <a:r>
              <a:rPr lang="de-AT" sz="1200" b="1" kern="100" dirty="0" err="1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Conclusions</a:t>
            </a:r>
            <a:endParaRPr lang="de-AT" sz="1200" b="1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Trends and Forecasts for the Future of Cash and Credit Cards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Conclusion and Summary of Key Findings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sz="1200" kern="10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Aptos Serif" panose="020B0604020202020204" pitchFamily="34" charset="0"/>
                <a:ea typeface="Calibri" panose="020F0502020204030204" pitchFamily="34" charset="0"/>
                <a:cs typeface="Aptos Serif" panose="020B0604020202020204" pitchFamily="34" charset="0"/>
              </a:rPr>
              <a:t>Outlook on Potential Developments and Challenges</a:t>
            </a:r>
            <a:endParaRPr lang="de-AT" sz="1200" kern="100" dirty="0">
              <a:effectLst/>
              <a:latin typeface="Aptos Serif" panose="020B0604020202020204" pitchFamily="34" charset="0"/>
              <a:ea typeface="Calibri" panose="020F0502020204030204" pitchFamily="34" charset="0"/>
              <a:cs typeface="Aptos Serif" panose="020B0604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ADC8DFD-294B-E52A-4B62-7580D0ADFFA4}"/>
              </a:ext>
            </a:extLst>
          </p:cNvPr>
          <p:cNvSpPr txBox="1"/>
          <p:nvPr/>
        </p:nvSpPr>
        <p:spPr>
          <a:xfrm>
            <a:off x="-907390" y="239356"/>
            <a:ext cx="4560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de-DE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06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LSHAPE_TB_00000000000000000000000000000000_LeftEndCaps">
            <a:extLst>
              <a:ext uri="{0418C164-D80B-4CF4-8001-9267F10F4AEA}">
                <a16:creationId xmlns:a16="http://schemas.microsoft.com/office/drawing/2014/main\" xmlns:p14="http://schemas.microsoft.com/office/powerpoint/2010/main" xmlns="" id="7EAD50E2-7087-4D90-B810-187AE91A2E4D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17500" y="2063999"/>
            <a:ext cx="508593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i="0" u="none">
                <a:solidFill>
                  <a:srgbClr val="2A3140">
                    <a:alpha val="100000"/>
                  </a:srgbClr>
                </a:solidFill>
                <a:latin typeface="Arial" panose="02040604050505020304" pitchFamily="18" charset="0"/>
              </a:rPr>
              <a:t>2024</a:t>
            </a:r>
          </a:p>
        </p:txBody>
      </p:sp>
      <p:sp>
        <p:nvSpPr>
          <p:cNvPr id="11" name="OTLSHAPE_TB_00000000000000000000000000000000_RightEndCaps">
            <a:extLst>
              <a:ext uri="{DE99ECBD-5F3E-4655-ABBB-B5F172382467}">
                <a16:creationId xmlns:a16="http://schemas.microsoft.com/office/drawing/2014/main\" xmlns:p14="http://schemas.microsoft.com/office/powerpoint/2010/main" xmlns="" id="64E57647-86D7-4F3C-8B6A-0873D5E3CC34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365907" y="2063999"/>
            <a:ext cx="508593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i="0" u="none">
                <a:solidFill>
                  <a:srgbClr val="2A3140">
                    <a:alpha val="100000"/>
                  </a:srgbClr>
                </a:solidFill>
                <a:latin typeface="Arial" panose="02040604050505020304" pitchFamily="18" charset="0"/>
              </a:rPr>
              <a:t>2024</a:t>
            </a:r>
          </a:p>
        </p:txBody>
      </p:sp>
      <p:sp>
        <p:nvSpPr>
          <p:cNvPr id="12" name="OTLSHAPE_TB_00000000000000000000000000000000_ScaleContainer"/>
          <p:cNvSpPr/>
          <p:nvPr>
            <p:custDataLst>
              <p:tags r:id="rId4"/>
            </p:custDataLst>
          </p:nvPr>
        </p:nvSpPr>
        <p:spPr>
          <a:xfrm>
            <a:off x="978493" y="1990339"/>
            <a:ext cx="10235015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B7363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3" name="OTLSHAPE_TB_00000000000000000000000000000000_ElapsedTime"/>
          <p:cNvSpPr/>
          <p:nvPr>
            <p:custDataLst>
              <p:tags r:id="rId5"/>
            </p:custDataLst>
          </p:nvPr>
        </p:nvSpPr>
        <p:spPr>
          <a:xfrm>
            <a:off x="978493" y="2295139"/>
            <a:ext cx="502279" cy="76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FF0000">
              <a:alpha val="7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4" name="OTLSHAPE_TB_00000000000000000000000000000000_TodayMarkerShape"/>
          <p:cNvSpPr/>
          <p:nvPr>
            <p:custDataLst>
              <p:tags r:id="rId6"/>
            </p:custDataLst>
          </p:nvPr>
        </p:nvSpPr>
        <p:spPr>
          <a:xfrm>
            <a:off x="1426343" y="2371339"/>
            <a:ext cx="108857" cy="127000"/>
          </a:xfrm>
          <a:prstGeom prst="triangle">
            <a:avLst/>
          </a:prstGeom>
          <a:solidFill>
            <a:srgbClr val="FF0000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5" name="OTLSHAPE_TB_00000000000000000000000000000000_TodayMarkerText">
            <a:extLst>
              <a:ext uri="{0CC7B2F6-C86F-4292-BB0E-2A0AEB58BBBC}">
                <a16:creationId xmlns:a16="http://schemas.microsoft.com/office/drawing/2014/main\" xmlns:p14="http://schemas.microsoft.com/office/powerpoint/2010/main" xmlns="" id="82F92D6F-C002-4147-AAAF-D61D11387471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278884" y="2498339"/>
            <a:ext cx="403775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1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Today</a:t>
            </a:r>
          </a:p>
        </p:txBody>
      </p:sp>
      <p:sp>
        <p:nvSpPr>
          <p:cNvPr id="16" name="OTLSHAPE_TB_00000000000000000000000000000000_TimescaleInterval1">
            <a:extLst>
              <a:ext uri="{9314E49E-39A9-4E00-90AA-42BA298264CF}">
                <a16:creationId xmlns:a16="http://schemas.microsoft.com/office/drawing/2014/main\" xmlns:p14="http://schemas.microsoft.com/office/powerpoint/2010/main" xmlns="" id="BE2F46D1-4705-4F72-B43C-D820506DF2B4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041993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1</a:t>
            </a:r>
          </a:p>
        </p:txBody>
      </p:sp>
      <p:cxnSp>
        <p:nvCxnSpPr>
          <p:cNvPr id="17" name="OTLSHAPE_TB_00000000000000000000000000000000_Separator1"/>
          <p:cNvCxnSpPr/>
          <p:nvPr>
            <p:custDataLst>
              <p:tags r:id="rId9"/>
            </p:custDataLst>
          </p:nvPr>
        </p:nvCxnSpPr>
        <p:spPr>
          <a:xfrm>
            <a:off x="1908947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8" name="OTLSHAPE_TB_00000000000000000000000000000000_TimescaleInterval2">
            <a:extLst>
              <a:ext uri="{4F631126-10A9-4D14-BCC0-2627CA45FD0F}">
                <a16:creationId xmlns:a16="http://schemas.microsoft.com/office/drawing/2014/main\" xmlns:p14="http://schemas.microsoft.com/office/powerpoint/2010/main" xmlns="" id="F3EA437E-86C1-4A94-B868-7A7C54F56268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972449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2</a:t>
            </a:r>
          </a:p>
        </p:txBody>
      </p:sp>
      <p:cxnSp>
        <p:nvCxnSpPr>
          <p:cNvPr id="19" name="OTLSHAPE_TB_00000000000000000000000000000000_Separator2"/>
          <p:cNvCxnSpPr/>
          <p:nvPr>
            <p:custDataLst>
              <p:tags r:id="rId11"/>
            </p:custDataLst>
          </p:nvPr>
        </p:nvCxnSpPr>
        <p:spPr>
          <a:xfrm>
            <a:off x="2839403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0" name="OTLSHAPE_TB_00000000000000000000000000000000_TimescaleInterval3">
            <a:extLst>
              <a:ext uri="{43AB1AB6-47D6-4B13-8311-467E75CD27F7}">
                <a16:creationId xmlns:a16="http://schemas.microsoft.com/office/drawing/2014/main\" xmlns:p14="http://schemas.microsoft.com/office/powerpoint/2010/main" xmlns="" id="CBF0CD0E-39EF-4E65-A9DA-4E7436CC5C41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2902905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3</a:t>
            </a:r>
          </a:p>
        </p:txBody>
      </p:sp>
      <p:cxnSp>
        <p:nvCxnSpPr>
          <p:cNvPr id="21" name="OTLSHAPE_TB_00000000000000000000000000000000_Separator3"/>
          <p:cNvCxnSpPr/>
          <p:nvPr>
            <p:custDataLst>
              <p:tags r:id="rId13"/>
            </p:custDataLst>
          </p:nvPr>
        </p:nvCxnSpPr>
        <p:spPr>
          <a:xfrm>
            <a:off x="3769859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2" name="OTLSHAPE_TB_00000000000000000000000000000000_TimescaleInterval4">
            <a:extLst>
              <a:ext uri="{07D6165E-1140-4FB4-BA33-2F47772E5650}">
                <a16:creationId xmlns:a16="http://schemas.microsoft.com/office/drawing/2014/main\" xmlns:p14="http://schemas.microsoft.com/office/powerpoint/2010/main" xmlns="" id="037AD313-71EF-4F6A-A839-1661C0E7DD8B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3833360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4</a:t>
            </a:r>
          </a:p>
        </p:txBody>
      </p:sp>
      <p:cxnSp>
        <p:nvCxnSpPr>
          <p:cNvPr id="23" name="OTLSHAPE_TB_00000000000000000000000000000000_Separator4"/>
          <p:cNvCxnSpPr/>
          <p:nvPr>
            <p:custDataLst>
              <p:tags r:id="rId15"/>
            </p:custDataLst>
          </p:nvPr>
        </p:nvCxnSpPr>
        <p:spPr>
          <a:xfrm>
            <a:off x="4700315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4" name="OTLSHAPE_TB_00000000000000000000000000000000_TimescaleInterval5">
            <a:extLst>
              <a:ext uri="{B66EAE98-F16B-4F11-A042-073C26CC7DCE}">
                <a16:creationId xmlns:a16="http://schemas.microsoft.com/office/drawing/2014/main\" xmlns:p14="http://schemas.microsoft.com/office/powerpoint/2010/main" xmlns="" id="C2585B16-CE13-45DA-B997-D3FCFE5E0C08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4763816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5</a:t>
            </a:r>
          </a:p>
        </p:txBody>
      </p:sp>
      <p:cxnSp>
        <p:nvCxnSpPr>
          <p:cNvPr id="25" name="OTLSHAPE_TB_00000000000000000000000000000000_Separator5"/>
          <p:cNvCxnSpPr/>
          <p:nvPr>
            <p:custDataLst>
              <p:tags r:id="rId17"/>
            </p:custDataLst>
          </p:nvPr>
        </p:nvCxnSpPr>
        <p:spPr>
          <a:xfrm>
            <a:off x="5630771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6" name="OTLSHAPE_TB_00000000000000000000000000000000_TimescaleInterval6">
            <a:extLst>
              <a:ext uri="{667A6285-859D-4F10-B9CE-B0169522038E}">
                <a16:creationId xmlns:a16="http://schemas.microsoft.com/office/drawing/2014/main\" xmlns:p14="http://schemas.microsoft.com/office/powerpoint/2010/main" xmlns="" id="5B45E434-7EE8-413B-ACFE-E241C328367B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5694272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6</a:t>
            </a:r>
          </a:p>
        </p:txBody>
      </p:sp>
      <p:cxnSp>
        <p:nvCxnSpPr>
          <p:cNvPr id="27" name="OTLSHAPE_TB_00000000000000000000000000000000_Separator6"/>
          <p:cNvCxnSpPr/>
          <p:nvPr>
            <p:custDataLst>
              <p:tags r:id="rId19"/>
            </p:custDataLst>
          </p:nvPr>
        </p:nvCxnSpPr>
        <p:spPr>
          <a:xfrm>
            <a:off x="6561228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28" name="OTLSHAPE_TB_00000000000000000000000000000000_TimescaleInterval7">
            <a:extLst>
              <a:ext uri="{8462DE4D-9293-46E8-8329-AE31FE833CDD}">
                <a16:creationId xmlns:a16="http://schemas.microsoft.com/office/drawing/2014/main\" xmlns:p14="http://schemas.microsoft.com/office/powerpoint/2010/main" xmlns="" id="A5F9FD5C-2095-4ED3-B42C-5A3260EFCD4A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624729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7</a:t>
            </a:r>
          </a:p>
        </p:txBody>
      </p:sp>
      <p:cxnSp>
        <p:nvCxnSpPr>
          <p:cNvPr id="29" name="OTLSHAPE_TB_00000000000000000000000000000000_Separator7"/>
          <p:cNvCxnSpPr/>
          <p:nvPr>
            <p:custDataLst>
              <p:tags r:id="rId21"/>
            </p:custDataLst>
          </p:nvPr>
        </p:nvCxnSpPr>
        <p:spPr>
          <a:xfrm>
            <a:off x="7491683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0" name="OTLSHAPE_TB_00000000000000000000000000000000_TimescaleInterval8">
            <a:extLst>
              <a:ext uri="{3F05240C-971F-489A-BFA5-D30EA3D181E7}">
                <a16:creationId xmlns:a16="http://schemas.microsoft.com/office/drawing/2014/main\" xmlns:p14="http://schemas.microsoft.com/office/powerpoint/2010/main" xmlns="" id="5250F131-5F13-45DF-8E16-3D40E66D2FFF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555184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8</a:t>
            </a:r>
          </a:p>
        </p:txBody>
      </p:sp>
      <p:cxnSp>
        <p:nvCxnSpPr>
          <p:cNvPr id="31" name="OTLSHAPE_TB_00000000000000000000000000000000_Separator8"/>
          <p:cNvCxnSpPr/>
          <p:nvPr>
            <p:custDataLst>
              <p:tags r:id="rId23"/>
            </p:custDataLst>
          </p:nvPr>
        </p:nvCxnSpPr>
        <p:spPr>
          <a:xfrm>
            <a:off x="8422139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2" name="OTLSHAPE_TB_00000000000000000000000000000000_TimescaleInterval9">
            <a:extLst>
              <a:ext uri="{C99A9FC6-E0DB-4A0D-86D6-B7DD53090518}">
                <a16:creationId xmlns:a16="http://schemas.microsoft.com/office/drawing/2014/main\" xmlns:p14="http://schemas.microsoft.com/office/powerpoint/2010/main" xmlns="" id="D74E5681-4F58-44FF-845E-B26F7A1CAA94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8485641" y="2100511"/>
            <a:ext cx="10871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9</a:t>
            </a:r>
          </a:p>
        </p:txBody>
      </p:sp>
      <p:cxnSp>
        <p:nvCxnSpPr>
          <p:cNvPr id="33" name="OTLSHAPE_TB_00000000000000000000000000000000_Separator9"/>
          <p:cNvCxnSpPr/>
          <p:nvPr>
            <p:custDataLst>
              <p:tags r:id="rId25"/>
            </p:custDataLst>
          </p:nvPr>
        </p:nvCxnSpPr>
        <p:spPr>
          <a:xfrm>
            <a:off x="9352595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4" name="OTLSHAPE_TB_00000000000000000000000000000000_TimescaleInterval10">
            <a:extLst>
              <a:ext uri="{B5B39F8A-5BBE-4180-9BF6-6B3724D18E1A}">
                <a16:creationId xmlns:a16="http://schemas.microsoft.com/office/drawing/2014/main\" xmlns:p14="http://schemas.microsoft.com/office/powerpoint/2010/main" xmlns="" id="7CE2DA00-4C1A-49D9-8099-DA1357D3A89A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9416097" y="2100511"/>
            <a:ext cx="186394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10</a:t>
            </a:r>
          </a:p>
        </p:txBody>
      </p:sp>
      <p:cxnSp>
        <p:nvCxnSpPr>
          <p:cNvPr id="35" name="OTLSHAPE_TB_00000000000000000000000000000000_Separator10"/>
          <p:cNvCxnSpPr/>
          <p:nvPr>
            <p:custDataLst>
              <p:tags r:id="rId27"/>
            </p:custDataLst>
          </p:nvPr>
        </p:nvCxnSpPr>
        <p:spPr>
          <a:xfrm>
            <a:off x="10283051" y="2079239"/>
            <a:ext cx="0" cy="203200"/>
          </a:xfrm>
          <a:prstGeom prst="line">
            <a:avLst/>
          </a:prstGeom>
          <a:ln w="12700" cap="flat" cmpd="sng" algn="ctr">
            <a:solidFill>
              <a:srgbClr val="FFFFFF">
                <a:alpha val="3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6" name="OTLSHAPE_TB_00000000000000000000000000000000_TimescaleInterval11">
            <a:extLst>
              <a:ext uri="{67A1195B-9C92-4A53-8E68-EFD7542365AB}">
                <a16:creationId xmlns:a16="http://schemas.microsoft.com/office/drawing/2014/main\" xmlns:p14="http://schemas.microsoft.com/office/powerpoint/2010/main" xmlns="" id="AE650F63-2997-4D1A-9CBB-0712E895214C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0346553" y="2100511"/>
            <a:ext cx="176022" cy="1606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l"/>
            <a:r>
              <a:rPr lang="en-US" sz="1100" b="0" i="0" u="none">
                <a:solidFill>
                  <a:srgbClr val="FFFFFF">
                    <a:alpha val="100000"/>
                  </a:srgbClr>
                </a:solidFill>
                <a:latin typeface="Arial" panose="02040604050505020304" pitchFamily="18" charset="0"/>
              </a:rPr>
              <a:t>11</a:t>
            </a:r>
          </a:p>
        </p:txBody>
      </p:sp>
      <p:cxnSp>
        <p:nvCxnSpPr>
          <p:cNvPr id="37" name="OTLSHAPE_M_309f6f31a9b446fb80ac4e0f8e052862_Connector1"/>
          <p:cNvCxnSpPr/>
          <p:nvPr>
            <p:custDataLst>
              <p:tags r:id="rId29"/>
            </p:custDataLst>
          </p:nvPr>
        </p:nvCxnSpPr>
        <p:spPr>
          <a:xfrm>
            <a:off x="10567947" y="1572191"/>
            <a:ext cx="0" cy="418148"/>
          </a:xfrm>
          <a:prstGeom prst="line">
            <a:avLst/>
          </a:prstGeom>
          <a:ln w="38100" cap="flat" cmpd="sng" algn="ctr">
            <a:solidFill>
              <a:srgbClr val="80B9DE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8" name="OTLSHAPE_T_bc396e0ea6f64d79a57c581dfc9928c5_HorizontalConnector1"/>
          <p:cNvCxnSpPr/>
          <p:nvPr>
            <p:custDataLst>
              <p:tags r:id="rId30"/>
            </p:custDataLst>
          </p:nvPr>
        </p:nvCxnSpPr>
        <p:spPr>
          <a:xfrm>
            <a:off x="1115060" y="3095239"/>
            <a:ext cx="528044" cy="0"/>
          </a:xfrm>
          <a:prstGeom prst="line">
            <a:avLst/>
          </a:prstGeom>
          <a:ln w="127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9" name="OTLSHAPE_T_44d92d5ce24e4592be69b613646ec9ed_HorizontalConnector1"/>
          <p:cNvCxnSpPr/>
          <p:nvPr>
            <p:custDataLst>
              <p:tags r:id="rId31"/>
            </p:custDataLst>
          </p:nvPr>
        </p:nvCxnSpPr>
        <p:spPr>
          <a:xfrm>
            <a:off x="1672929" y="3556884"/>
            <a:ext cx="1166476" cy="0"/>
          </a:xfrm>
          <a:prstGeom prst="line">
            <a:avLst/>
          </a:prstGeom>
          <a:ln w="127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0" name="OTLSHAPE_T_d5a42bf9799140a7888ef59984b344db_HorizontalConnector1"/>
          <p:cNvCxnSpPr/>
          <p:nvPr>
            <p:custDataLst>
              <p:tags r:id="rId32"/>
            </p:custDataLst>
          </p:nvPr>
        </p:nvCxnSpPr>
        <p:spPr>
          <a:xfrm>
            <a:off x="1672929" y="3955029"/>
            <a:ext cx="2229854" cy="0"/>
          </a:xfrm>
          <a:prstGeom prst="line">
            <a:avLst/>
          </a:prstGeom>
          <a:ln w="127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1" name="OTLSHAPE_T_5287e935387a4ccc9dd142c0f12a0c90_HorizontalConnector1"/>
          <p:cNvCxnSpPr/>
          <p:nvPr>
            <p:custDataLst>
              <p:tags r:id="rId33"/>
            </p:custDataLst>
          </p:nvPr>
        </p:nvCxnSpPr>
        <p:spPr>
          <a:xfrm>
            <a:off x="1672929" y="4416674"/>
            <a:ext cx="3160310" cy="0"/>
          </a:xfrm>
          <a:prstGeom prst="line">
            <a:avLst/>
          </a:prstGeom>
          <a:ln w="127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2" name="OTLSHAPE_T_40070b05a4884fe4bdf3c5899f942554_HorizontalConnector1"/>
          <p:cNvCxnSpPr/>
          <p:nvPr>
            <p:custDataLst>
              <p:tags r:id="rId34"/>
            </p:custDataLst>
          </p:nvPr>
        </p:nvCxnSpPr>
        <p:spPr>
          <a:xfrm>
            <a:off x="1672929" y="4878319"/>
            <a:ext cx="4090766" cy="0"/>
          </a:xfrm>
          <a:prstGeom prst="line">
            <a:avLst/>
          </a:prstGeom>
          <a:ln w="12700" cap="flat" cmpd="sng" algn="ctr">
            <a:solidFill>
              <a:srgbClr val="8DA9DD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3" name="OTLSHAPE_T_2dd47cbefbc5482f9639618700b9f66c_HorizontalConnector1"/>
          <p:cNvCxnSpPr/>
          <p:nvPr>
            <p:custDataLst>
              <p:tags r:id="rId35"/>
            </p:custDataLst>
          </p:nvPr>
        </p:nvCxnSpPr>
        <p:spPr>
          <a:xfrm>
            <a:off x="1672929" y="5251064"/>
            <a:ext cx="5419990" cy="0"/>
          </a:xfrm>
          <a:prstGeom prst="line">
            <a:avLst/>
          </a:prstGeom>
          <a:ln w="12700" cap="flat" cmpd="sng" algn="ctr">
            <a:solidFill>
              <a:srgbClr val="B3C5E8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4" name="OTLSHAPE_T_8e66b04c21cc4e2896fc5f0954f91b5e_HorizontalConnector1"/>
          <p:cNvCxnSpPr/>
          <p:nvPr>
            <p:custDataLst>
              <p:tags r:id="rId36"/>
            </p:custDataLst>
          </p:nvPr>
        </p:nvCxnSpPr>
        <p:spPr>
          <a:xfrm>
            <a:off x="1672929" y="5712708"/>
            <a:ext cx="6616290" cy="0"/>
          </a:xfrm>
          <a:prstGeom prst="line">
            <a:avLst/>
          </a:prstGeom>
          <a:ln w="12700" cap="flat" cmpd="sng" algn="ctr">
            <a:solidFill>
              <a:srgbClr val="8DA9DD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5" name="OTLSHAPE_T_b1bbcdfd65024417b87097990fe6a644_HorizontalConnector1"/>
          <p:cNvCxnSpPr/>
          <p:nvPr>
            <p:custDataLst>
              <p:tags r:id="rId37"/>
            </p:custDataLst>
          </p:nvPr>
        </p:nvCxnSpPr>
        <p:spPr>
          <a:xfrm>
            <a:off x="2068068" y="6174354"/>
            <a:ext cx="7417451" cy="0"/>
          </a:xfrm>
          <a:prstGeom prst="line">
            <a:avLst/>
          </a:prstGeom>
          <a:ln w="127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6" name="OTLSHAPE_T_bc396e0ea6f64d79a57c581dfc9928c5_LeftVerticalConnector1"/>
          <p:cNvCxnSpPr/>
          <p:nvPr>
            <p:custDataLst>
              <p:tags r:id="rId38"/>
            </p:custDataLst>
          </p:nvPr>
        </p:nvCxnSpPr>
        <p:spPr>
          <a:xfrm>
            <a:off x="1649454" y="2371339"/>
            <a:ext cx="0" cy="1270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7" name="OTLSHAPE_T_bc396e0ea6f64d79a57c581dfc9928c5_LeftVerticalConnector2"/>
          <p:cNvCxnSpPr/>
          <p:nvPr>
            <p:custDataLst>
              <p:tags r:id="rId39"/>
            </p:custDataLst>
          </p:nvPr>
        </p:nvCxnSpPr>
        <p:spPr>
          <a:xfrm>
            <a:off x="1649454" y="2658994"/>
            <a:ext cx="0" cy="436245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8" name="OTLSHAPE_T_bc396e0ea6f64d79a57c581dfc9928c5_RightVerticalConnector1" hidden="1"/>
          <p:cNvCxnSpPr/>
          <p:nvPr>
            <p:custDataLst>
              <p:tags r:id="rId40"/>
            </p:custDataLst>
          </p:nvPr>
        </p:nvCxnSpPr>
        <p:spPr>
          <a:xfrm>
            <a:off x="9479169" y="2371339"/>
            <a:ext cx="0" cy="723900"/>
          </a:xfrm>
          <a:prstGeom prst="line">
            <a:avLst/>
          </a:prstGeom>
          <a:ln w="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49" name="OTLSHAPE_T_44d92d5ce24e4592be69b613646ec9ed_LeftVerticalConnector1"/>
          <p:cNvCxnSpPr/>
          <p:nvPr>
            <p:custDataLst>
              <p:tags r:id="rId41"/>
            </p:custDataLst>
          </p:nvPr>
        </p:nvCxnSpPr>
        <p:spPr>
          <a:xfrm>
            <a:off x="2845755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0" name="OTLSHAPE_T_44d92d5ce24e4592be69b613646ec9ed_LeftVerticalConnector2"/>
          <p:cNvCxnSpPr/>
          <p:nvPr>
            <p:custDataLst>
              <p:tags r:id="rId42"/>
            </p:custDataLst>
          </p:nvPr>
        </p:nvCxnSpPr>
        <p:spPr>
          <a:xfrm>
            <a:off x="2845755" y="3196839"/>
            <a:ext cx="0" cy="360045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1" name="OTLSHAPE_T_44d92d5ce24e4592be69b613646ec9ed_RightVerticalConnector1"/>
          <p:cNvCxnSpPr/>
          <p:nvPr>
            <p:custDataLst>
              <p:tags r:id="rId43"/>
            </p:custDataLst>
          </p:nvPr>
        </p:nvCxnSpPr>
        <p:spPr>
          <a:xfrm>
            <a:off x="3896433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2" name="OTLSHAPE_T_44d92d5ce24e4592be69b613646ec9ed_RightVerticalConnector2"/>
          <p:cNvCxnSpPr/>
          <p:nvPr>
            <p:custDataLst>
              <p:tags r:id="rId44"/>
            </p:custDataLst>
          </p:nvPr>
        </p:nvCxnSpPr>
        <p:spPr>
          <a:xfrm>
            <a:off x="3896433" y="3196839"/>
            <a:ext cx="0" cy="360045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3" name="OTLSHAPE_T_d5a42bf9799140a7888ef59984b344db_LeftVerticalConnector1"/>
          <p:cNvCxnSpPr/>
          <p:nvPr>
            <p:custDataLst>
              <p:tags r:id="rId45"/>
            </p:custDataLst>
          </p:nvPr>
        </p:nvCxnSpPr>
        <p:spPr>
          <a:xfrm>
            <a:off x="3909133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4" name="OTLSHAPE_T_d5a42bf9799140a7888ef59984b344db_LeftVerticalConnector2"/>
          <p:cNvCxnSpPr/>
          <p:nvPr>
            <p:custDataLst>
              <p:tags r:id="rId46"/>
            </p:custDataLst>
          </p:nvPr>
        </p:nvCxnSpPr>
        <p:spPr>
          <a:xfrm>
            <a:off x="3909133" y="3196839"/>
            <a:ext cx="0" cy="75819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5" name="OTLSHAPE_T_d5a42bf9799140a7888ef59984b344db_RightVerticalConnector1"/>
          <p:cNvCxnSpPr/>
          <p:nvPr>
            <p:custDataLst>
              <p:tags r:id="rId47"/>
            </p:custDataLst>
          </p:nvPr>
        </p:nvCxnSpPr>
        <p:spPr>
          <a:xfrm>
            <a:off x="4826889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6" name="OTLSHAPE_T_d5a42bf9799140a7888ef59984b344db_RightVerticalConnector2"/>
          <p:cNvCxnSpPr/>
          <p:nvPr>
            <p:custDataLst>
              <p:tags r:id="rId48"/>
            </p:custDataLst>
          </p:nvPr>
        </p:nvCxnSpPr>
        <p:spPr>
          <a:xfrm>
            <a:off x="4826889" y="3196839"/>
            <a:ext cx="0" cy="65659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7" name="OTLSHAPE_T_5287e935387a4ccc9dd142c0f12a0c90_LeftVerticalConnector1"/>
          <p:cNvCxnSpPr/>
          <p:nvPr>
            <p:custDataLst>
              <p:tags r:id="rId49"/>
            </p:custDataLst>
          </p:nvPr>
        </p:nvCxnSpPr>
        <p:spPr>
          <a:xfrm>
            <a:off x="4839589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8" name="OTLSHAPE_T_5287e935387a4ccc9dd142c0f12a0c90_LeftVerticalConnector2"/>
          <p:cNvCxnSpPr/>
          <p:nvPr>
            <p:custDataLst>
              <p:tags r:id="rId50"/>
            </p:custDataLst>
          </p:nvPr>
        </p:nvCxnSpPr>
        <p:spPr>
          <a:xfrm>
            <a:off x="4839589" y="3196839"/>
            <a:ext cx="0" cy="1219835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59" name="OTLSHAPE_T_5287e935387a4ccc9dd142c0f12a0c90_RightVerticalConnector1"/>
          <p:cNvCxnSpPr/>
          <p:nvPr>
            <p:custDataLst>
              <p:tags r:id="rId51"/>
            </p:custDataLst>
          </p:nvPr>
        </p:nvCxnSpPr>
        <p:spPr>
          <a:xfrm>
            <a:off x="5757345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0" name="OTLSHAPE_T_5287e935387a4ccc9dd142c0f12a0c90_RightVerticalConnector2"/>
          <p:cNvCxnSpPr/>
          <p:nvPr>
            <p:custDataLst>
              <p:tags r:id="rId52"/>
            </p:custDataLst>
          </p:nvPr>
        </p:nvCxnSpPr>
        <p:spPr>
          <a:xfrm>
            <a:off x="5757345" y="3196839"/>
            <a:ext cx="0" cy="1118235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1" name="OTLSHAPE_T_40070b05a4884fe4bdf3c5899f942554_LeftVerticalConnector1"/>
          <p:cNvCxnSpPr/>
          <p:nvPr>
            <p:custDataLst>
              <p:tags r:id="rId53"/>
            </p:custDataLst>
          </p:nvPr>
        </p:nvCxnSpPr>
        <p:spPr>
          <a:xfrm>
            <a:off x="5770045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2" name="OTLSHAPE_T_40070b05a4884fe4bdf3c5899f942554_LeftVerticalConnector2"/>
          <p:cNvCxnSpPr/>
          <p:nvPr>
            <p:custDataLst>
              <p:tags r:id="rId54"/>
            </p:custDataLst>
          </p:nvPr>
        </p:nvCxnSpPr>
        <p:spPr>
          <a:xfrm>
            <a:off x="5770045" y="3196839"/>
            <a:ext cx="0" cy="168148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3" name="OTLSHAPE_T_40070b05a4884fe4bdf3c5899f942554_RightVerticalConnector1"/>
          <p:cNvCxnSpPr/>
          <p:nvPr>
            <p:custDataLst>
              <p:tags r:id="rId55"/>
            </p:custDataLst>
          </p:nvPr>
        </p:nvCxnSpPr>
        <p:spPr>
          <a:xfrm>
            <a:off x="7086568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4" name="OTLSHAPE_T_40070b05a4884fe4bdf3c5899f942554_RightVerticalConnector2"/>
          <p:cNvCxnSpPr/>
          <p:nvPr>
            <p:custDataLst>
              <p:tags r:id="rId56"/>
            </p:custDataLst>
          </p:nvPr>
        </p:nvCxnSpPr>
        <p:spPr>
          <a:xfrm>
            <a:off x="7086568" y="3196839"/>
            <a:ext cx="0" cy="157988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5" name="OTLSHAPE_T_2dd47cbefbc5482f9639618700b9f66c_LeftVerticalConnector1"/>
          <p:cNvCxnSpPr/>
          <p:nvPr>
            <p:custDataLst>
              <p:tags r:id="rId57"/>
            </p:custDataLst>
          </p:nvPr>
        </p:nvCxnSpPr>
        <p:spPr>
          <a:xfrm>
            <a:off x="7099268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6" name="OTLSHAPE_T_2dd47cbefbc5482f9639618700b9f66c_LeftVerticalConnector2"/>
          <p:cNvCxnSpPr/>
          <p:nvPr>
            <p:custDataLst>
              <p:tags r:id="rId58"/>
            </p:custDataLst>
          </p:nvPr>
        </p:nvCxnSpPr>
        <p:spPr>
          <a:xfrm>
            <a:off x="7099268" y="3196839"/>
            <a:ext cx="0" cy="2054225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7" name="OTLSHAPE_T_2dd47cbefbc5482f9639618700b9f66c_RightVerticalConnector1"/>
          <p:cNvCxnSpPr/>
          <p:nvPr>
            <p:custDataLst>
              <p:tags r:id="rId59"/>
            </p:custDataLst>
          </p:nvPr>
        </p:nvCxnSpPr>
        <p:spPr>
          <a:xfrm>
            <a:off x="8282869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8" name="OTLSHAPE_T_2dd47cbefbc5482f9639618700b9f66c_RightVerticalConnector2"/>
          <p:cNvCxnSpPr/>
          <p:nvPr>
            <p:custDataLst>
              <p:tags r:id="rId60"/>
            </p:custDataLst>
          </p:nvPr>
        </p:nvCxnSpPr>
        <p:spPr>
          <a:xfrm>
            <a:off x="8282869" y="3196839"/>
            <a:ext cx="0" cy="1952625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9" name="OTLSHAPE_T_8e66b04c21cc4e2896fc5f0954f91b5e_LeftVerticalConnector1"/>
          <p:cNvCxnSpPr/>
          <p:nvPr>
            <p:custDataLst>
              <p:tags r:id="rId61"/>
            </p:custDataLst>
          </p:nvPr>
        </p:nvCxnSpPr>
        <p:spPr>
          <a:xfrm>
            <a:off x="8295569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70" name="OTLSHAPE_T_8e66b04c21cc4e2896fc5f0954f91b5e_LeftVerticalConnector2"/>
          <p:cNvCxnSpPr/>
          <p:nvPr>
            <p:custDataLst>
              <p:tags r:id="rId62"/>
            </p:custDataLst>
          </p:nvPr>
        </p:nvCxnSpPr>
        <p:spPr>
          <a:xfrm>
            <a:off x="8295569" y="3196839"/>
            <a:ext cx="0" cy="251587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71" name="OTLSHAPE_T_8e66b04c21cc4e2896fc5f0954f91b5e_RightVerticalConnector1"/>
          <p:cNvCxnSpPr/>
          <p:nvPr>
            <p:custDataLst>
              <p:tags r:id="rId63"/>
            </p:custDataLst>
          </p:nvPr>
        </p:nvCxnSpPr>
        <p:spPr>
          <a:xfrm>
            <a:off x="9479169" y="2371339"/>
            <a:ext cx="0" cy="62230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72" name="OTLSHAPE_T_8e66b04c21cc4e2896fc5f0954f91b5e_RightVerticalConnector2"/>
          <p:cNvCxnSpPr/>
          <p:nvPr>
            <p:custDataLst>
              <p:tags r:id="rId64"/>
            </p:custDataLst>
          </p:nvPr>
        </p:nvCxnSpPr>
        <p:spPr>
          <a:xfrm>
            <a:off x="9479169" y="3196839"/>
            <a:ext cx="0" cy="2414270"/>
          </a:xfrm>
          <a:prstGeom prst="line">
            <a:avLst/>
          </a:prstGeom>
          <a:ln w="25400" cap="flat" cmpd="sng" algn="ctr">
            <a:solidFill>
              <a:srgbClr val="CCCCCC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74" name="OTLSHAPE_T_b1bbcdfd65024417b87097990fe6a644_RightVerticalConnector1"/>
          <p:cNvCxnSpPr/>
          <p:nvPr>
            <p:custDataLst>
              <p:tags r:id="rId65"/>
            </p:custDataLst>
          </p:nvPr>
        </p:nvCxnSpPr>
        <p:spPr>
          <a:xfrm>
            <a:off x="10542547" y="2371339"/>
            <a:ext cx="0" cy="3701415"/>
          </a:xfrm>
          <a:prstGeom prst="line">
            <a:avLst/>
          </a:prstGeom>
          <a:ln w="25400" cap="flat" cmpd="sng" algn="ctr">
            <a:solidFill>
              <a:srgbClr val="FF0100">
                <a:alpha val="100000"/>
              </a:srgbClr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77" name="OTLSHAPE_M_309f6f31a9b446fb80ac4e0f8e052862_Shape"/>
          <p:cNvSpPr/>
          <p:nvPr>
            <p:custDataLst>
              <p:tags r:id="rId66"/>
            </p:custDataLst>
          </p:nvPr>
        </p:nvSpPr>
        <p:spPr>
          <a:xfrm rot="-5400000">
            <a:off x="10593347" y="1572191"/>
            <a:ext cx="165100" cy="165100"/>
          </a:xfrm>
          <a:prstGeom prst="flowChartMerge">
            <a:avLst/>
          </a:prstGeom>
          <a:solidFill>
            <a:srgbClr val="2A3140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75" name="OTLSHAPE_M_309f6f31a9b446fb80ac4e0f8e052862_Title">
            <a:extLst>
              <a:ext uri="{F2C0B014-A251-435E-9373-681DFB9638B7}">
                <a16:creationId xmlns:a16="http://schemas.microsoft.com/office/drawing/2014/main\" xmlns:p14="http://schemas.microsoft.com/office/powerpoint/2010/main" xmlns="" id="EE443255-D5E5-4DA5-AD18-CC95A748F2E8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0777497" y="1509644"/>
            <a:ext cx="501015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1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Abgabe</a:t>
            </a:r>
          </a:p>
        </p:txBody>
      </p:sp>
      <p:sp>
        <p:nvSpPr>
          <p:cNvPr id="76" name="OTLSHAPE_M_309f6f31a9b446fb80ac4e0f8e052862_Date">
            <a:extLst>
              <a:ext uri="{A8BB7133-4BE4-4899-810F-486A561EE613}">
                <a16:creationId xmlns:a16="http://schemas.microsoft.com/office/drawing/2014/main\" xmlns:p14="http://schemas.microsoft.com/office/powerpoint/2010/main" xmlns="" id="ACB12736-4E83-41FC-8096-5053F52EFBA0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0777497" y="1668394"/>
            <a:ext cx="70963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8395B1">
                    <a:alpha val="100000"/>
                  </a:srgbClr>
                </a:solidFill>
                <a:latin typeface="Arial" panose="02040604050505020304" pitchFamily="18" charset="0"/>
              </a:rPr>
              <a:t>27 May, 2024</a:t>
            </a:r>
          </a:p>
        </p:txBody>
      </p:sp>
      <p:sp>
        <p:nvSpPr>
          <p:cNvPr id="78" name="OTLSHAPE_T_bc396e0ea6f64d79a57c581dfc9928c5_Shape"/>
          <p:cNvSpPr/>
          <p:nvPr>
            <p:custDataLst>
              <p:tags r:id="rId69"/>
            </p:custDataLst>
          </p:nvPr>
        </p:nvSpPr>
        <p:spPr>
          <a:xfrm>
            <a:off x="1643104" y="2993639"/>
            <a:ext cx="7842415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2A3140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79" name="OTLSHAPE_T_bc396e0ea6f64d79a57c581dfc9928c5_ShapePercentage" hidden="1"/>
          <p:cNvSpPr/>
          <p:nvPr>
            <p:custDataLst>
              <p:tags r:id="rId70"/>
            </p:custDataLst>
          </p:nvPr>
        </p:nvSpPr>
        <p:spPr>
          <a:xfrm>
            <a:off x="1643104" y="2993639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80" name="OTLSHAPE_T_bc396e0ea6f64d79a57c581dfc9928c5_TextPercentage" hidden="1">
            <a:extLst>
              <a:ext uri="{B6D5328C-6108-4035-801D-CB5A6FB2857F}">
                <a16:creationId xmlns:a16="http://schemas.microsoft.com/office/drawing/2014/main\" xmlns:p14="http://schemas.microsoft.com/office/powerpoint/2010/main" xmlns="" id="2EB2015A-B32C-4C8B-934E-856F565F7C3E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0" y="2862194"/>
            <a:ext cx="190627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>
                <a:solidFill>
                  <a:srgbClr val="BFBFBF">
                    <a:alpha val="100000"/>
                  </a:srgbClr>
                </a:solidFill>
                <a:latin typeface="Arial" panose="02040604050505020304" pitchFamily="18" charset="0"/>
              </a:rPr>
              <a:t>0%</a:t>
            </a:r>
          </a:p>
        </p:txBody>
      </p:sp>
      <p:sp>
        <p:nvSpPr>
          <p:cNvPr id="81" name="OTLSHAPE_T_bc396e0ea6f64d79a57c581dfc9928c5_StartDate" hidden="1">
            <a:extLst>
              <a:ext uri="{0D6F4D15-B3CC-4154-9341-C6D022B2658C}">
                <a16:creationId xmlns:a16="http://schemas.microsoft.com/office/drawing/2014/main\" xmlns:p14="http://schemas.microsoft.com/office/powerpoint/2010/main" xmlns="" id="A3F79B69-BF7D-458C-AE0A-1301F41CC2D1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0" y="299363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82" name="OTLSHAPE_T_bc396e0ea6f64d79a57c581dfc9928c5_EndDate" hidden="1">
            <a:extLst>
              <a:ext uri="{A2EFE236-0A0B-4C35-A938-070E54F8FC65}">
                <a16:creationId xmlns:a16="http://schemas.microsoft.com/office/drawing/2014/main\" xmlns:p14="http://schemas.microsoft.com/office/powerpoint/2010/main" xmlns="" id="A9DB6235-FA89-421E-958F-4BD7E09F9A57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0" y="299363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83" name="OTLSHAPE_T_bc396e0ea6f64d79a57c581dfc9928c5_JoinedDate">
            <a:extLst>
              <a:ext uri="{D651D760-8960-4939-A08F-EA5D021BDD1E}">
                <a16:creationId xmlns:a16="http://schemas.microsoft.com/office/drawing/2014/main\" xmlns:p14="http://schemas.microsoft.com/office/powerpoint/2010/main" xmlns="" id="41A055F0-F88C-4594-8BB6-827138ED9A9E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643104" y="2862194"/>
            <a:ext cx="943347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22 Mar - 19 May</a:t>
            </a:r>
          </a:p>
        </p:txBody>
      </p:sp>
      <p:sp>
        <p:nvSpPr>
          <p:cNvPr id="84" name="OTLSHAPE_T_bc396e0ea6f64d79a57c581dfc9928c5_Duration">
            <a:extLst>
              <a:ext uri="{2424A29E-CF02-4BEB-AFEA-36FB94F620C4}">
                <a16:creationId xmlns:a16="http://schemas.microsoft.com/office/drawing/2014/main\" xmlns:p14="http://schemas.microsoft.com/office/powerpoint/2010/main" xmlns="" id="F2828E73-FC54-47C7-9538-2BD88229EC7D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9536319" y="3029516"/>
            <a:ext cx="425789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41 days</a:t>
            </a:r>
          </a:p>
        </p:txBody>
      </p:sp>
      <p:sp>
        <p:nvSpPr>
          <p:cNvPr id="85" name="OTLSHAPE_T_bc396e0ea6f64d79a57c581dfc9928c5_Title">
            <a:extLst>
              <a:ext uri="{D4678377-5DEB-4A42-85B0-1DA5D650C8AE}">
                <a16:creationId xmlns:a16="http://schemas.microsoft.com/office/drawing/2014/main\" xmlns:p14="http://schemas.microsoft.com/office/powerpoint/2010/main" xmlns="" id="EA752FF3-8461-4D5B-A14D-F4982E0A40DD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0" y="3022214"/>
            <a:ext cx="98806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Literaturrecherce</a:t>
            </a:r>
          </a:p>
        </p:txBody>
      </p:sp>
      <p:sp>
        <p:nvSpPr>
          <p:cNvPr id="86" name="OTLSHAPE_T_44d92d5ce24e4592be69b613646ec9ed_Shape"/>
          <p:cNvSpPr/>
          <p:nvPr>
            <p:custDataLst>
              <p:tags r:id="rId77"/>
            </p:custDataLst>
          </p:nvPr>
        </p:nvSpPr>
        <p:spPr>
          <a:xfrm>
            <a:off x="2839405" y="3455284"/>
            <a:ext cx="1063378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2A3140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87" name="OTLSHAPE_T_44d92d5ce24e4592be69b613646ec9ed_ShapePercentage" hidden="1"/>
          <p:cNvSpPr/>
          <p:nvPr>
            <p:custDataLst>
              <p:tags r:id="rId78"/>
            </p:custDataLst>
          </p:nvPr>
        </p:nvSpPr>
        <p:spPr>
          <a:xfrm>
            <a:off x="2839405" y="3455284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88" name="OTLSHAPE_T_44d92d5ce24e4592be69b613646ec9ed_TextPercentage" hidden="1">
            <a:extLst>
              <a:ext uri="{A1618F4E-4280-42FE-8B1B-202D470DDFA9}">
                <a16:creationId xmlns:a16="http://schemas.microsoft.com/office/drawing/2014/main\" xmlns:p14="http://schemas.microsoft.com/office/powerpoint/2010/main" xmlns="" id="7995DD5F-E8E0-46DC-ABA6-CF3AB8AF206C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0" y="3323839"/>
            <a:ext cx="190627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>
                <a:solidFill>
                  <a:srgbClr val="BFBFBF">
                    <a:alpha val="100000"/>
                  </a:srgbClr>
                </a:solidFill>
                <a:latin typeface="Arial" panose="02040604050505020304" pitchFamily="18" charset="0"/>
              </a:rPr>
              <a:t>0%</a:t>
            </a:r>
          </a:p>
        </p:txBody>
      </p:sp>
      <p:sp>
        <p:nvSpPr>
          <p:cNvPr id="89" name="OTLSHAPE_T_44d92d5ce24e4592be69b613646ec9ed_StartDate" hidden="1">
            <a:extLst>
              <a:ext uri="{69B87C5D-F613-46F7-AD62-F544D71E2140}">
                <a16:creationId xmlns:a16="http://schemas.microsoft.com/office/drawing/2014/main\" xmlns:p14="http://schemas.microsoft.com/office/powerpoint/2010/main" xmlns="" id="1A3FDD75-87F3-4D6B-B3C2-B21B62C568D5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0" y="345528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90" name="OTLSHAPE_T_44d92d5ce24e4592be69b613646ec9ed_EndDate" hidden="1">
            <a:extLst>
              <a:ext uri="{BAB279F9-F9F2-46A3-BF19-0101FB50E9F8}">
                <a16:creationId xmlns:a16="http://schemas.microsoft.com/office/drawing/2014/main\" xmlns:p14="http://schemas.microsoft.com/office/powerpoint/2010/main" xmlns="" id="B0D0F9C1-5A46-4C64-8066-BF5354F34D95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0" y="345528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91" name="OTLSHAPE_T_44d92d5ce24e4592be69b613646ec9ed_JoinedDate">
            <a:extLst>
              <a:ext uri="{A840CDE0-88F5-4AB8-B479-77698BBEBEBF}">
                <a16:creationId xmlns:a16="http://schemas.microsoft.com/office/drawing/2014/main\" xmlns:p14="http://schemas.microsoft.com/office/powerpoint/2010/main" xmlns="" id="CF30C0E0-E34F-40C5-BAF3-FCD9B3E5DAC1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839405" y="3323839"/>
            <a:ext cx="824602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31 Mar - 7 Apr</a:t>
            </a:r>
          </a:p>
        </p:txBody>
      </p:sp>
      <p:sp>
        <p:nvSpPr>
          <p:cNvPr id="92" name="OTLSHAPE_T_44d92d5ce24e4592be69b613646ec9ed_Duration">
            <a:extLst>
              <a:ext uri="{83DD61D0-D4B5-400A-AA5A-D7DFEE584ED7}">
                <a16:creationId xmlns:a16="http://schemas.microsoft.com/office/drawing/2014/main\" xmlns:p14="http://schemas.microsoft.com/office/powerpoint/2010/main" xmlns="" id="D9D58679-B472-4B5A-9584-186EDC5C6F89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953583" y="3491161"/>
            <a:ext cx="36220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5 days</a:t>
            </a:r>
          </a:p>
        </p:txBody>
      </p:sp>
      <p:sp>
        <p:nvSpPr>
          <p:cNvPr id="93" name="OTLSHAPE_T_44d92d5ce24e4592be69b613646ec9ed_Title">
            <a:extLst>
              <a:ext uri="{9D8C8BC9-06C8-4279-B165-5DB63DC24F12}">
                <a16:creationId xmlns:a16="http://schemas.microsoft.com/office/drawing/2014/main\" xmlns:p14="http://schemas.microsoft.com/office/powerpoint/2010/main" xmlns="" id="6F230259-AFC4-4F90-B971-2C12115E62A9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0" y="3483859"/>
            <a:ext cx="1545929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Ausarbeitung von Kapitel 1</a:t>
            </a:r>
          </a:p>
        </p:txBody>
      </p:sp>
      <p:sp>
        <p:nvSpPr>
          <p:cNvPr id="94" name="OTLSHAPE_T_d5a42bf9799140a7888ef59984b344db_Shape"/>
          <p:cNvSpPr/>
          <p:nvPr>
            <p:custDataLst>
              <p:tags r:id="rId85"/>
            </p:custDataLst>
          </p:nvPr>
        </p:nvSpPr>
        <p:spPr>
          <a:xfrm>
            <a:off x="3902783" y="3853429"/>
            <a:ext cx="930456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2A3140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95" name="OTLSHAPE_T_d5a42bf9799140a7888ef59984b344db_ShapePercentage" hidden="1"/>
          <p:cNvSpPr/>
          <p:nvPr>
            <p:custDataLst>
              <p:tags r:id="rId86"/>
            </p:custDataLst>
          </p:nvPr>
        </p:nvSpPr>
        <p:spPr>
          <a:xfrm>
            <a:off x="3902783" y="3853429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96" name="OTLSHAPE_T_d5a42bf9799140a7888ef59984b344db_TextPercentage" hidden="1">
            <a:extLst>
              <a:ext uri="{FF7675E7-F396-4790-AE7B-36F65DFE734E}">
                <a16:creationId xmlns:a16="http://schemas.microsoft.com/office/drawing/2014/main\" xmlns:p14="http://schemas.microsoft.com/office/powerpoint/2010/main" xmlns="" id="E4915608-308E-40FF-8180-304CBF86F766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0" y="3721984"/>
            <a:ext cx="190627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>
                <a:solidFill>
                  <a:srgbClr val="BFBFBF">
                    <a:alpha val="100000"/>
                  </a:srgbClr>
                </a:solidFill>
                <a:latin typeface="Arial" panose="02040604050505020304" pitchFamily="18" charset="0"/>
              </a:rPr>
              <a:t>0%</a:t>
            </a:r>
          </a:p>
        </p:txBody>
      </p:sp>
      <p:sp>
        <p:nvSpPr>
          <p:cNvPr id="97" name="OTLSHAPE_T_d5a42bf9799140a7888ef59984b344db_StartDate" hidden="1">
            <a:extLst>
              <a:ext uri="{5CB4D930-D946-4E18-9197-C312016CC0D1}">
                <a16:creationId xmlns:a16="http://schemas.microsoft.com/office/drawing/2014/main\" xmlns:p14="http://schemas.microsoft.com/office/powerpoint/2010/main" xmlns="" id="7E9B5138-7A7E-4E60-ACFB-ACB31068AD25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0" y="38534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98" name="OTLSHAPE_T_d5a42bf9799140a7888ef59984b344db_EndDate" hidden="1">
            <a:extLst>
              <a:ext uri="{962F62DC-99F4-4274-A2F4-AFF66CA1C29A}">
                <a16:creationId xmlns:a16="http://schemas.microsoft.com/office/drawing/2014/main\" xmlns:p14="http://schemas.microsoft.com/office/powerpoint/2010/main" xmlns="" id="21502515-42F6-499E-8073-0B9EFCC6BA7F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0" y="38534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99" name="OTLSHAPE_T_d5a42bf9799140a7888ef59984b344db_JoinedDate">
            <a:extLst>
              <a:ext uri="{F934CA34-A996-4430-8715-0390729194BC}">
                <a16:creationId xmlns:a16="http://schemas.microsoft.com/office/drawing/2014/main\" xmlns:p14="http://schemas.microsoft.com/office/powerpoint/2010/main" xmlns="" id="200FBEF6-D6A7-435E-820B-6162DC65D4DB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3902783" y="3721984"/>
            <a:ext cx="796802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8 Apr - 14 Apr</a:t>
            </a:r>
          </a:p>
        </p:txBody>
      </p:sp>
      <p:sp>
        <p:nvSpPr>
          <p:cNvPr id="100" name="OTLSHAPE_T_d5a42bf9799140a7888ef59984b344db_Duration">
            <a:extLst>
              <a:ext uri="{1C3DB625-8D27-4E52-B8C6-C5B10F3A9497}">
                <a16:creationId xmlns:a16="http://schemas.microsoft.com/office/drawing/2014/main\" xmlns:p14="http://schemas.microsoft.com/office/powerpoint/2010/main" xmlns="" id="197FE334-26AD-4B80-8C96-DEF09F8F7A7C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884039" y="3889306"/>
            <a:ext cx="36220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5 days</a:t>
            </a:r>
          </a:p>
        </p:txBody>
      </p:sp>
      <p:sp>
        <p:nvSpPr>
          <p:cNvPr id="101" name="OTLSHAPE_T_d5a42bf9799140a7888ef59984b344db_Title">
            <a:extLst>
              <a:ext uri="{226C9837-42FA-41DA-B725-51A909AB3E74}">
                <a16:creationId xmlns:a16="http://schemas.microsoft.com/office/drawing/2014/main\" xmlns:p14="http://schemas.microsoft.com/office/powerpoint/2010/main" xmlns="" id="F8BC6EDC-E14C-436A-8E5E-37D181917D06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0" y="3882004"/>
            <a:ext cx="1545929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Ausarbeitung von Kapitel 2</a:t>
            </a:r>
          </a:p>
        </p:txBody>
      </p:sp>
      <p:sp>
        <p:nvSpPr>
          <p:cNvPr id="102" name="OTLSHAPE_T_5287e935387a4ccc9dd142c0f12a0c90_Shape"/>
          <p:cNvSpPr/>
          <p:nvPr>
            <p:custDataLst>
              <p:tags r:id="rId93"/>
            </p:custDataLst>
          </p:nvPr>
        </p:nvSpPr>
        <p:spPr>
          <a:xfrm>
            <a:off x="4833239" y="4315074"/>
            <a:ext cx="930456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8C2B3D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03" name="OTLSHAPE_T_5287e935387a4ccc9dd142c0f12a0c90_ShapePercentage" hidden="1"/>
          <p:cNvSpPr/>
          <p:nvPr>
            <p:custDataLst>
              <p:tags r:id="rId94"/>
            </p:custDataLst>
          </p:nvPr>
        </p:nvSpPr>
        <p:spPr>
          <a:xfrm>
            <a:off x="4833239" y="4315074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04" name="OTLSHAPE_T_5287e935387a4ccc9dd142c0f12a0c90_TextPercentage" hidden="1">
            <a:extLst>
              <a:ext uri="{3F575FA4-A387-427F-8703-C231F367EBCA}">
                <a16:creationId xmlns:a16="http://schemas.microsoft.com/office/drawing/2014/main\" xmlns:p14="http://schemas.microsoft.com/office/powerpoint/2010/main" xmlns="" id="3AF5FEC3-B162-474F-AA11-8BF649ED7187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0" y="4183629"/>
            <a:ext cx="190627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>
                <a:solidFill>
                  <a:srgbClr val="BFBFBF">
                    <a:alpha val="100000"/>
                  </a:srgbClr>
                </a:solidFill>
                <a:latin typeface="Arial" panose="02040604050505020304" pitchFamily="18" charset="0"/>
              </a:rPr>
              <a:t>0%</a:t>
            </a:r>
          </a:p>
        </p:txBody>
      </p:sp>
      <p:sp>
        <p:nvSpPr>
          <p:cNvPr id="105" name="OTLSHAPE_T_5287e935387a4ccc9dd142c0f12a0c90_StartDate" hidden="1">
            <a:extLst>
              <a:ext uri="{2C95A87C-7DFD-4450-B2FA-C13B138C9CD1}">
                <a16:creationId xmlns:a16="http://schemas.microsoft.com/office/drawing/2014/main\" xmlns:p14="http://schemas.microsoft.com/office/powerpoint/2010/main" xmlns="" id="C480362A-3E83-4598-99D9-4EE1011B4B48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0" y="431507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06" name="OTLSHAPE_T_5287e935387a4ccc9dd142c0f12a0c90_EndDate" hidden="1">
            <a:extLst>
              <a:ext uri="{A5EFFC06-D3DB-40B1-96F6-3715CB2F5681}">
                <a16:creationId xmlns:a16="http://schemas.microsoft.com/office/drawing/2014/main\" xmlns:p14="http://schemas.microsoft.com/office/powerpoint/2010/main" xmlns="" id="528E8C28-E164-4789-84AC-BA6AA2CA645A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0" y="431507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07" name="OTLSHAPE_T_5287e935387a4ccc9dd142c0f12a0c90_JoinedDate">
            <a:extLst>
              <a:ext uri="{B054AF6E-59D6-4C57-B72A-E978891C9526}">
                <a16:creationId xmlns:a16="http://schemas.microsoft.com/office/drawing/2014/main\" xmlns:p14="http://schemas.microsoft.com/office/powerpoint/2010/main" xmlns="" id="C578369A-32E2-4592-9CBE-80079DBCB1FB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4833239" y="4183629"/>
            <a:ext cx="866745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15 Apr - 21 Apr</a:t>
            </a:r>
          </a:p>
        </p:txBody>
      </p:sp>
      <p:sp>
        <p:nvSpPr>
          <p:cNvPr id="108" name="OTLSHAPE_T_5287e935387a4ccc9dd142c0f12a0c90_Duration">
            <a:extLst>
              <a:ext uri="{ADBB93D6-365C-4FEC-AE66-A9BD3F49967D}">
                <a16:creationId xmlns:a16="http://schemas.microsoft.com/office/drawing/2014/main\" xmlns:p14="http://schemas.microsoft.com/office/powerpoint/2010/main" xmlns="" id="5FB4A547-7DE4-41F4-BA78-D06B6F3278D7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814495" y="4350952"/>
            <a:ext cx="36220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5 days</a:t>
            </a:r>
          </a:p>
        </p:txBody>
      </p:sp>
      <p:sp>
        <p:nvSpPr>
          <p:cNvPr id="109" name="OTLSHAPE_T_5287e935387a4ccc9dd142c0f12a0c90_Title">
            <a:extLst>
              <a:ext uri="{CE333AF8-74A9-498A-851A-F92A035330E1}">
                <a16:creationId xmlns:a16="http://schemas.microsoft.com/office/drawing/2014/main\" xmlns:p14="http://schemas.microsoft.com/office/powerpoint/2010/main" xmlns="" id="AADDFCB9-B22E-4376-B80D-428417B5010A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0" y="4343649"/>
            <a:ext cx="1545929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Ausarbeitung von Kapitel 3</a:t>
            </a:r>
          </a:p>
        </p:txBody>
      </p:sp>
      <p:sp>
        <p:nvSpPr>
          <p:cNvPr id="110" name="OTLSHAPE_T_40070b05a4884fe4bdf3c5899f942554_Shape"/>
          <p:cNvSpPr/>
          <p:nvPr>
            <p:custDataLst>
              <p:tags r:id="rId101"/>
            </p:custDataLst>
          </p:nvPr>
        </p:nvSpPr>
        <p:spPr>
          <a:xfrm>
            <a:off x="5763695" y="4776719"/>
            <a:ext cx="1329223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8C2B3D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11" name="OTLSHAPE_T_40070b05a4884fe4bdf3c5899f942554_ShapePercentage" hidden="1"/>
          <p:cNvSpPr/>
          <p:nvPr>
            <p:custDataLst>
              <p:tags r:id="rId102"/>
            </p:custDataLst>
          </p:nvPr>
        </p:nvSpPr>
        <p:spPr>
          <a:xfrm>
            <a:off x="5763695" y="4776719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12" name="OTLSHAPE_T_40070b05a4884fe4bdf3c5899f942554_TextPercentage" hidden="1">
            <a:extLst>
              <a:ext uri="{61C97471-6A40-43FA-B440-0F00A3754F1B}">
                <a16:creationId xmlns:a16="http://schemas.microsoft.com/office/drawing/2014/main\" xmlns:p14="http://schemas.microsoft.com/office/powerpoint/2010/main" xmlns="" id="08946510-885E-4B36-9D4D-EA3DB4051A79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0" y="4645274"/>
            <a:ext cx="190627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>
                <a:solidFill>
                  <a:srgbClr val="BFBFBF">
                    <a:alpha val="100000"/>
                  </a:srgbClr>
                </a:solidFill>
                <a:latin typeface="Arial" panose="02040604050505020304" pitchFamily="18" charset="0"/>
              </a:rPr>
              <a:t>0%</a:t>
            </a:r>
          </a:p>
        </p:txBody>
      </p:sp>
      <p:sp>
        <p:nvSpPr>
          <p:cNvPr id="113" name="OTLSHAPE_T_40070b05a4884fe4bdf3c5899f942554_StartDate" hidden="1">
            <a:extLst>
              <a:ext uri="{89F10D03-47B7-46E8-96ED-CD32A85E0F55}">
                <a16:creationId xmlns:a16="http://schemas.microsoft.com/office/drawing/2014/main\" xmlns:p14="http://schemas.microsoft.com/office/powerpoint/2010/main" xmlns="" id="0E390DB6-0566-4645-948F-AAD7A42C882B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0" y="477671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14" name="OTLSHAPE_T_40070b05a4884fe4bdf3c5899f942554_EndDate" hidden="1">
            <a:extLst>
              <a:ext uri="{215A6873-6E64-4F69-B3CB-932F85C777CC}">
                <a16:creationId xmlns:a16="http://schemas.microsoft.com/office/drawing/2014/main\" xmlns:p14="http://schemas.microsoft.com/office/powerpoint/2010/main" xmlns="" id="734DA017-CF89-47A2-B921-9944F18E5687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0" y="477671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15" name="OTLSHAPE_T_40070b05a4884fe4bdf3c5899f942554_JoinedDate">
            <a:extLst>
              <a:ext uri="{9E6D6E1E-4DE7-476F-835A-AFE6FDFCC841}">
                <a16:creationId xmlns:a16="http://schemas.microsoft.com/office/drawing/2014/main\" xmlns:p14="http://schemas.microsoft.com/office/powerpoint/2010/main" xmlns="" id="CB0B491A-1E77-49EE-9A1D-852FC6A7ABEC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763695" y="4645274"/>
            <a:ext cx="845604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22 Apr - 1 May</a:t>
            </a:r>
          </a:p>
        </p:txBody>
      </p:sp>
      <p:sp>
        <p:nvSpPr>
          <p:cNvPr id="116" name="OTLSHAPE_T_40070b05a4884fe4bdf3c5899f942554_Duration">
            <a:extLst>
              <a:ext uri="{608B89C3-14D9-482C-9EBD-3DF1BD55996B}">
                <a16:creationId xmlns:a16="http://schemas.microsoft.com/office/drawing/2014/main\" xmlns:p14="http://schemas.microsoft.com/office/powerpoint/2010/main" xmlns="" id="90944F55-41F0-4637-BBB3-67F8EAB7AD4F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143718" y="4812596"/>
            <a:ext cx="36220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8 days</a:t>
            </a:r>
          </a:p>
        </p:txBody>
      </p:sp>
      <p:sp>
        <p:nvSpPr>
          <p:cNvPr id="117" name="OTLSHAPE_T_40070b05a4884fe4bdf3c5899f942554_Title">
            <a:extLst>
              <a:ext uri="{A0E495E2-86F0-484D-9055-6D79B2318FE9}">
                <a16:creationId xmlns:a16="http://schemas.microsoft.com/office/drawing/2014/main\" xmlns:p14="http://schemas.microsoft.com/office/powerpoint/2010/main" xmlns="" id="2EE59843-553E-4A2E-BBB4-4721051E8B5D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0" y="4805294"/>
            <a:ext cx="1545929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Ausarbeitung von Kapitel 4</a:t>
            </a:r>
          </a:p>
        </p:txBody>
      </p:sp>
      <p:sp>
        <p:nvSpPr>
          <p:cNvPr id="118" name="OTLSHAPE_T_2dd47cbefbc5482f9639618700b9f66c_Shape"/>
          <p:cNvSpPr/>
          <p:nvPr>
            <p:custDataLst>
              <p:tags r:id="rId109"/>
            </p:custDataLst>
          </p:nvPr>
        </p:nvSpPr>
        <p:spPr>
          <a:xfrm>
            <a:off x="7092918" y="5149464"/>
            <a:ext cx="1196301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8C2B3D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19" name="OTLSHAPE_T_2dd47cbefbc5482f9639618700b9f66c_ShapePercentage" hidden="1"/>
          <p:cNvSpPr/>
          <p:nvPr>
            <p:custDataLst>
              <p:tags r:id="rId110"/>
            </p:custDataLst>
          </p:nvPr>
        </p:nvSpPr>
        <p:spPr>
          <a:xfrm>
            <a:off x="7092918" y="5149464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20" name="OTLSHAPE_T_2dd47cbefbc5482f9639618700b9f66c_TextPercentage" hidden="1">
            <a:extLst>
              <a:ext uri="{F586C8EF-EA44-4F8D-A9C9-DCA62E6E3694}">
                <a16:creationId xmlns:a16="http://schemas.microsoft.com/office/drawing/2014/main\" xmlns:p14="http://schemas.microsoft.com/office/powerpoint/2010/main" xmlns="" id="0FA7D68D-EFF4-4FDF-90DB-7E1B3C106911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0" y="5018019"/>
            <a:ext cx="190627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>
                <a:solidFill>
                  <a:srgbClr val="BFBFBF">
                    <a:alpha val="100000"/>
                  </a:srgbClr>
                </a:solidFill>
                <a:latin typeface="Arial" panose="02040604050505020304" pitchFamily="18" charset="0"/>
              </a:rPr>
              <a:t>0%</a:t>
            </a:r>
          </a:p>
        </p:txBody>
      </p:sp>
      <p:sp>
        <p:nvSpPr>
          <p:cNvPr id="121" name="OTLSHAPE_T_2dd47cbefbc5482f9639618700b9f66c_StartDate" hidden="1">
            <a:extLst>
              <a:ext uri="{0DC75EDE-9B4B-44D1-A61C-34806DAB14D3}">
                <a16:creationId xmlns:a16="http://schemas.microsoft.com/office/drawing/2014/main\" xmlns:p14="http://schemas.microsoft.com/office/powerpoint/2010/main" xmlns="" id="3E554280-C886-42DE-B57E-6D5372F7B82A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0" y="514946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22" name="OTLSHAPE_T_2dd47cbefbc5482f9639618700b9f66c_EndDate" hidden="1">
            <a:extLst>
              <a:ext uri="{FEEE03F3-9E63-4D83-A02E-14839DACC47E}">
                <a16:creationId xmlns:a16="http://schemas.microsoft.com/office/drawing/2014/main\" xmlns:p14="http://schemas.microsoft.com/office/powerpoint/2010/main" xmlns="" id="10629451-139A-428A-883F-0A1DE07741AE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0" y="514946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23" name="OTLSHAPE_T_2dd47cbefbc5482f9639618700b9f66c_JoinedDate">
            <a:extLst>
              <a:ext uri="{885484B2-BA5B-4F13-A7FD-71EC980EF51C}">
                <a16:creationId xmlns:a16="http://schemas.microsoft.com/office/drawing/2014/main\" xmlns:p14="http://schemas.microsoft.com/office/powerpoint/2010/main" xmlns="" id="F0103DD1-AC25-4135-9E4A-BE2DA85B1630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7092918" y="5018019"/>
            <a:ext cx="894405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2 May - 10 May</a:t>
            </a:r>
          </a:p>
        </p:txBody>
      </p:sp>
      <p:sp>
        <p:nvSpPr>
          <p:cNvPr id="124" name="OTLSHAPE_T_2dd47cbefbc5482f9639618700b9f66c_Duration">
            <a:extLst>
              <a:ext uri="{F7EDCF9D-4DA5-49DA-8D06-9E3F82B21E88}">
                <a16:creationId xmlns:a16="http://schemas.microsoft.com/office/drawing/2014/main\" xmlns:p14="http://schemas.microsoft.com/office/powerpoint/2010/main" xmlns="" id="6F9E5427-40C1-449A-AD1D-1A16BED2C43D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8340019" y="5185341"/>
            <a:ext cx="36220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7 days</a:t>
            </a:r>
          </a:p>
        </p:txBody>
      </p:sp>
      <p:sp>
        <p:nvSpPr>
          <p:cNvPr id="125" name="OTLSHAPE_T_2dd47cbefbc5482f9639618700b9f66c_Title">
            <a:extLst>
              <a:ext uri="{0B094CCA-261F-4F6D-B1AD-A5F8217E15E3}">
                <a16:creationId xmlns:a16="http://schemas.microsoft.com/office/drawing/2014/main\" xmlns:p14="http://schemas.microsoft.com/office/powerpoint/2010/main" xmlns="" id="A3B0574D-BA6F-452C-86E6-105AD8F0B506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0" y="5178039"/>
            <a:ext cx="1545929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Ausarbeitung von Kapitel 5</a:t>
            </a:r>
          </a:p>
        </p:txBody>
      </p:sp>
      <p:sp>
        <p:nvSpPr>
          <p:cNvPr id="126" name="OTLSHAPE_T_8e66b04c21cc4e2896fc5f0954f91b5e_Shape"/>
          <p:cNvSpPr/>
          <p:nvPr>
            <p:custDataLst>
              <p:tags r:id="rId117"/>
            </p:custDataLst>
          </p:nvPr>
        </p:nvSpPr>
        <p:spPr>
          <a:xfrm>
            <a:off x="8289219" y="5611108"/>
            <a:ext cx="1196301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8C2B3D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27" name="OTLSHAPE_T_8e66b04c21cc4e2896fc5f0954f91b5e_ShapePercentage" hidden="1"/>
          <p:cNvSpPr/>
          <p:nvPr>
            <p:custDataLst>
              <p:tags r:id="rId118"/>
            </p:custDataLst>
          </p:nvPr>
        </p:nvSpPr>
        <p:spPr>
          <a:xfrm>
            <a:off x="8289219" y="5611108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28" name="OTLSHAPE_T_8e66b04c21cc4e2896fc5f0954f91b5e_TextPercentage" hidden="1">
            <a:extLst>
              <a:ext uri="{AFEE0BFD-308F-425B-8F27-A1B44B1998C6}">
                <a16:creationId xmlns:a16="http://schemas.microsoft.com/office/drawing/2014/main\" xmlns:p14="http://schemas.microsoft.com/office/powerpoint/2010/main" xmlns="" id="681EA468-A855-4FED-9B7A-EF57EABD1A59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0" y="5479664"/>
            <a:ext cx="190627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>
                <a:solidFill>
                  <a:srgbClr val="BFBFBF">
                    <a:alpha val="100000"/>
                  </a:srgbClr>
                </a:solidFill>
                <a:latin typeface="Arial" panose="02040604050505020304" pitchFamily="18" charset="0"/>
              </a:rPr>
              <a:t>0%</a:t>
            </a:r>
          </a:p>
        </p:txBody>
      </p:sp>
      <p:sp>
        <p:nvSpPr>
          <p:cNvPr id="129" name="OTLSHAPE_T_8e66b04c21cc4e2896fc5f0954f91b5e_StartDate" hidden="1">
            <a:extLst>
              <a:ext uri="{3A064ADD-B2AC-462B-8129-0E827EF6BBA1}">
                <a16:creationId xmlns:a16="http://schemas.microsoft.com/office/drawing/2014/main\" xmlns:p14="http://schemas.microsoft.com/office/powerpoint/2010/main" xmlns="" id="605AB607-AFF4-44F9-A5F8-394637EC9C1F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0" y="561110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30" name="OTLSHAPE_T_8e66b04c21cc4e2896fc5f0954f91b5e_EndDate" hidden="1">
            <a:extLst>
              <a:ext uri="{673D1321-7FD4-46BA-A02C-B7FEA10AB5C1}">
                <a16:creationId xmlns:a16="http://schemas.microsoft.com/office/drawing/2014/main\" xmlns:p14="http://schemas.microsoft.com/office/powerpoint/2010/main" xmlns="" id="A5B71113-CCF7-4567-8FDB-BDC5A18F94E1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0" y="561110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31" name="OTLSHAPE_T_8e66b04c21cc4e2896fc5f0954f91b5e_JoinedDate">
            <a:extLst>
              <a:ext uri="{3A529A54-5914-4AAA-A6B0-BE8E68AFF069}">
                <a16:creationId xmlns:a16="http://schemas.microsoft.com/office/drawing/2014/main\" xmlns:p14="http://schemas.microsoft.com/office/powerpoint/2010/main" xmlns="" id="D6352224-9DE5-4518-B3CD-6CA4AB9EA13F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8289219" y="5479664"/>
            <a:ext cx="954989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11 May - 19 May</a:t>
            </a:r>
          </a:p>
        </p:txBody>
      </p:sp>
      <p:sp>
        <p:nvSpPr>
          <p:cNvPr id="132" name="OTLSHAPE_T_8e66b04c21cc4e2896fc5f0954f91b5e_Duration">
            <a:extLst>
              <a:ext uri="{6B40FE06-3B45-423B-A70D-AF39C2EBC507}">
                <a16:creationId xmlns:a16="http://schemas.microsoft.com/office/drawing/2014/main\" xmlns:p14="http://schemas.microsoft.com/office/powerpoint/2010/main" xmlns="" id="FD5C6DDD-729A-47C3-B3C0-3483F230FDB6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9536319" y="5646986"/>
            <a:ext cx="36220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5 days</a:t>
            </a:r>
          </a:p>
        </p:txBody>
      </p:sp>
      <p:sp>
        <p:nvSpPr>
          <p:cNvPr id="133" name="OTLSHAPE_T_8e66b04c21cc4e2896fc5f0954f91b5e_Title">
            <a:extLst>
              <a:ext uri="{2504F641-FF0B-40BB-8AA6-629ED0DC35B1}">
                <a16:creationId xmlns:a16="http://schemas.microsoft.com/office/drawing/2014/main\" xmlns:p14="http://schemas.microsoft.com/office/powerpoint/2010/main" xmlns="" id="7DC0336D-0F94-454C-AF5A-46757BC69B03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0" y="5639684"/>
            <a:ext cx="1545929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Ausarbeitung von Kapitel 6</a:t>
            </a:r>
          </a:p>
        </p:txBody>
      </p:sp>
      <p:sp>
        <p:nvSpPr>
          <p:cNvPr id="134" name="OTLSHAPE_T_b1bbcdfd65024417b87097990fe6a644_Shape"/>
          <p:cNvSpPr/>
          <p:nvPr>
            <p:custDataLst>
              <p:tags r:id="rId125"/>
            </p:custDataLst>
          </p:nvPr>
        </p:nvSpPr>
        <p:spPr>
          <a:xfrm>
            <a:off x="9485519" y="6072754"/>
            <a:ext cx="1063378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D93240">
              <a:alpha val="100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35" name="OTLSHAPE_T_b1bbcdfd65024417b87097990fe6a644_ShapePercentage"/>
          <p:cNvSpPr/>
          <p:nvPr>
            <p:custDataLst>
              <p:tags r:id="rId126"/>
            </p:custDataLst>
          </p:nvPr>
        </p:nvSpPr>
        <p:spPr>
          <a:xfrm>
            <a:off x="9485519" y="6072754"/>
            <a:ext cx="241427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00000">
              <a:alpha val="35000"/>
            </a:srgbClr>
          </a:solidFill>
        </p:spPr>
        <p:txBody>
          <a:bodyPr/>
          <a:lstStyle/>
          <a:p>
            <a:endParaRPr lang="de-DE"/>
          </a:p>
        </p:txBody>
      </p:sp>
      <p:sp>
        <p:nvSpPr>
          <p:cNvPr id="136" name="OTLSHAPE_T_b1bbcdfd65024417b87097990fe6a644_StartDate" hidden="1">
            <a:extLst>
              <a:ext uri="{329CAE7D-E35C-44FE-B6CB-8AF0656A0328}">
                <a16:creationId xmlns:a16="http://schemas.microsoft.com/office/drawing/2014/main\" xmlns:p14="http://schemas.microsoft.com/office/powerpoint/2010/main" xmlns="" id="0EF414A5-4289-4E9F-AF90-639C144F2142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0" y="594130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37" name="OTLSHAPE_T_b1bbcdfd65024417b87097990fe6a644_EndDate" hidden="1">
            <a:extLst>
              <a:ext uri="{5C843C0A-6BBA-499B-A2E9-772D57891E52}">
                <a16:creationId xmlns:a16="http://schemas.microsoft.com/office/drawing/2014/main\" xmlns:p14="http://schemas.microsoft.com/office/powerpoint/2010/main" xmlns="" id="A763B27B-183E-4CD4-BC0F-2A9041F85904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0" y="594130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endParaRPr/>
          </a:p>
        </p:txBody>
      </p:sp>
      <p:sp>
        <p:nvSpPr>
          <p:cNvPr id="138" name="OTLSHAPE_T_b1bbcdfd65024417b87097990fe6a644_JoinedDate">
            <a:extLst>
              <a:ext uri="{2B377E9B-795F-40F4-8DF4-E54CCD109AE7}">
                <a16:creationId xmlns:a16="http://schemas.microsoft.com/office/drawing/2014/main\" xmlns:p14="http://schemas.microsoft.com/office/powerpoint/2010/main" xmlns="" id="BB9661A5-F0B0-45B1-ACF3-3ADF94690A53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485519" y="5941308"/>
            <a:ext cx="964349" cy="131445"/>
          </a:xfrm>
          <a:prstGeom prst="rect">
            <a:avLst/>
          </a:prstGeom>
          <a:noFill/>
        </p:spPr>
        <p:txBody>
          <a:bodyPr vert="horz" wrap="square" lIns="36576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20 May - 27 May</a:t>
            </a:r>
          </a:p>
        </p:txBody>
      </p:sp>
      <p:sp>
        <p:nvSpPr>
          <p:cNvPr id="139" name="OTLSHAPE_T_b1bbcdfd65024417b87097990fe6a644_Duration">
            <a:extLst>
              <a:ext uri="{05F7B05E-808B-465B-A6DE-F180A29F4298}">
                <a16:creationId xmlns:a16="http://schemas.microsoft.com/office/drawing/2014/main\" xmlns:p14="http://schemas.microsoft.com/office/powerpoint/2010/main" xmlns="" id="7D30FE63-FDEC-4929-BA8A-1BA1D44165F9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0599697" y="6108632"/>
            <a:ext cx="362204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900" b="0" i="0" u="none">
                <a:solidFill>
                  <a:srgbClr val="6B7363">
                    <a:alpha val="100000"/>
                  </a:srgbClr>
                </a:solidFill>
                <a:latin typeface="Arial" panose="02040604050505020304" pitchFamily="18" charset="0"/>
              </a:rPr>
              <a:t>6 days</a:t>
            </a:r>
          </a:p>
        </p:txBody>
      </p:sp>
      <p:sp>
        <p:nvSpPr>
          <p:cNvPr id="141" name="OTLSHAPE_T_b1bbcdfd65024417b87097990fe6a644_Title">
            <a:extLst>
              <a:ext uri="{F70218AB-684C-4F28-B3C6-87FF31AD2A87}">
                <a16:creationId xmlns:a16="http://schemas.microsoft.com/office/drawing/2014/main\" xmlns:p14="http://schemas.microsoft.com/office/powerpoint/2010/main" xmlns="" id="C18D2421-2319-48DA-A38D-268A5A428D48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0" y="6101328"/>
            <a:ext cx="1941068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000" b="0" i="0" u="none">
                <a:solidFill>
                  <a:srgbClr val="000000">
                    <a:alpha val="100000"/>
                  </a:srgbClr>
                </a:solidFill>
                <a:latin typeface="Arial" panose="02040604050505020304" pitchFamily="18" charset="0"/>
              </a:rPr>
              <a:t>Überarbeitung und Korrekturlesen</a:t>
            </a:r>
          </a:p>
        </p:txBody>
      </p:sp>
      <p:sp>
        <p:nvSpPr>
          <p:cNvPr id="10000002" name="Critical comparison of paying with credit and debit cards instead of cash">
            <a:extLst>
              <a:ext uri="528F467D-BCE2-466E-AE8E-8F0410AB8751">
                <a16:creationId xmlns:a16="http://schemas.microsoft.com/office/drawing/2014/main" xmlns:p14="http://schemas.microsoft.com/office/powerpoint/2010/main" xmlns="" id="E1583138-0D79-4E44-80C3-BABF183728C6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622300"/>
            <a:ext cx="6461760" cy="233680"/>
          </a:xfrm>
        </p:spPr>
        <p:txBody>
          <a:bodyPr wrap="square" lIns="0" tIns="0" rIns="0" bIns="0">
            <a:normAutofit/>
          </a:bodyPr>
          <a:lstStyle/>
          <a:p>
            <a:pPr algn="l"/>
            <a:r>
              <a:rPr lang="en-US" sz="1600" b="0" i="0" u="none" dirty="0">
                <a:solidFill>
                  <a:srgbClr val="202124"/>
                </a:solidFill>
                <a:latin typeface="Arial" panose="02020603050405020304" pitchFamily="18" charset="0"/>
                <a:cs typeface="Arial" panose="02020603050405020304" pitchFamily="18" charset="0"/>
              </a:rPr>
              <a:t>Critical comparison of paying with credit and debit cards instead of cash</a:t>
            </a:r>
          </a:p>
        </p:txBody>
      </p:sp>
      <p:sp>
        <p:nvSpPr>
          <p:cNvPr id="10000001" name="Seminar BIS">
            <a:extLst>
              <a:ext uri="9F2AA99B-AD2A-4D67-B7A9-EDE28041464B">
                <a16:creationId xmlns:a16="http://schemas.microsoft.com/office/drawing/2014/main" xmlns:p14="http://schemas.microsoft.com/office/powerpoint/2010/main" xmlns="" id="34B6D955-4F19-4752-9E82-3E10EECEE1B3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8600" y="254000"/>
            <a:ext cx="1584960" cy="292058"/>
          </a:xfrm>
        </p:spPr>
        <p:txBody>
          <a:bodyPr wrap="square" lIns="0" tIns="0" rIns="0" bIns="0">
            <a:normAutofit/>
          </a:bodyPr>
          <a:lstStyle/>
          <a:p>
            <a:pPr algn="l"/>
            <a:r>
              <a:rPr lang="en-US" sz="2000" b="1" i="0" u="none" dirty="0">
                <a:solidFill>
                  <a:srgbClr val="202124"/>
                </a:solidFill>
                <a:latin typeface="Arial" panose="02020603050405020304" pitchFamily="18" charset="0"/>
                <a:cs typeface="Arial" panose="02020603050405020304" pitchFamily="18" charset="0"/>
              </a:rPr>
              <a:t>Seminar BIS</a:t>
            </a:r>
          </a:p>
        </p:txBody>
      </p:sp>
    </p:spTree>
    <p:custDataLst>
      <p:tags r:id="rId1"/>
    </p:custDataLst>
    <p:extLst>
      <p:ext uri="8242ca6a-c08b-4f5f-bd4e-c2873e6cb192">
        <p14:creationId xmlns:p14="http://schemas.microsoft.com/office/powerpoint/2010/main" xmlns:a16="http://schemas.microsoft.com/office/drawing/2014/main\" xmlns="" val="2714797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UuMSIsIk9yaWdpbmFsQXNzZW1ibHlWZXJzaW9uIjoiMy4xOS4wMS4wMCIsIkVkaXRpb24iOm51bGwsIkxhc3RTYXZlZEVkaXRpb24iOjEsIklzUGx1c0VkaXRpb24iOmZhbHNlLCJJc1Byb0VkaXRpb24iOmZhbHNlfSwiRWZmZWN0IjowLCJTdHlsZSI6eyIkaWQiOiIzIiwiVGltZWJhbmRTdHlsZSI6eyIkaWQiOiI0IiwiU2NhbGVNYXJraW5nIjowLCJTaGFwZSI6MCwiU2hhcGVTdHlsZSI6eyIkaWQiOiI1IiwiTWFyZ2luIjp7IiRpZCI6IjYiLCJUb3AiOjAuMCwiTGVmdCI6MTIuMCwiUmlnaHQiOjEyLjAsIkJvdHRvbSI6MC4wfSwiUGFkZGluZyI6eyIkaWQiOiI3IiwiVG9wIjo3LjAsIkxlZnQiOjAuMCwiUmlnaHQiOjAuMCwiQm90dG9tIjo3LjB9LCJCYWNrZ3JvdW5kIjp7IiRpZCI6IjgiLCJDb2xvciI6eyIkaWQiOiI5IiwiQSI6MjU1LCJSIjoxMDcsIkciOjExNSwiQiI6OTl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GlkIjoiMTQiLCJUb3AiOjAuMCwiTGVmdCI6MTIuMCwiUmlnaHQiOjEyLjAsIkJvdHRvbSI6MC4wfSwiUGFkZGluZyI6eyIkaWQiOiIxNSIsIlRvcCI6Ny4wLCJMZWZ0IjowLjAsIlJpZ2h0IjowLjAsIkJvdHRvbSI6Ny4wfSwiQmFja2dyb3VuZCI6eyIkaWQiOiIxNiIsIkNvbG9yIjp7IiRpZCI6IjE3IiwiQSI6MjU1LCJSIjoxMDcsIkciOjExNSwiQiI6OTl9fSwiSXNWaXNpYmxlIjpmYWxzZSwiV2lkdGgiOjg1OC4wLCJIZWlnaHQiOjMwLjAsIkJvcmRlclN0eWxlIjp7IiRpZCI6IjE4IiwiTGluZUNvbG9yIjp7IiRpZCI6IjE5IiwiJHR5cGUiOiJOTFJFLkNvbW1vbi5Eb20uU29saWRDb2xvckJydXNoLCBOTFJFLkNvbW1vbiIsIkNvbG9yIjp7IiRpZCI6IjIwIiwiQSI6MjU1LCJSIjoyNTUsIkciOjAsIkIiOjB9fSwiTGluZVdlaWdodCI6MC4wLCJMaW5lVHlwZSI6MCwiUGFyZW50U3R5bGUiOm51bGx9LCJQYXJlbnRTdHlsZSI6bnVsbH0sIkJvdHRvbVRpZXJTaGFwZVN0eWxlIjp7IiRpZCI6IjIxIiwiTWFyZ2luIjp7IiRpZCI6IjIyIiwiVG9wIjowLjAsIkxlZnQiOjEyLjAsIlJpZ2h0IjoxMi4wLCJCb3R0b20iOjAuMH0sIlBhZGRpbmciOnsiJGlkIjoiMjMiLCJUb3AiOjcuMCwiTGVmdCI6MC4wLCJSaWdodCI6MC4wLCJCb3R0b20iOjcuMH0sIkJhY2tncm91bmQiOnsiJGlkIjoiMjQiLCJDb2xvciI6eyIkaWQiOiIyNSIsIkEiOjI1NSwiUiI6MTA3LCJHIjoxMTUsIkIiOjk5fX0sIklzVmlzaWJsZSI6ZmFsc2UsIldpZHRoIjo4NTguMCwiSGVpZ2h0IjozMC4wLCJCb3JkZXJTdHlsZSI6eyIkaWQiOiIyNiIsIkxpbmVDb2xvciI6eyIkaWQiOiIyNyIsIiR0eXBlIjoiTkxSRS5Db21tb24uRG9tLlNvbGlkQ29sb3JCcnVzaCwgTkxSRS5Db21tb24iLCJDb2xvciI6eyIkaWQiOiIyOCIsIkEiOjI1NSwiUiI6MjU1LCJHIjowLCJCIjowfX0sIkxpbmVXZWlnaHQiOjAuMCwiTGluZVR5cGUiOjAsIlBhcmVudFN0eWxlIjpudWxsfSwiUGFyZW50U3R5bGUiOm51bGx9LCJSaWdodEVuZENhcHNTdHlsZSI6eyIkaWQiOiIyOSIsIkZvbnRTZXR0aW5ncyI6eyIkaWQiOiIzMCIsIkZvbnRTaXplIjoxNiwiRm9udE5hbWUiOiJBcmlhbCIsIklzQm9sZCI6dHJ1ZSwiSXNJdGFsaWMiOmZhbHNlLCJJc1VuZGVybGluZWQiOmZhbHNlLCJQYXJlbnRTdHlsZSI6bnVsbH0sIkF1dG9TaXplIjowLCJGb3JlZ3JvdW5kIjp7IiRpZCI6IjMxIiwiQ29sb3IiOnsiJGlkIjoiMzIiLCJBIjoyNTUsIlIiOjQyLCJHIjo0OSwiQiI6NjR9fSwiTWF4V2lkdGgiOiJJbmZpbml0eSIsIk1heEhlaWdodCI6IkluZmluaXR5IiwiU21hcnRGb3JlZ3JvdW5kSXNBY3RpdmUiOmZhbHNlLCJIb3Jpem9udGFsQWxpZ25tZW50IjowLCJWZXJ0aWNhbEFsaWdubWVudCI6MCwiU21hcnRGb3JlZ3JvdW5kIjpudWxsLCJCYWNrZ3JvdW5kRmlsbFR5cGUiOjAsIk1hcmdpbiI6eyIkaWQiOiIzMyIsIlRvcCI6MC4wLCJMZWZ0IjowLjAsIlJpZ2h0IjoyNS4wLCJCb3R0b20iOjAuMH0sIlBhZGRpbmciOnsiJGlkIjoiMzQiLCJUb3AiOjAuMCwiTGVmdCI6MC4wLCJSaWdodCI6MC4wLCJCb3R0b20iOjAuMH0sIkJhY2tncm91bmQiOnsiJGlkIjoiMzUiLCJDb2xvciI6eyIkaWQiOiIzNiIsIkEiOjg5LCJSIjowLCJHIjowLCJCIjowfX0sIklzVmlzaWJsZSI6dHJ1ZSwiV2lkdGgiOjAuMCwiSGVpZ2h0IjowLjAsIkJvcmRlclN0eWxlIjpudWxsLCJQYXJlbnRTdHlsZSI6bnVsbH0sIkxlZnRFbmRDYXBzU3R5bGUiOnsiJGlkIjoiMzciLCJGb250U2V0dGluZ3MiOnsiJGlkIjoiMzgiLCJGb250U2l6ZSI6MTYsIkZvbnROYW1lIjoiQXJpYWwiLCJJc0JvbGQiOnRydWUsIklzSXRhbGljIjpmYWxzZSwiSXNVbmRlcmxpbmVkIjpmYWxzZSwiUGFyZW50U3R5bGUiOm51bGx9LCJBdXRvU2l6ZSI6MCwiRm9yZWdyb3VuZCI6eyIkaWQiOiIzOSIsIkNvbG9yIjp7IiRpZCI6IjQwIiwiQSI6MjU1LCJSIjo0MiwiRyI6NDksIkIiOjY0fX0sIk1heFdpZHRoIjoiSW5maW5pdHkiLCJNYXhIZWlnaHQiOiJJbmZpbml0eSIsIlNtYXJ0Rm9yZWdyb3VuZElzQWN0aXZlIjpmYWxzZSwiSG9yaXpvbnRhbEFsaWdubWVudCI6MCwiVmVydGljYWxBbGlnbm1lbnQiOjAsIlNtYXJ0Rm9yZWdyb3VuZCI6bnVsbCwiQmFja2dyb3VuZEZpbGxUeXBlIjowLCJNYXJnaW4iOnsiJGlkIjoiNDEiLCJUb3AiOjAuMCwiTGVmdCI6MjUuMCwiUmlnaHQiOjAuMCwiQm90dG9tIjowLjB9LCJQYWRkaW5nIjp7IiRpZCI6IjQyIiwiVG9wIjowLjAsIkxlZnQiOjAuMCwiUmlnaHQiOjAuMCwiQm90dG9tIjowLjB9LCJCYWNrZ3JvdW5kIjp7IiRpZCI6IjQzIiwiQ29sb3IiOnsiJHJlZiI6IjM2In19LCJJc1Zpc2libGUiOnRydWUsIldpZHRoIjowLjAsIkhlaWdodCI6MC4wLCJCb3JkZXJTdHlsZSI6bnVsbCwiUGFyZW50U3R5bGUiOm51bGx9LCJUb2RheVRleHRTdHlsZSI6eyIkaWQiOiI0NCIsIkZvbnRTZXR0aW5ncyI6eyIkaWQiOiI0NSIsIkZvbnRTaXplIjoxMSwiRm9udE5hbWUiOiJBcmlhbCIsIklzQm9sZCI6ZmFsc2UsIklzSXRhbGljIjpmYWxzZSwiSXNVbmRlcmxpbmVkIjpmYWxzZSwiUGFyZW50U3R5bGUiOm51bGx9LCJBdXRvU2l6ZSI6MCwiRm9yZWdyb3VuZCI6eyIkaWQiOiI0NiIsIkNvbG9yIjp7IiRpZCI6Ij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IiwiVG9wIjowLjAsIkxlZnQiOjAuMCwiUmlnaHQiOjAuMCwiQm90dG9tIjowLjB9LCJQYWRkaW5nIjp7IiRpZCI6IjQ5IiwiVG9wIjowLjAsIkxlZnQiOjAuMCwiUmlnaHQiOjAuMCwiQm90dG9tIjowLjB9LCJCYWNrZ3JvdW5kIjp7IiRpZCI6IjUwIiwiQ29sb3IiOnsiJHJlZiI6IjM2In19LCJJc1Zpc2libGUiOnRydWUsIldpZHRoIjowLjAsIkhlaWdodCI6MC4wLCJCb3JkZXJTdHlsZSI6bnVsbCwiUGFyZW50U3R5bGUiOm51bGx9LCJUb2RheU1hcmtlclN0eWxlIjp7IiRpZCI6IjUxIiwiTWFyZ2luIjp7IiRpZCI6IjUyIiwiVG9wIjowLjAsIkxlZnQiOjAuMCwiUmlnaHQiOjAuMCwiQm90dG9tIjowLjB9LCJQYWRkaW5nIjp7IiRpZCI6IjUzIiwiVG9wIjowLjAsIkxlZnQiOjAuMCwiUmlnaHQiOjAuMCwiQm90dG9tIjowLjB9LCJCYWNrZ3JvdW5kIjp7IiRpZCI6IjU0IiwiQ29sb3IiOnsiJGlkIjoiNTUiLCJBIjoyNTUsIlIiOjI1NSwiRyI6MCwiQiI6MH19LCJJc1Zpc2libGUiOnRydWUsIldpZHRoIjowLjAsIkhlaWdodCI6MC4wLCJCb3JkZXJTdHlsZSI6bnVsbCwiUGFyZW50U3R5bGUiOm51bGx9LCJTY2FsZVN0eWxlIjp7IiRpZCI6IjU2IiwiU2hhcGUiOjUsIlNob3dTZWdtZW50U2VwYXJhdG9ycyI6dHJ1ZSwiU2VnbWVudFNlcGFyYXRvck9wYWNpdHkiOjMwLCJIYXNCZWVuVmlzaWJsZUJlZm9yZSI6dHJ1ZSwiRm9udFNldHRpbmdzIjp7IiRpZCI6IjU3IiwiRm9udFNpemUiOjExLCJGb250TmFtZSI6IkFyaWFsIiwiSXNCb2xkIjpmYWxzZSwiSXNJdGFsaWMiOmZhbHNlLCJJc1VuZGVybGluZWQiOmZhbHNlLCJQYXJlbnRTdHlsZSI6bnVsbH0sIkF1dG9TaXplIjowLCJGb3JlZ3JvdW5kIjp7IiRpZCI6IjU4IiwiQ29sb3IiOnsiJGlkIjoiNTk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jAiLCJUb3AiOjAuMCwiTGVmdCI6NS4wLCJSaWdodCI6MC4wLCJCb3R0b20iOjAuMH0sIlBhZGRpbmciOnsiJGlkIjoiNjEiLCJUb3AiOjAuMCwiTGVmdCI6MC4wLCJSaWdodCI6MC4wLCJCb3R0b20iOjAuMH0sIkJhY2tncm91bmQiOnsiJGlkIjoiNjIiLCJDb2xvciI6eyIkaWQiOiI2MyIsIkEiOjI1NSwiUiI6MTA3LCJHIjoxMTUsIkIiOjk5fX0sIklzVmlzaWJsZSI6dHJ1ZSwiV2lkdGgiOjAuMCwiSGVpZ2h0IjozMC4wLCJCb3JkZXJTdHlsZSI6bnVsbCwiUGFyZW50U3R5bGUiOm51bGx9LCJTaW5nbGVTY2FsZVNoYXBlU3R5bGUiOnsiJGlkIjoiNjQiLCJTaGFwZSI6MCwiSGVpZ2h0IjowLjB9LCJNaWRkbGVUaWVyU2NhbGVTdHlsZSI6eyIkaWQiOiI2NSIsIlNoYXBlIjo1LCJTaG93U2VnbWVudFNlcGFyYXRvcnMiOnRydWUsIlNlZ21lbnRTZXBhcmF0b3JPcGFjaXR5IjozMCwiSGFzQmVlblZpc2libGVCZWZvcmUiOmZhbHNlLCJGb250U2V0dGluZ3MiOnsiJGlkIjoiNjYiLCJGb250U2l6ZSI6MTEsIkZvbnROYW1lIjoiQXJpYWwiLCJJc0JvbGQiOmZhbHNlLCJJc0l0YWxpYyI6ZmFsc2UsIklzVW5kZXJsaW5lZCI6ZmFsc2UsIlBhcmVudFN0eWxlIjpudWxsfSwiQXV0b1NpemUiOjAsIkZvcmVncm91bmQiOnsiJGlkIjoiNjciLCJDb2xvciI6eyIkaWQiOiI2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OSIsIlRvcCI6MC4wLCJMZWZ0Ijo1LjAsIlJpZ2h0IjowLjAsIkJvdHRvbSI6MC4wfSwiUGFkZGluZyI6eyIkaWQiOiI3MCIsIlRvcCI6MC4wLCJMZWZ0IjowLjAsIlJpZ2h0IjowLjAsIkJvdHRvbSI6MC4wfSwiQmFja2dyb3VuZCI6eyIkaWQiOiI3MSIsIkNvbG9yIjp7IiRpZCI6IjcyIiwiQSI6MjU1LCJSIjoxMDcsIkciOjExNSwiQiI6OTl9fSwiSXNWaXNpYmxlIjpmYWxzZSwiV2lkdGgiOjAuMCwiSGVpZ2h0IjozMC4wLCJCb3JkZXJTdHlsZSI6bnVsbCwiUGFyZW50U3R5bGUiOm51bGx9LCJCb3R0b21UaWVyU2NhbGVTdHlsZSI6eyIkaWQiOiI3MyIsIlNoYXBlIjo1LCJTaG93U2VnbWVudFNlcGFyYXRvcnMiOnRydWUsIlNlZ21lbnRTZXBhcmF0b3JPcGFjaXR5IjozMCwiSGFzQmVlblZpc2libGVCZWZvcmUiOmZhbHNlLCJGb250U2V0dGluZ3MiOnsiJGlkIjoiNzQiLCJGb250U2l6ZSI6MTEsIkZvbnROYW1lIjoiQXJpYWwiLCJJc0JvbGQiOmZhbHNlLCJJc0l0YWxpYyI6ZmFsc2UsIklzVW5kZXJsaW5lZCI6ZmFsc2UsIlBhcmVudFN0eWxlIjpudWxsfSwiQXV0b1NpemUiOjAsIkZvcmVncm91bmQiOnsiJGlkIjoiNzUiLCJDb2xvciI6eyIkaWQiOiI3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3NyIsIlRvcCI6MC4wLCJMZWZ0Ijo1LjAsIlJpZ2h0IjowLjAsIkJvdHRvbSI6MC4wfSwiUGFkZGluZyI6eyIkaWQiOiI3OCIsIlRvcCI6MC4wLCJMZWZ0IjowLjAsIlJpZ2h0IjowLjAsIkJvdHRvbSI6MC4wfSwiQmFja2dyb3VuZCI6eyIkaWQiOiI3OSIsIkNvbG9yIjp7IiRpZCI6IjgwIiwiQSI6MjU1LCJSIjoxMDcsIkciOjExNSwiQiI6OTl9fSwiSXNWaXNpYmxlIjpmYWxzZSwiV2lkdGgiOjAuMCwiSGVpZ2h0IjozMC4wLCJCb3JkZXJTdHlsZSI6bnVsbCwiUGFyZW50U3R5bGUiOm51bGx9LCJFbGFwc2VkVGltZUJhY2tncm91bmQiOnsiJGlkIjoiODEiLCJDb2xvciI6eyIkaWQiOiI4MiIsIkEiOjE5MSwiUiI6MjU1LCJHIjowLCJCIjowfX0sIkFwcGVuZFllYXJPblllYXJDaGFuZ2UiOnRydWUsIkVsYXBzZWRUaW1lRm9ybWF0IjoyLCJUb2RheU1hcmtlclBvc2l0aW9uIjozLCJRdWlja1Bvc2l0aW9uIjozLCJBYnNvbHV0ZVBvc2l0aW9uIjoxNTYuNzE5NTksIk1hcmdpbiI6eyIkaWQiOiI4MyIsIlRvcCI6MC4wLCJMZWZ0IjoxMC4wLCJSaWdodCI6MTAuMCwiQm90dG9tIjowLjB9LCJQYWRkaW5nIjp7IiRpZCI6Ijg0IiwiVG9wIjowLjAsIkxlZnQiOjAuMCwiUmlnaHQiOjAuMCwiQm90dG9tIjowLjB9LCJCYWNrZ3JvdW5kIjp7IiRpZCI6Ijg1IiwiQ29sb3IiOnsiJGlkIjoiODYiLCJBIjoyNTUsIlIiOjMxLCJHIjo3MywiQiI6MTI1fX0sIklzVmlzaWJsZSI6dHJ1ZSwiV2lkdGgiOjAuMCwiSGVpZ2h0IjowLjAsIkJvcmRlclN0eWxlIjpudWxsLCJQYXJlbnRTdHlsZSI6bnVsbH0sIkRlZmF1bHRNaWxlc3RvbmVTdHlsZSI6eyIkaWQiOiI4NyIsIlNoYXBlIjo2LCJDb25uZWN0b3JNYXJnaW4iOnsiJGlkIjoiODgiLCJUb3AiOjAuMCwiTGVmdCI6Mi4wLCJSaWdodCI6Mi4wLCJCb3R0b20iOjAuMH0sIkNvbm5lY3RvclN0eWxlIjp7IiRpZCI6Ijg5IiwiTGluZUNvbG9yIjp7IiRpZCI6IjkwIiwiJHR5cGUiOiJOTFJFLkNvbW1vbi5Eb20uU29saWRDb2xvckJydXNoLCBOTFJFLkNvbW1vbiIsIkNvbG9yIjp7IiRpZCI6IjkxIiwiQSI6MTI3LCJSIjozMSwiRyI6NzMsIkIiOjEyNn19LCJMaW5lV2VpZ2h0IjoxLjAsIkxpbmVUeXBlIjowLCJQYXJlbnRTdHlsZSI6bnVsbH0sIklzQmVsb3dUaW1lYmFuZCI6ZmFsc2UsIlBvc2l0aW9uT25UYXNrIjowLCJIaWRlRGF0ZSI6ZmFsc2UsIlNoYXBlU2l6ZSI6MSwiU3BhY2luZyI6MS4wLCJQYWRkaW5nIjp7IiRpZCI6IjkyIiwiVG9wIjo3LjAsIkxlZnQiOjMuMCwiUmlnaHQiOjAuMCwiQm90dG9tIjoyLjB9LCJTaGFwZVN0eWxlIjp7IiRpZCI6IjkzIiwiTWFyZ2luIjp7IiRpZCI6Ijk0IiwiVG9wIjowLjAsIkxlZnQiOjAuMCwiUmlnaHQiOjAuMCwiQm90dG9tIjowLjB9LCJQYWRkaW5nIjp7IiRpZCI6Ijk1IiwiVG9wIjowLjAsIkxlZnQiOjAuMCwiUmlnaHQiOjAuMCwiQm90dG9tIjowLjB9LCJCYWNrZ3JvdW5kIjp7IiRpZCI6Ijk2IiwiQ29sb3IiOnsiJGlkIjoiOTciLCJBIjoyNTUsIlIiOjAsIkciOjExNCwiQiI6MTg4fX0sIklzVmlzaWJsZSI6dHJ1ZSwiV2lkdGgiOjE4LjAsIkhlaWdodCI6MjAuMCwiQm9yZGVyU3R5bGUiOnsiJGlkIjoiOTgiLCJMaW5lQ29sb3IiOnsiJGlkIjoiOTkiLCIkdHlwZSI6Ik5MUkUuQ29tbW9uLkRvbS5Tb2xpZENvbG9yQnJ1c2gsIE5MUkUuQ29tbW9uIiwiQ29sb3IiOnsiJGlkIjoiMTAwIiwiQSI6MjU1LCJSIjoyNTUsIkciOjAsIkIiOjB9fSwiTGluZVdlaWdodCI6MC4wLCJMaW5lVHlwZSI6MCwiUGFyZW50U3R5bGUiOm51bGx9LCJQYXJlbnRTdHlsZSI6bnVsbH0sIlRpdGxlU3R5bGUiOnsiJGlkIjoiMTAxIiwiRm9udFNldHRpbmdzIjp7IiRpZCI6IjEwMiIsIkZvbnRTaXplIjoxMCwiRm9udE5hbWUiOiJBcmlhbCIsIklzQm9sZCI6dHJ1ZSwiSXNJdGFsaWMiOmZhbHNlLCJJc1VuZGVybGluZWQiOmZhbHNlLCJQYXJlbnRTdHlsZSI6bnVsbH0sIkF1dG9TaXplIjowLCJGb3JlZ3JvdW5kIjp7IiRpZCI6IjEwMyIsIkNvbG9yIjp7IiRpZCI6IjEw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DUiLCJUb3AiOjAuMCwiTGVmdCI6MC4wLCJSaWdodCI6MC4wLCJCb3R0b20iOjAuMH0sIlBhZGRpbmciOnsiJGlkIjoiMTA2IiwiVG9wIjowLjAsIkxlZnQiOjAuMCwiUmlnaHQiOjAuMCwiQm90dG9tIjowLjB9LCJCYWNrZ3JvdW5kIjp7IiRpZCI6IjEwNyIsIkNvbG9yIjp7IiRyZWYiOiIzNiJ9fSwiSXNWaXNpYmxlIjp0cnVlLCJXaWR0aCI6MC4wLCJIZWlnaHQiOjAuMCwiQm9yZGVyU3R5bGUiOm51bGwsIlBhcmVudFN0eWxlIjpudWxsfSwiRGF0ZVN0eWxlIjp7IiRpZCI6IjEwOCIsIkZvbnRTZXR0aW5ncyI6eyIkaWQiOiIxMDkiLCJGb250U2l6ZSI6OSwiRm9udE5hbWUiOiJBcmlhbCIsIklzQm9sZCI6ZmFsc2UsIklzSXRhbGljIjpmYWxzZSwiSXNVbmRlcmxpbmVkIjpmYWxzZSwiUGFyZW50U3R5bGUiOm51bGx9LCJBdXRvU2l6ZSI6MCwiRm9yZWdyb3VuZCI6eyIkaWQiOiIxMTAiLCJDb2xvciI6eyIkaWQiOiIxMTEiLCJBIjoyNTUsIlIiOjEzMSwiRyI6MTQ5LCJCIjoxNzd9fSwiTWF4V2lkdGgiOjIwMC4wLCJNYXhIZWlnaHQiOiJJbmZpbml0eSIsIlNtYXJ0Rm9yZWdyb3VuZElzQWN0aXZlIjpmYWxzZSwiSG9yaXpvbnRhbEFsaWdubWVudCI6MSwiVmVydGljYWxBbGlnbm1lbnQiOjAsIlNtYXJ0Rm9yZWdyb3VuZCI6bnVsbCwiQmFja2dyb3VuZEZpbGxUeXBlIjowLCJNYXJnaW4iOnsiJGlkIjoiMTEyIiwiVG9wIjowLjAsIkxlZnQiOjAuMCwiUmlnaHQiOjAuMCwiQm90dG9tIjowLjB9LCJQYWRkaW5nIjp7IiRpZCI6IjExMyIsIlRvcCI6MC4wLCJMZWZ0IjowLjAsIlJpZ2h0IjowLjAsIkJvdHRvbSI6MC4wfSwiQmFja2dyb3VuZCI6eyIkaWQiOiIxMTQiLCJDb2xvciI6eyIkcmVmIjoiMzYifX0sIklzVmlzaWJsZSI6dHJ1ZSwiV2lkdGgiOjAuMCwiSGVpZ2h0IjowLjAsIkJvcmRlclN0eWxlIjpudWxsLCJQYXJlbnRTdHlsZSI6bnVsbH0sIkRhdGVGb3JtYXQiOnsiJGlkIjoiMTE1IiwiRm9ybWF0U3RyaW5nIjoiZCBNTU0iLCJTZXBhcmF0b3IiOiIvIiwiVXNlSW50ZXJuYXRpb25hbERhdGVGb3JtYXQiOnRydWUsIkRhdGVJc1Zpc2libGUiOnRydWUsIlRpbWVJc1Zpc2libGUiOmZhbHNlLCJIb3VyRGlnaXRzIjoxLCJBbVBtRGVzaWduYXRvciI6MiwiVHJpbTAwTWludXRlcyI6ZmFsc2UsIkxhc3RLbm93blZpc2liaWxpdHlTdGF0ZSI6bnVsbH0sIldlZWtOdW1iZXJpbmciOnsiJGlkIjoiMTE2IiwiRm9ybWF0IjowLCJJc1Zpc2libGUiOmZhbHNlLCJMYXN0S25vd25WaXNpYmlsaXR5U3RhdGUiOmZhbHNlfSwiSXNWaXNpYmxlIjp0cnVlLCJQYXJlbnRTdHlsZSI6bnVsbH0sIkRlZmF1bHRUYXNrU3R5bGUiOnsiJGlkIjoiMTE3IiwiU2hhcGUiOjgsIlNoYXBlVGhpY2tuZXNzIjoxLCJEdXJhdGlvbkZvcm1hdCI6MCwiSW5jbHVkZU5vbldvcmtpbmdEYXlzSW5EdXJhdGlvbiI6ZmFsc2UsIlBlcmNlbnRhZ2VDb21wbGV0ZVN0eWxlIjp7IiRpZCI6IjExOCIsIkZvbnRTZXR0aW5ncyI6eyIkaWQiOiIxMTkiLCJGb250U2l6ZSI6OSwiRm9udE5hbWUiOiJBcmlhbCIsIklzQm9sZCI6ZmFsc2UsIklzSXRhbGljIjpmYWxzZSwiSXNVbmRlcmxpbmVkIjpmYWxzZSwiUGFyZW50U3R5bGUiOm51bGx9LCJBdXRvU2l6ZSI6MCwiRm9yZWdyb3VuZCI6eyIkaWQiOiIxMjAiLCJDb2xvciI6eyIkaWQiOiIxMjEiLCJBIjoyNTUsIlIiOjE5MSwiRyI6MTkxLCJCIjoxOTF9fSwiTWF4V2lkdGgiOjk2MC4wLCJNYXhIZWlnaHQiOiJJbmZpbml0eSIsIlNtYXJ0Rm9yZWdyb3VuZElzQWN0aXZlIjpmYWxzZSwiSG9yaXpvbnRhbEFsaWdubWVudCI6MSwiVmVydGljYWxBbGlnbm1lbnQiOjAsIlNtYXJ0Rm9yZWdyb3VuZCI6bnVsbCwiQmFja2dyb3VuZEZpbGxUeXBlIjowLCJNYXJnaW4iOnsiJGlkIjoiMTIyIiwiVG9wIjowLjAsIkxlZnQiOjAuMCwiUmlnaHQiOjAuMCwiQm90dG9tIjowLjB9LCJQYWRkaW5nIjp7IiRpZCI6IjEyMyIsIlRvcCI6MC4wLCJMZWZ0IjowLjAsIlJpZ2h0IjowLjAsIkJvdHRvbSI6MC4wfSwiQmFja2dyb3VuZCI6eyIkaWQiOiIxMjQiLCJDb2xvciI6eyIkcmVmIjoiMzYifX0sIklzVmlzaWJsZSI6dHJ1ZSwiV2lkdGgiOjAuMCwiSGVpZ2h0IjowLjAsIkJvcmRlclN0eWxlIjpudWxsLCJQYXJlbnRTdHlsZSI6bnVsbH0sIkR1cmF0aW9uU3R5bGUiOnsiJGlkIjoiMTI1IiwiRm9udFNldHRpbmdzIjp7IiRpZCI6IjEyNiIsIkZvbnRTaXplIjo5LCJGb250TmFtZSI6IkFyaWFsIiwiSXNCb2xkIjpmYWxzZSwiSXNJdGFsaWMiOmZhbHNlLCJJc1VuZGVybGluZWQiOmZhbHNlLCJQYXJlbnRTdHlsZSI6bnVsbH0sIkF1dG9TaXplIjowLCJGb3JlZ3JvdW5kIjp7IiRpZCI6IjEyNyIsIkNvbG9yIjp7IiRpZCI6IjEyOCIsIkEiOjI1NSwiUiI6MTA3LCJHIjoxMTUsIkIiOjk5fX0sIk1heFdpZHRoIjo5NjAuMCwiTWF4SGVpZ2h0IjoiSW5maW5pdHkiLCJTbWFydEZvcmVncm91bmRJc0FjdGl2ZSI6ZmFsc2UsIkhvcml6b250YWxBbGlnbm1lbnQiOjEsIlZlcnRpY2FsQWxpZ25tZW50IjowLCJTbWFydEZvcmVncm91bmQiOm51bGwsIkJhY2tncm91bmRGaWxsVHlwZSI6MCwiTWFyZ2luIjp7IiRpZCI6IjEyOSIsIlRvcCI6MC4wLCJMZWZ0IjowLjAsIlJpZ2h0IjowLjAsIkJvdHRvbSI6MC4wfSwiUGFkZGluZyI6eyIkaWQiOiIxMzAiLCJUb3AiOjAuMCwiTGVmdCI6MC4wLCJSaWdodCI6MC4wLCJCb3R0b20iOjAuMH0sIkJhY2tncm91bmQiOnsiJGlkIjoiMTMxIiwiQ29sb3IiOnsiJHJlZiI6IjM2In19LCJJc1Zpc2libGUiOnRydWUsIldpZHRoIjowLjAsIkhlaWdodCI6MC4wLCJCb3JkZXJTdHlsZSI6bnVsbCwiUGFyZW50U3R5bGUiOm51bGx9LCJIb3Jpem9udGFsQ29ubmVjdG9yU3R5bGUiOnsiJGlkIjoiMTMyIiwiTGluZUNvbG9yIjp7IiRpZCI6IjEzMyIsIiR0eXBlIjoiTkxSRS5Db21tb24uRG9tLlNvbGlkQ29sb3JCcnVzaCwgTkxSRS5Db21tb24iLCJDb2xvciI6eyIkaWQiOiIxMzQiLCJBIjoyNTUsIlIiOjIwNCwiRyI6MjA0LCJCIjoyMDR9fSwiTGluZVdlaWdodCI6MS4wLCJMaW5lVHlwZSI6MCwiUGFyZW50U3R5bGUiOm51bGx9LCJWZXJ0aWNhbENvbm5lY3RvclN0eWxlIjp7IiRpZCI6IjEzNSIsIkxpbmVDb2xvciI6eyIkaWQiOiIxMzYiLCIkdHlwZSI6Ik5MUkUuQ29tbW9uLkRvbS5Tb2xpZENvbG9yQnJ1c2gsIE5MUkUuQ29tbW9uIiwiQ29sb3IiOnsiJGlkIjoiMTM3IiwiQSI6MjU1LCJSIjoyMDQsIkciOjIwNCwiQiI6MjA0fX0sIkxpbmVXZWlnaHQiOjEuMCwiTGluZVR5cGUiOjAsIlBhcmVudFN0eWxlIjpudWxsfSwiTWFyZ2luIjpudWxsLCJTdGFydERhdGVQb3NpdGlvbiI6NiwiRW5kRGF0ZVBvc2l0aW9uIjo2LCJEYXRlSXNWaXNpYmxlIjpmYWxzZSwiVGl0bGVQb3NpdGlvbiI6NSwiRHVyYXRpb25Qb3NpdGlvbiI6NCwiUGVyY2VudGFnZUNvbXBsZXRlZFBvc2l0aW9uIjo2LCJTcGFjaW5nIjo1LCJJc0JlbG93VGltZWJhbmQiOnRydWUsIlBlcmNlbnRhZ2VDb21wbGV0ZVNoYXBlT3BhY2l0eSI6MzUsIlNoYXBlU3R5bGUiOnsiJGlkIjoiMTM4IiwiTWFyZ2luIjp7IiRpZCI6IjEzOSIsIlRvcCI6MC4wLCJMZWZ0Ijo0LjAsIlJpZ2h0Ijo0LjAsIkJvdHRvbSI6MC4wfSwiUGFkZGluZyI6eyIkaWQiOiIxNDAiLCJUb3AiOjAuMCwiTGVmdCI6MC4wLCJSaWdodCI6MC4wLCJCb3R0b20iOjAuMH0sIkJhY2tncm91bmQiOnsiJGlkIjoiMTQxIiwiQ29sb3IiOnsiJGlkIjoiMTQyIiwiQSI6MjU1LCJSIjowLCJHIjoxMTQsIkIiOjE4OH19LCJJc1Zpc2libGUiOnRydWUsIldpZHRoIjowLjAsIkhlaWdodCI6MTYuMCwiQm9yZGVyU3R5bGUiOnsiJGlkIjoiMTQzIiwiTGluZUNvbG9yIjp7IiRpZCI6IjE0NCIsIiR0eXBlIjoiTkxSRS5Db21tb24uRG9tLlNvbGlkQ29sb3JCcnVzaCwgTkxSRS5Db21tb24iLCJDb2xvciI6eyIkaWQiOiIxNDUiLCJBIjoyNTUsIlIiOjI1NSwiRyI6MCwiQiI6MH19LCJMaW5lV2VpZ2h0IjowLjAsIkxpbmVUeXBlIjowLCJQYXJlbnRTdHlsZSI6bnVsbH0sIlBhcmVudFN0eWxlIjpudWxsfSwiVGl0bGVTdHlsZSI6eyIkaWQiOiIxNDYiLCJGb250U2V0dGluZ3MiOnsiJGlkIjoiMTQ3IiwiRm9udFNpemUiOjEwLCJGb250TmFtZSI6IkFyaWFsIiwiSXNCb2xkIjp0cnVlLCJJc0l0YWxpYyI6ZmFsc2UsIklzVW5kZXJsaW5lZCI6ZmFsc2UsIlBhcmVudFN0eWxlIjpudWxsfSwiQXV0b1NpemUiOjAsIkZvcmVncm91bmQiOnsiJGlkIjoiMTQ4IiwiQ29sb3IiOnsiJGlkIjoiMTQ5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1MCIsIlRvcCI6MC4wLCJMZWZ0IjowLjAsIlJpZ2h0IjowLjAsIkJvdHRvbSI6MC4wfSwiUGFkZGluZyI6eyIkaWQiOiIxNTEiLCJUb3AiOjAuMCwiTGVmdCI6MC4wLCJSaWdodCI6MC4wLCJCb3R0b20iOjAuMH0sIkJhY2tncm91bmQiOnsiJGlkIjoiMTUyIiwiQ29sb3IiOnsiJHJlZiI6IjM2In19LCJJc1Zpc2libGUiOnRydWUsIldpZHRoIjowLjAsIkhlaWdodCI6MC4wLCJCb3JkZXJTdHlsZSI6bnVsbCwiUGFyZW50U3R5bGUiOm51bGx9LCJEYXRlU3R5bGUiOnsiJGlkIjoiMTUzIiwiRm9udFNldHRpbmdzIjp7IiRpZCI6IjE1NCIsIkZvbnRTaXplIjo5LCJGb250TmFtZSI6IkFyaWFsIiwiSXNCb2xkIjpmYWxzZSwiSXNJdGFsaWMiOmZhbHNlLCJJc1VuZGVybGluZWQiOmZhbHNlLCJQYXJlbnRTdHlsZSI6bnVsbH0sIkF1dG9TaXplIjowLCJGb3JlZ3JvdW5kIjp7IiRpZCI6IjE1NSIsIkNvbG9yIjp7IiRpZCI6IjE1NiIsIkEiOjI1NSwiUiI6NjgsIkciOjg0LCJCIjoxMDZ9fSwiTWF4V2lkdGgiOjk2MC4wLCJNYXhIZWlnaHQiOiJJbmZpbml0eSIsIlNtYXJ0Rm9yZWdyb3VuZElzQWN0aXZlIjpmYWxzZSwiSG9yaXpvbnRhbEFsaWdubWVudCI6MCwiVmVydGljYWxBbGlnbm1lbnQiOjAsIlNtYXJ0Rm9yZWdyb3VuZCI6bnVsbCwiQmFja2dyb3VuZEZpbGxUeXBlIjowLCJNYXJnaW4iOnsiJGlkIjoiMTU3IiwiVG9wIjowLjAsIkxlZnQiOjAuMCwiUmlnaHQiOjAuMCwiQm90dG9tIjowLjB9LCJQYWRkaW5nIjp7IiRpZCI6IjE1OCIsIlRvcCI6MC4wLCJMZWZ0IjowLjAsIlJpZ2h0IjowLjAsIkJvdHRvbSI6MC4wfSwiQmFja2dyb3VuZCI6eyIkaWQiOiIxNTkiLCJDb2xvciI6eyIkcmVmIjoiMzYifX0sIklzVmlzaWJsZSI6ZmFsc2UsIldpZHRoIjowLjAsIkhlaWdodCI6MC4wLCJCb3JkZXJTdHlsZSI6bnVsbCwiUGFyZW50U3R5bGUiOm51bGx9LCJEYXRlRm9ybWF0Ijp7IiRpZCI6IjE2MCIsIkZvcm1hdFN0cmluZyI6ImQgTU1NIiwiU2VwYXJhdG9yIjoiLyIsIlVzZUludGVybmF0aW9uYWxEYXRlRm9ybWF0Ijp0cnVlLCJEYXRlSXNWaXNpYmxlIjp0cnVlLCJUaW1lSXNWaXNpYmxlIjpmYWxzZSwiSG91ckRpZ2l0cyI6MSwiQW1QbURlc2lnbmF0b3IiOjIsIlRyaW0wME1pbnV0ZXMiOmZhbHNlLCJMYXN0S25vd25WaXNpYmlsaXR5U3RhdGUiOm51bGx9LCJXZWVrTnVtYmVyaW5nIjp7IiRpZCI6IjE2MSIsIkZvcm1hdCI6MCwiSXNWaXNpYmxlIjpmYWxzZSwiTGFzdEtub3duVmlzaWJpbGl0eVN0YXRlIjpmYWxzZX0sIklzVmlzaWJsZSI6dHJ1ZSwiUGFyZW50U3R5bGUiOm51bGwsIl9leHBsaWNpdGx5U2V0Ijp7IiRpZCI6IjE2MiIsIlNoYXBlU3R5bGUiOmZhbHNlLCJUaXRsZVN0eWxlIjpmYWxzZSwiRGF0ZVN0eWxlIjpmYWxzZSwiSG9yaXpvbnRhbENvbm5lY3RvclN0eWxlIjpmYWxzZSwiVmVydGljYWxDb25uZWN0b3JTdHlsZSI6ZmFsc2UsIlBlcmNlbnRhZ2VDb21wbGV0ZVNoYXBlT3BhY2l0eSI6ZmFsc2UsIkRhdGVGb3JtYXQiOmZhbHNlLCJJc0JlbG93VGltZWJhbmQiOmZhbHNlLCJEdXJhdGlvbkZvcm1hdCI6ZmFsc2UsIkR1cmF0aW9uUG9zaXRpb24iOmZhbHNlLCJFbmREYXRlUG9zaXRpb24iOmZhbHNlLCJQZXJjZW50YWdlQ29tcGxldGVkUG9zaXRpb24iOmZhbHNlLCJTaGFwZSI6ZmFsc2UsIlNoYXBlVGhpY2tuZXNzIjpmYWxzZSwiU3BhY2luZyI6ZmFsc2UsIlN0YXJ0RGF0ZVBvc2l0aW9uIjpmYWxzZSwiVGl0bGVQb3NpdGlvbiI6ZmFsc2UsIldlZWtOdW1iZXJpbmciOmZhbHNlLCJJc1Zpc2libGUiOmZhbHNlLCJNYXJnaW4iOmZhbHNlfX0sIkdyaWRsaW5lUGFuZWxTdHlsZSI6eyIkaWQiOiIxNjMiLCJHcmlkbGluZVN0eWxlIjp7IiRpZCI6IjE2NCIsIkxpbmVDb2xvciI6eyIkaWQiOiIxNjUiLCIkdHlwZSI6Ik5MUkUuQ29tbW9uLkRvbS5Tb2xpZENvbG9yQnJ1c2gsIE5MUkUuQ29tbW9uIiwiQ29sb3IiOnsiJGlkIjoiMTY2IiwiQSI6MzgsIlIiOjkxLCJHIjoxNTUsIkIiOjIxM319LCJMaW5lV2VpZ2h0IjowLjAsIkxpbmVUeXBlIjowLCJQYXJlbnRTdHlsZSI6bnVsbH0sIk1hcmdpbiI6eyIkaWQiOiIxNjciLCJUb3AiOjAuMCwiTGVmdCI6MC4wLCJSaWdodCI6MC4wLCJCb3R0b20iOjAuMH0sIlBhZGRpbmciOnsiJGlkIjoiMTY4IiwiVG9wIjowLjAsIkxlZnQiOjAuMCwiUmlnaHQiOjAuMCwiQm90dG9tIjowLjB9LCJCYWNrZ3JvdW5kIjpudWxsLCJJc1Zpc2libGUiOmZhbHNlLCJXaWR0aCI6MC4wLCJIZWlnaHQiOjAuMCwiQm9yZGVyU3R5bGUiOnsiJGlkIjoiMTY5IiwiTGluZUNvbG9yIjpudWxsLCJMaW5lV2VpZ2h0IjowLjAsIkxpbmVUeXBlIjowLCJQYXJlbnRTdHlsZSI6bnVsbH0sIlBhcmVudFN0eWxlIjpudWxsfSwiQWN0aXZpdHlMaW5lUGFuZWxTdHlsZSI6eyIkaWQiOiIxNzAiLCJBY3Rpdml0eUxpbmVTdHlsZSI6eyIkaWQiOiIxNzEiLCJMaW5lQ29sb3IiOnsiJGlkIjoiMTcyIiwiJHR5cGUiOiJOTFJFLkNvbW1vbi5Eb20uU29saWRDb2xvckJydXNoLCBOTFJFLkNvbW1vbiIsIkNvbG9yIjp7IiRpZCI6IjE3MyIsIkEiOjM4LCJSIjo2OCwiRyI6MTE0LCJCIjoxOTZ9fSwiTGluZVdlaWdodCI6MS4wLCJMaW5lVHlwZSI6MCwiUGFyZW50U3R5bGUiOm51bGx9LCJNYXJnaW4iOnsiJGlkIjoiMTc0IiwiVG9wIjowLjAsIkxlZnQiOjAuMCwiUmlnaHQiOjAuMCwiQm90dG9tIjowLjB9LCJQYWRkaW5nIjp7IiRpZCI6IjE3NSIsIlRvcCI6MC4wLCJMZWZ0IjowLjAsIlJpZ2h0IjowLjAsIkJvdHRvbSI6MC4wfSwiQmFja2dyb3VuZCI6bnVsbCwiSXNWaXNpYmxlIjp0cnVlLCJXaWR0aCI6MC4wLCJIZWlnaHQiOjAuMCwiQm9yZGVyU3R5bGUiOnsiJGlkIjoiMTc2IiwiTGluZUNvbG9yIjpudWxsLCJMaW5lV2VpZ2h0IjowLjAsIkxpbmVUeXBlIjowLCJQYXJlbnRTdHlsZSI6bnVsbH0sIlBhcmVudFN0eWxlIjpudWxsfSwiU2hvd0VsYXBzZWRUaW1lR3JhZGllbnRTdHlsZSI6ZmFsc2UsIlRpbWViYW5kUmVzZXJ2ZWRMZWZ0QXJlYVN0eWxlIjp7IiRpZCI6IjE3NyIsIkFjdGl2aXR5SGVhZGVyV2lkdGgiOjAuMCwiSXNTZXQiOmZhbHNlfSwiRGVmYXVsdFN3aW1sYW5lU3R5bGUiOm51bGx9LCJTY2FsZSI6bnVsbCwiU2NhbGVWMiI6eyIkaWQiOiIxNzgiLCJTdGFydERhdGUiOiIwMDAxLTAxLTAxVDAwOjAwOjAwIiwiRW5kRGF0ZSI6IjAwMDEtMDEtMDFUMDA6MDA6MDAiLCJBdXRvRGF0ZVJhbmdlIjp0cnVlLCJXb3JraW5nRGF5cyI6MzEsIkZpc2NhbFllYXIiOnsiJGlkIjoiMTc5IiwiU3RhcnRNb250aCI6MSwiVXNlU3RhcnRpbmdZZWFyRm9yTnVtYmVyaW5nIjp0cnVlLCJTaG93RmlzY2FsWWVhckxhYmVsIjp0cnVlfSwiVG9kYXlNYXJrZXJUZXh0IjoiVG9kYXkiLCJBdXRvU2NhbGVUeXBlIjpmYWxzZSwiVGltZWJhbmRTY2FsZXMiOnsiJGlkIjoiMTgwIiwiVG9wU2NhbGVMYXllciI6eyIkaWQiOiIxODEiLCJGb3JtYXQiOiJ3IiwiVHlwZSI6MX0sIk1pZGRsZVNjYWxlTGF5ZXIiOnsiJGlkIjoiMTgyIiwiRm9ybWF0IjoiZCIsIlR5cGUiOjB9LCJCb3R0b21TY2FsZUxheWVyIjp7IiRpZCI6IjE4MyIsIkZvcm1hdCI6ImQiLCJUeXBlIjowfX19LCJNaWxlc3RvbmVzIjpbeyIkaWQiOiIxODQiLCJEYXRlIjoiMjAyNC0wNS0yN1QyMzo1OTo1OS45OTlaIiwiU3R5bGUiOnsiJGlkIjoiMTg1IiwiU2hhcGUiOjIsIkNvbm5lY3Rvck1hcmdpbiI6eyIkcmVmIjoiODgifSwiQ29ubmVjdG9yU3R5bGUiOnsiJGlkIjoiMTg2IiwiTGluZUNvbG9yIjp7IiRpZCI6IjE4NyIsIiR0eXBlIjoiTkxSRS5Db21tb24uRG9tLlNvbGlkQ29sb3JCcnVzaCwgTkxSRS5Db21tb24iLCJDb2xvciI6eyIkaWQiOiIxODgiLCJBIjoyNTUsIlIiOjEyOCwiRyI6MTg1LCJCIjoyMjJ9fSwiTGluZVdlaWdodCI6My4wLCJMaW5lVHlwZSI6MCwiUGFyZW50U3R5bGUiOnsiJHJlZiI6Ijg5In19LCJJc0JlbG93VGltZWJhbmQiOmZhbHNlLCJQb3NpdGlvbk9uVGFzayI6MCwiSGlkZURhdGUiOmZhbHNlLCJTaGFwZVNpemUiOjEsIlNwYWNpbmciOjEuMCwiUGFkZGluZyI6eyIkcmVmIjoiOTIifSwiU2hhcGVTdHlsZSI6eyIkaWQiOiIxODkiLCJNYXJnaW4iOnsiJHJlZiI6Ijk0In0sIlBhZGRpbmciOnsiJHJlZiI6Ijk1In0sIkJhY2tncm91bmQiOnsiJGlkIjoiMTkwIiwiQ29sb3IiOnsiJGlkIjoiMTkxIiwiQSI6MjU1LCJSIjo0MiwiRyI6NDksIkIiOjY0fX0sIklzVmlzaWJsZSI6dHJ1ZSwiV2lkdGgiOjEzLjAsIkhlaWdodCI6MTMuMCwiQm9yZGVyU3R5bGUiOnsiJGlkIjoiMTkyIiwiTGluZUNvbG9yIjp7IiRyZWYiOiI5OSJ9LCJMaW5lV2VpZ2h0IjowLjAsIkxpbmVUeXBlIjowLCJQYXJlbnRTdHlsZSI6eyIkcmVmIjoiOTgifX0sIlBhcmVudFN0eWxlIjp7IiRyZWYiOiI5MyJ9fSwiVGl0bGVTdHlsZSI6eyIkaWQiOiIxOTMiLCJGb250U2V0dGluZ3MiOnsiJGlkIjoiMTk0IiwiRm9udFNpemUiOjEwLCJGb250TmFtZSI6IkFyaWFsIiwiSXNCb2xkIjp0cnVlLCJJc0l0YWxpYyI6ZmFsc2UsIklzVW5kZXJsaW5lZCI6ZmFsc2UsIlBhcmVudFN0eWxlIjp7IiRyZWYiOiIxMDIifX0sIkF1dG9TaXplIjowLCJGb3JlZ3JvdW5kIjp7IiRyZWYiOiIxMDMifSwiTWF4V2lkdGgiOjIwMC4wLCJNYXhIZWlnaHQiOiJJbmZpbml0eSIsIlNtYXJ0Rm9yZWdyb3VuZElzQWN0aXZlIjpmYWxzZSwiSG9yaXpvbnRhbEFsaWdubWVudCI6MCwiVmVydGljYWxBbGlnbm1lbnQiOjAsIlNtYXJ0Rm9yZWdyb3VuZCI6bnVsbCwiQmFja2dyb3VuZEZpbGxUeXBlIjowLCJNYXJnaW4iOnsiJHJlZiI6IjEwNSJ9LCJQYWRkaW5nIjp7IiRyZWYiOiIxMDYifSwiQmFja2dyb3VuZCI6eyIkcmVmIjoiMTA3In0sIklzVmlzaWJsZSI6dHJ1ZSwiV2lkdGgiOjAuMCwiSGVpZ2h0IjowLjAsIkJvcmRlclN0eWxlIjp7IiRpZCI6IjE5NSIsIkxpbmVDb2xvciI6bnVsbCwiTGluZVdlaWdodCI6MC4wLCJMaW5lVHlwZSI6MCwiUGFyZW50U3R5bGUiOm51bGx9LCJQYXJlbnRTdHlsZSI6eyIkcmVmIjoiMTAxIn19LCJEYXRlU3R5bGUiOnsiJGlkIjoiMTk2IiwiRm9udFNldHRpbmdzIjp7IiRpZCI6IjE5NyIsIkZvbnRTaXplIjo5LCJGb250TmFtZSI6IkFyaWFsIiwiSXNCb2xkIjpmYWxzZSwiSXNJdGFsaWMiOmZhbHNlLCJJc1VuZGVybGluZWQiOmZhbHNlLCJQYXJlbnRTdHlsZSI6eyIkcmVmIjoiMTA5In19LCJBdXRvU2l6ZSI6MCwiRm9yZWdyb3VuZCI6eyIkcmVmIjoiMTEwIn0sIk1heFdpZHRoIjoyMDAuMCwiTWF4SGVpZ2h0IjoiSW5maW5pdHkiLCJTbWFydEZvcmVncm91bmRJc0FjdGl2ZSI6ZmFsc2UsIkhvcml6b250YWxBbGlnbm1lbnQiOjAsIlZlcnRpY2FsQWxpZ25tZW50IjowLCJTbWFydEZvcmVncm91bmQiOm51bGwsIkJhY2tncm91bmRGaWxsVHlwZSI6MCwiTWFyZ2luIjp7IiRyZWYiOiIxMTIifSwiUGFkZGluZyI6eyIkcmVmIjoiMTEzIn0sIkJhY2tncm91bmQiOnsiJHJlZiI6IjExNCJ9LCJJc1Zpc2libGUiOnRydWUsIldpZHRoIjowLjAsIkhlaWdodCI6MC4wLCJCb3JkZXJTdHlsZSI6eyIkaWQiOiIxOTgiLCJMaW5lQ29sb3IiOm51bGwsIkxpbmVXZWlnaHQiOjAuMCwiTGluZVR5cGUiOjAsIlBhcmVudFN0eWxlIjpudWxsfSwiUGFyZW50U3R5bGUiOnsiJHJlZiI6IjEwOCJ9fSwiRGF0ZUZvcm1hdCI6eyIkaWQiOiIxOTkiLCJGb3JtYXRTdHJpbmciOiJkIE1NTSwgeXl5eSIsIlNlcGFyYXRvciI6Ii8iLCJVc2VJbnRlcm5hdGlvbmFsRGF0ZUZvcm1hdCI6dHJ1ZSwiRGF0ZUlzVmlzaWJsZSI6dHJ1ZSwiVGltZUlzVmlzaWJsZSI6ZmFsc2UsIkhvdXJEaWdpdHMiOjAsIkFtUG1EZXNpZ25hdG9yIjowLCJUcmltMDBNaW51dGVzIjpmYWxzZSwiTGFzdEtub3duVmlzaWJpbGl0eVN0YXRlIjpudWxsfSwiV2Vla051bWJlcmluZyI6eyIkaWQiOiIyMDAiLCJGb3JtYXQiOjAsIklzVmlzaWJsZSI6ZmFsc2UsIkxhc3RLbm93blZpc2liaWxpdHlTdGF0ZSI6ZmFsc2V9LCJJc1Zpc2libGUiOnRydWUsIlBhcmVudFN0eWxlIjp7IiRyZWYiOiI4NyJ9fSwiSW5kZXgiOjEsIlBlcmNlbnRhZ2VDb21wbGV0ZSI6bnVsbCwiUG9zaXRpb24iOnsiUmF0aW8iOjAuMCwiSXNDdXN0b20iOmZhbHNlfSwiRGF0ZUZvcm1hdCI6eyIkcmVmIjoiMTk5In0sIldlZWtOdW1iZXJpbmciOnsiJGlkIjoiMjAxIiwiRm9ybWF0IjowLCJJc1Zpc2libGUiOmZhbHNlLCJMYXN0S25vd25WaXNpYmlsaXR5U3RhdGUiOmZhbHNlfSwiUmVsYXRlZFRhc2tJZCI6IjAwMDAwMDAwLTAwMDAtMDAwMC0wMDAwLTAwMDAwMDAwMDAwMCIsIklkIjoiMzA5ZjZmMzEtYTliNC00NmZiLTgwYWMtNGUwZjhlMDUyODYyIiwiSW1wb3J0SWQiOm51bGwsIlRpdGxlIjoiQWJnYWJlIiwiTm90ZSI6bnVsbCwiSHlwZXJsaW5rIjp7IiRpZCI6IjIwMiIsIkFkZHJlc3MiOiIiLCJTdWJBZGRyZXNzIjoiIn0sIklzQ2hhbmdlZCI6ZmFsc2UsIklzTmV3IjpmYWxzZX1dLCJUYXNrcyI6W3siJGlkIjoiMjAzIiwiR3JvdXBOYW1lIjoiMDBkZTZhZDYtYmY0Ni00ZTY0LTlmNDItYWM0OTJlODMxNGI1IiwiU3RhcnREYXRlIjoiMjAyNC0wMy0yMlQwMDowMDowMFoiLCJFbmREYXRlIjoiMjAyNC0wNS0xOVQyMzo1OTo1OS45OTlaIiwiUGVyY2VudGFnZUNvbXBsZXRlIjowLjAsIlN0eWxlIjp7IiRpZCI6IjIwNCIsIlNoYXBlIjo3LCJTaGFwZVRoaWNrbmVzcyI6MSwiRHVyYXRpb25Gb3JtYXQiOjAsIkluY2x1ZGVOb25Xb3JraW5nRGF5c0luRHVyYXRpb24iOmZhbHNlLCJQZXJjZW50YWdlQ29tcGxldGVTdHlsZSI6eyIkaWQiOiIyMDUiLCJGb250U2V0dGluZ3MiOnsiJGlkIjoiMjA2IiwiRm9udFNpemUiOjksIkZvbnROYW1lIjoiQXJpYWwiLCJJc0JvbGQiOmZhbHNlLCJJc0l0YWxpYyI6ZmFsc2UsIklzVW5kZXJsaW5lZCI6ZmFsc2UsIlBhcmVudFN0eWxlIjp7IiRyZWYiOiIxMTkifX0sIkF1dG9TaXplIjowLCJGb3JlZ3JvdW5kIjp7IiRyZWYiOiIxMjAifSwiTWF4V2lkdGgiOjk2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IwNyIsIkxpbmVDb2xvciI6bnVsbCwiTGluZVdlaWdodCI6MC4wLCJMaW5lVHlwZSI6MCwiUGFyZW50U3R5bGUiOm51bGx9LCJQYXJlbnRTdHlsZSI6eyIkcmVmIjoiMTE4In19LCJEdXJhdGlvblN0eWxlIjp7IiRpZCI6IjIwOCIsIkZvbnRTZXR0aW5ncyI6eyIkaWQiOiIyMDkiLCJGb250U2l6ZSI6OSwiRm9udE5hbWUiOiJBcmlhbCIsIklzQm9sZCI6ZmFsc2UsIklzSXRhbGljIjpmYWxzZSwiSXNVbmRlcmxpbmVkIjpmYWxzZSwiUGFyZW50U3R5bGUiOnsiJHJlZiI6IjEyNiJ9fSwiQXV0b1NpemUiOjAsIkZvcmVncm91bmQiOnsiJHJlZiI6IjEyNyJ9LCJNYXhXaWR0aCI6OTYwLjAsIk1heEhlaWdodCI6IkluZmluaXR5IiwiU21hcnRGb3JlZ3JvdW5kSXNBY3RpdmUiOmZhbHNlLCJIb3Jpem9udGFsQWxpZ25tZW50IjoxLCJWZXJ0aWNhbEFsaWdubWVudCI6MCwiU21hcnRGb3JlZ3JvdW5kIjpudWxsLCJCYWNrZ3JvdW5kRmlsbFR5cGUiOjAsIk1hcmdpbiI6eyIkcmVmIjoiMTI5In0sIlBhZGRpbmciOnsiJHJlZiI6IjEzMCJ9LCJCYWNrZ3JvdW5kIjp7IiRyZWYiOiIxMzEifSwiSXNWaXNpYmxlIjp0cnVlLCJXaWR0aCI6MC4wLCJIZWlnaHQiOjAuMCwiQm9yZGVyU3R5bGUiOnsiJGlkIjoiMjEwIiwiTGluZUNvbG9yIjpudWxsLCJMaW5lV2VpZ2h0IjowLjAsIkxpbmVUeXBlIjowLCJQYXJlbnRTdHlsZSI6bnVsbH0sIlBhcmVudFN0eWxlIjp7IiRyZWYiOiIxMjUifX0sIkhvcml6b250YWxDb25uZWN0b3JTdHlsZSI6eyIkaWQiOiIyMTEiLCJMaW5lQ29sb3IiOnsiJHJlZiI6IjEzMyJ9LCJMaW5lV2VpZ2h0IjoxLjAsIkxpbmVUeXBlIjowLCJQYXJlbnRTdHlsZSI6eyIkcmVmIjoiMTMyIn19LCJWZXJ0aWNhbENvbm5lY3RvclN0eWxlIjp7IiRpZCI6IjIxMiIsIkxpbmVDb2xvciI6eyIkcmVmIjoiMTM2In0sIkxpbmVXZWlnaHQiOjIuMCwiTGluZVR5cGUiOjAsIlBhcmVudFN0eWxlIjp7IiRyZWYiOiIxMzUifX0sIk1hcmdpbiI6bnVsbCwiU3RhcnREYXRlUG9zaXRpb24iOjAsIkVuZERhdGVQb3NpdGlvbiI6MCwiRGF0ZUlzVmlzaWJsZSI6dHJ1ZSwiVGl0bGVQb3NpdGlvbiI6NSwiRHVyYXRpb25Qb3NpdGlvbiI6NCwiUGVyY2VudGFnZUNvbXBsZXRlZFBvc2l0aW9uIjo2LCJTcGFjaW5nIjoxMCwiSXNCZWxvd1RpbWViYW5kIjp0cnVlLCJQZXJjZW50YWdlQ29tcGxldGVTaGFwZU9wYWNpdHkiOjM1LCJTaGFwZVN0eWxlIjp7IiRpZCI6IjIxMyIsIk1hcmdpbiI6eyIkcmVmIjoiMTM5In0sIlBhZGRpbmciOnsiJHJlZiI6IjE0MCJ9LCJCYWNrZ3JvdW5kIjp7IiRpZCI6IjIxNCIsIkNvbG9yIjp7IiRpZCI6IjIxNSIsIkEiOjI1NSwiUiI6NDIsIkciOjQ5LCJCIjo2NH19LCJJc1Zpc2libGUiOnRydWUsIldpZHRoIjowLjAsIkhlaWdodCI6MTYuMCwiQm9yZGVyU3R5bGUiOnsiJGlkIjoiMjE2IiwiTGluZUNvbG9yIjp7IiRyZWYiOiIxNDQifSwiTGluZVdlaWdodCI6MC4wLCJMaW5lVHlwZSI6MCwiUGFyZW50U3R5bGUiOnsiJHJlZiI6IjE0MyJ9fSwiUGFyZW50U3R5bGUiOnsiJHJlZiI6IjEzOCJ9fSwiVGl0bGVTdHlsZSI6eyIkaWQiOiIyMTciLCJGb250U2V0dGluZ3MiOnsiJGlkIjoiMjE4IiwiRm9udFNpemUiOjEwLCJGb250TmFtZSI6IkFyaWFsIiwiSXNCb2xkIjpmYWxzZSwiSXNJdGFsaWMiOmZhbHNlLCJJc1VuZGVybGluZWQiOmZhbHNlLCJQYXJlbnRTdHlsZSI6eyIkcmVmIjoiMTQ3In19LCJBdXRvU2l6ZSI6MCwiRm9yZWdyb3VuZCI6eyIkcmVmIjoiMTQ4In0sIk1heFdpZHRoIjo4NS40NDkzNjM2NzU1ODI0LCJNYXhIZWlnaHQiOiJJbmZpbml0eSIsIlNtYXJ0Rm9yZWdyb3VuZElzQWN0aXZlIjpmYWxzZSwiSG9yaXpvbnRhbEFsaWdubWVudCI6MSwiVmVydGljYWxBbGlnbm1lbnQiOjAsIlNtYXJ0Rm9yZWdyb3VuZCI6bnVsbCwiQmFja2dyb3VuZEZpbGxUeXBlIjowLCJNYXJnaW4iOnsiJHJlZiI6IjE1MCJ9LCJQYWRkaW5nIjp7IiRyZWYiOiIxNTEifSwiQmFja2dyb3VuZCI6eyIkcmVmIjoiMTUyIn0sIklzVmlzaWJsZSI6dHJ1ZSwiV2lkdGgiOjAuMCwiSGVpZ2h0IjowLjAsIkJvcmRlclN0eWxlIjp7IiRpZCI6IjIxOSIsIkxpbmVDb2xvciI6bnVsbCwiTGluZVdlaWdodCI6MC4wLCJMaW5lVHlwZSI6MCwiUGFyZW50U3R5bGUiOm51bGx9LCJQYXJlbnRTdHlsZSI6eyIkcmVmIjoiMTQ2In19LCJEYXRlU3R5bGUiOnsiJGlkIjoiMjIwIiwiRm9udFNldHRpbmdzIjp7IiRpZCI6IjIyMSIsIkZvbnRTaXplIjo5LCJGb250TmFtZSI6IkFyaWFsIiwiSXNCb2xkIjpmYWxzZSwiSXNJdGFsaWMiOmZhbHNlLCJJc1VuZGVybGluZWQiOmZhbHNlLCJQYXJlbnRTdHlsZSI6eyIkcmVmIjoiMTU0In19LCJBdXRvU2l6ZSI6MCwiRm9yZWdyb3VuZCI6eyIkcmVmIjoiMTU1In0sIk1heFdpZHRoIjo5Nj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HJlZiI6IjE1OSJ9LCJJc1Zpc2libGUiOnRydWUsIldpZHRoIjowLjAsIkhlaWdodCI6MC4wLCJCb3JkZXJTdHlsZSI6eyIkaWQiOiIyMjIiLCJMaW5lQ29sb3IiOm51bGwsIkxpbmVXZWlnaHQiOjAuMCwiTGluZVR5cGUiOjAsIlBhcmVudFN0eWxlIjpudWxsfSwiUGFyZW50U3R5bGUiOnsiJHJlZiI6IjE1MyJ9fSwiRGF0ZUZvcm1hdCI6eyIkaWQiOiIyMjMiLCJGb3JtYXRTdHJpbmciOiJkIE1NTSIsIlNlcGFyYXRvciI6Ii8iLCJVc2VJbnRlcm5hdGlvbmFsRGF0ZUZvcm1hdCI6dHJ1ZSwiRGF0ZUlzVmlzaWJsZSI6dHJ1ZSwiVGltZUlzVmlzaWJsZSI6ZmFsc2UsIkhvdXJEaWdpdHMiOjAsIkFtUG1EZXNpZ25hdG9yIjowLCJUcmltMDBNaW51dGVzIjpmYWxzZSwiTGFzdEtub3duVmlzaWJpbGl0eVN0YXRlIjpudWxsfSwiV2Vla051bWJlcmluZyI6eyIkaWQiOiIyMjQiLCJGb3JtYXQiOjAsIklzVmlzaWJsZSI6ZmFsc2UsIkxhc3RLbm93blZpc2liaWxpdHlTdGF0ZSI6ZmFsc2V9LCJJc1Zpc2libGUiOnRydWUsIlBhcmVudFN0eWxlIjp7IiRyZWYiOiIxMTcifX0sIkluZGV4IjoxLCJTbWFydER1cmF0aW9uQWN0aXZhdGVkIjpmYWxzZSwiRGF0ZUZvcm1hdCI6eyIkcmVmIjoiMjIzIn0sIldlZWtOdW1iZXJpbmciOnsiJGlkIjoiMjI1IiwiRm9ybWF0IjowLCJJc1Zpc2libGUiOmZhbHNlLCJMYXN0S25vd25WaXNpYmlsaXR5U3RhdGUiOmZhbHNlfSwiSWQiOiJiYzM5NmUwZS1hNmY2LTRkNzktYTU3Yy01ODFkZmM5OTI4YzUiLCJJbXBvcnRJZCI6bnVsbCwiVGl0bGUiOiJMaXRlcmF0dXJyZWNoZXJjZSIsIk5vdGUiOm51bGwsIkh5cGVybGluayI6eyIkaWQiOiIyMjYiLCJBZGRyZXNzIjoiIiwiU3ViQWRkcmVzcyI6IiJ9LCJJc0NoYW5nZWQiOmZhbHNlLCJJc05ldyI6ZmFsc2V9LHsiJGlkIjoiMjI3IiwiR3JvdXBOYW1lIjoiMWM4MmQyZGMtMzhkMC00OTEwLTgzYzMtZDRmNWFiNDA4MTJhIiwiU3RhcnREYXRlIjoiMjAyNC0wMy0zMVQwMDowMDowMFoiLCJFbmREYXRlIjoiMjAyNC0wNC0wN1QyMzo1OTo1OS45OTlaIiwiUGVyY2VudGFnZUNvbXBsZXRlIjowLjAsIlN0eWxlIjp7IiRpZCI6IjIyOCIsIlNoYXBlIjo3LCJTaGFwZVRoaWNrbmVzcyI6MSwiRHVyYXRpb25Gb3JtYXQiOjAsIkluY2x1ZGVOb25Xb3JraW5nRGF5c0luRHVyYXRpb24iOmZhbHNlLCJQZXJjZW50YWdlQ29tcGxldGVTdHlsZSI6eyIkaWQiOiIyMjkiLCJGb250U2V0dGluZ3MiOnsiJGlkIjoiMjMwIiwiRm9udFNpemUiOjksIkZvbnROYW1lIjoiQXJpYWwiLCJJc0JvbGQiOmZhbHNlLCJJc0l0YWxpYyI6ZmFsc2UsIklzVW5kZXJsaW5lZCI6ZmFsc2UsIlBhcmVudFN0eWxlIjp7IiRyZWYiOiIxMTkifX0sIkF1dG9TaXplIjowLCJGb3JlZ3JvdW5kIjp7IiRyZWYiOiIxMjAifSwiTWF4V2lkdGgiOjk2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IzMSIsIkxpbmVDb2xvciI6bnVsbCwiTGluZVdlaWdodCI6MC4wLCJMaW5lVHlwZSI6MCwiUGFyZW50U3R5bGUiOm51bGx9LCJQYXJlbnRTdHlsZSI6eyIkcmVmIjoiMTE4In19LCJEdXJhdGlvblN0eWxlIjp7IiRpZCI6IjIzMiIsIkZvbnRTZXR0aW5ncyI6eyIkaWQiOiIyMzMiLCJGb250U2l6ZSI6OSwiRm9udE5hbWUiOiJBcmlhbCIsIklzQm9sZCI6ZmFsc2UsIklzSXRhbGljIjpmYWxzZSwiSXNVbmRlcmxpbmVkIjpmYWxzZSwiUGFyZW50U3R5bGUiOnsiJHJlZiI6IjEyNiJ9fSwiQXV0b1NpemUiOjAsIkZvcmVncm91bmQiOnsiJHJlZiI6IjEyNyJ9LCJNYXhXaWR0aCI6OTYwLjAsIk1heEhlaWdodCI6IkluZmluaXR5IiwiU21hcnRGb3JlZ3JvdW5kSXNBY3RpdmUiOmZhbHNlLCJIb3Jpem9udGFsQWxpZ25tZW50IjoxLCJWZXJ0aWNhbEFsaWdubWVudCI6MCwiU21hcnRGb3JlZ3JvdW5kIjpudWxsLCJCYWNrZ3JvdW5kRmlsbFR5cGUiOjAsIk1hcmdpbiI6eyIkcmVmIjoiMTI5In0sIlBhZGRpbmciOnsiJHJlZiI6IjEzMCJ9LCJCYWNrZ3JvdW5kIjp7IiRyZWYiOiIxMzEifSwiSXNWaXNpYmxlIjp0cnVlLCJXaWR0aCI6MC4wLCJIZWlnaHQiOjAuMCwiQm9yZGVyU3R5bGUiOnsiJGlkIjoiMjM0IiwiTGluZUNvbG9yIjpudWxsLCJMaW5lV2VpZ2h0IjowLjAsIkxpbmVUeXBlIjowLCJQYXJlbnRTdHlsZSI6bnVsbH0sIlBhcmVudFN0eWxlIjp7IiRyZWYiOiIxMjUifX0sIkhvcml6b250YWxDb25uZWN0b3JTdHlsZSI6eyIkaWQiOiIyMzUiLCJMaW5lQ29sb3IiOnsiJHJlZiI6IjEzMyJ9LCJMaW5lV2VpZ2h0IjoxLjAsIkxpbmVUeXBlIjowLCJQYXJlbnRTdHlsZSI6eyIkcmVmIjoiMTMyIn19LCJWZXJ0aWNhbENvbm5lY3RvclN0eWxlIjp7IiRpZCI6IjIzNiIsIkxpbmVDb2xvciI6eyIkcmVmIjoiMTM2In0sIkxpbmVXZWlnaHQiOjIuMCwiTGluZVR5cGUiOjAsIlBhcmVudFN0eWxlIjp7IiRyZWYiOiIxMzUifX0sIk1hcmdpbiI6bnVsbCwiU3RhcnREYXRlUG9zaXRpb24iOjAsIkVuZERhdGVQb3NpdGlvbiI6MCwiRGF0ZUlzVmlzaWJsZSI6dHJ1ZSwiVGl0bGVQb3NpdGlvbiI6NSwiRHVyYXRpb25Qb3NpdGlvbiI6NCwiUGVyY2VudGFnZUNvbXBsZXRlZFBvc2l0aW9uIjo2LCJTcGFjaW5nIjo1LCJJc0JlbG93VGltZWJhbmQiOnRydWUsIlBlcmNlbnRhZ2VDb21wbGV0ZVNoYXBlT3BhY2l0eSI6MzUsIlNoYXBlU3R5bGUiOnsiJGlkIjoiMjM3IiwiTWFyZ2luIjp7IiRyZWYiOiIxMzkifSwiUGFkZGluZyI6eyIkcmVmIjoiMTQwIn0sIkJhY2tncm91bmQiOnsiJGlkIjoiMjM4IiwiQ29sb3IiOnsiJGlkIjoiMjM5IiwiQSI6MjU1LCJSIjo0MiwiRyI6NDksIkIiOjY0fX0sIklzVmlzaWJsZSI6dHJ1ZSwiV2lkdGgiOjAuMCwiSGVpZ2h0IjoxNi4wLCJCb3JkZXJTdHlsZSI6eyIkaWQiOiIyNDAiLCJMaW5lQ29sb3IiOnsiJHJlZiI6IjE0NCJ9LCJMaW5lV2VpZ2h0IjowLjAsIkxpbmVUeXBlIjowLCJQYXJlbnRTdHlsZSI6eyIkcmVmIjoiMTQzIn19LCJQYXJlbnRTdHlsZSI6eyIkcmVmIjoiMTM4In19LCJUaXRsZVN0eWxlIjp7IiRpZCI6IjI0MSIsIkZvbnRTZXR0aW5ncyI6eyIkaWQiOiIyNDIiLCJGb250U2l6ZSI6MTAsIkZvbnROYW1lIjoiQXJpYWwiLCJJc0JvbGQiOmZhbHNlLCJJc0l0YWxpYyI6ZmFsc2UsIklzVW5kZXJsaW5lZCI6ZmFsc2UsIlBhcmVudFN0eWxlIjp7IiRyZWYiOiIxNDcifX0sIkF1dG9TaXplIjowLCJGb3JlZ3JvdW5kIjp7IiRyZWYiOiIxNDgifSwiTWF4V2lkdGgiOjk2MC4wLCJNYXhIZWlnaHQiOiJJbmZpbml0eSIsIlNtYXJ0Rm9yZWdyb3VuZElzQWN0aXZlIjpmYWxzZSwiSG9yaXpvbnRhbEFsaWdubWVudCI6MSwiVmVydGljYWxBbGlnbm1lbnQiOjAsIlNtYXJ0Rm9yZWdyb3VuZCI6bnVsbCwiQmFja2dyb3VuZEZpbGxUeXBlIjowLCJNYXJnaW4iOnsiJHJlZiI6IjE1MCJ9LCJQYWRkaW5nIjp7IiRyZWYiOiIxNTEifSwiQmFja2dyb3VuZCI6eyIkcmVmIjoiMTUyIn0sIklzVmlzaWJsZSI6dHJ1ZSwiV2lkdGgiOjAuMCwiSGVpZ2h0IjowLjAsIkJvcmRlclN0eWxlIjp7IiRpZCI6IjI0MyIsIkxpbmVDb2xvciI6bnVsbCwiTGluZVdlaWdodCI6MC4wLCJMaW5lVHlwZSI6MCwiUGFyZW50U3R5bGUiOm51bGx9LCJQYXJlbnRTdHlsZSI6eyIkcmVmIjoiMTQ2In19LCJEYXRlU3R5bGUiOnsiJGlkIjoiMjQ0IiwiRm9udFNldHRpbmdzIjp7IiRpZCI6IjI0NSIsIkZvbnRTaXplIjo5LCJGb250TmFtZSI6IkFyaWFsIiwiSXNCb2xkIjpmYWxzZSwiSXNJdGFsaWMiOmZhbHNlLCJJc1VuZGVybGluZWQiOmZhbHNlLCJQYXJlbnRTdHlsZSI6eyIkcmVmIjoiMTU0In19LCJBdXRvU2l6ZSI6MCwiRm9yZWdyb3VuZCI6eyIkcmVmIjoiMTU1In0sIk1heFdpZHRoIjo5Nj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HJlZiI6IjE1OSJ9LCJJc1Zpc2libGUiOnRydWUsIldpZHRoIjowLjAsIkhlaWdodCI6MC4wLCJCb3JkZXJTdHlsZSI6eyIkaWQiOiIyNDYiLCJMaW5lQ29sb3IiOm51bGwsIkxpbmVXZWlnaHQiOjAuMCwiTGluZVR5cGUiOjAsIlBhcmVudFN0eWxlIjpudWxsfSwiUGFyZW50U3R5bGUiOnsiJHJlZiI6IjE1MyJ9fSwiRGF0ZUZvcm1hdCI6eyIkaWQiOiIyNDciLCJGb3JtYXRTdHJpbmciOiJkIE1NTSIsIlNlcGFyYXRvciI6Ii8iLCJVc2VJbnRlcm5hdGlvbmFsRGF0ZUZvcm1hdCI6dHJ1ZSwiRGF0ZUlzVmlzaWJsZSI6dHJ1ZSwiVGltZUlzVmlzaWJsZSI6ZmFsc2UsIkhvdXJEaWdpdHMiOjAsIkFtUG1EZXNpZ25hdG9yIjowLCJUcmltMDBNaW51dGVzIjpmYWxzZSwiTGFzdEtub3duVmlzaWJpbGl0eVN0YXRlIjpudWxsfSwiV2Vla051bWJlcmluZyI6eyIkaWQiOiIyNDgiLCJGb3JtYXQiOjAsIklzVmlzaWJsZSI6ZmFsc2UsIkxhc3RLbm93blZpc2liaWxpdHlTdGF0ZSI6ZmFsc2V9LCJJc1Zpc2libGUiOnRydWUsIlBhcmVudFN0eWxlIjp7IiRyZWYiOiIxMTcifX0sIkluZGV4IjoyLCJTbWFydER1cmF0aW9uQWN0aXZhdGVkIjpmYWxzZSwiRGF0ZUZvcm1hdCI6eyIkcmVmIjoiMjQ3In0sIldlZWtOdW1iZXJpbmciOnsiJGlkIjoiMjQ5IiwiRm9ybWF0IjowLCJJc1Zpc2libGUiOmZhbHNlLCJMYXN0S25vd25WaXNpYmlsaXR5U3RhdGUiOmZhbHNlfSwiSWQiOiI0NGQ5MmQ1Yy1lMjRlLTQ1OTItYmU2OS1iNjEzNjQ2ZWM5ZWQiLCJJbXBvcnRJZCI6bnVsbCwiVGl0bGUiOiJBdXNhcmJlaXR1bmcgdm9uIEthcGl0ZWwgMSIsIk5vdGUiOm51bGwsIkh5cGVybGluayI6eyIkaWQiOiIyNTAiLCJBZGRyZXNzIjoiIiwiU3ViQWRkcmVzcyI6IiJ9LCJJc0NoYW5nZWQiOmZhbHNlLCJJc05ldyI6ZmFsc2V9LHsiJGlkIjoiMjUxIiwiR3JvdXBOYW1lIjoiZjk4NDEyOTEtMDc3Ny00OWJmLTgxNTUtZGU0ODNjODlmMWMzIiwiU3RhcnREYXRlIjoiMjAyNC0wNC0wOFQwMDowMDowMFoiLCJFbmREYXRlIjoiMjAyNC0wNC0xNFQyMzo1OTo1OS45OTlaIiwiUGVyY2VudGFnZUNvbXBsZXRlIjowLjAsIlN0eWxlIjp7IiRpZCI6IjI1MiIsIlNoYXBlIjo4LCJTaGFwZVRoaWNrbmVzcyI6MSwiRHVyYXRpb25Gb3JtYXQiOjAsIkluY2x1ZGVOb25Xb3JraW5nRGF5c0luRHVyYXRpb24iOmZhbHNlLCJQZXJjZW50YWdlQ29tcGxldGVTdHlsZSI6eyIkaWQiOiIyNTMiLCJGb250U2V0dGluZ3MiOnsiJGlkIjoiMjU0IiwiRm9udFNpemUiOjksIkZvbnROYW1lIjoiQXJpYWwiLCJJc0JvbGQiOmZhbHNlLCJJc0l0YWxpYyI6ZmFsc2UsIklzVW5kZXJsaW5lZCI6ZmFsc2UsIlBhcmVudFN0eWxlIjp7IiRyZWYiOiIxMTkifX0sIkF1dG9TaXplIjowLCJGb3JlZ3JvdW5kIjp7IiRyZWYiOiIxMjAifSwiTWF4V2lkdGgiOjk2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I1NSIsIkxpbmVDb2xvciI6bnVsbCwiTGluZVdlaWdodCI6MC4wLCJMaW5lVHlwZSI6MCwiUGFyZW50U3R5bGUiOm51bGx9LCJQYXJlbnRTdHlsZSI6eyIkcmVmIjoiMTE4In19LCJEdXJhdGlvblN0eWxlIjp7IiRpZCI6IjI1NiIsIkZvbnRTZXR0aW5ncyI6eyIkaWQiOiIyNTciLCJGb250U2l6ZSI6OSwiRm9udE5hbWUiOiJBcmlhbCIsIklzQm9sZCI6ZmFsc2UsIklzSXRhbGljIjpmYWxzZSwiSXNVbmRlcmxpbmVkIjpmYWxzZSwiUGFyZW50U3R5bGUiOnsiJHJlZiI6IjEyNiJ9fSwiQXV0b1NpemUiOjAsIkZvcmVncm91bmQiOnsiJHJlZiI6IjEyNyJ9LCJNYXhXaWR0aCI6OTYwLjAsIk1heEhlaWdodCI6IkluZmluaXR5IiwiU21hcnRGb3JlZ3JvdW5kSXNBY3RpdmUiOmZhbHNlLCJIb3Jpem9udGFsQWxpZ25tZW50IjoxLCJWZXJ0aWNhbEFsaWdubWVudCI6MCwiU21hcnRGb3JlZ3JvdW5kIjpudWxsLCJCYWNrZ3JvdW5kRmlsbFR5cGUiOjAsIk1hcmdpbiI6eyIkcmVmIjoiMTI5In0sIlBhZGRpbmciOnsiJHJlZiI6IjEzMCJ9LCJCYWNrZ3JvdW5kIjp7IiRyZWYiOiIxMzEifSwiSXNWaXNpYmxlIjp0cnVlLCJXaWR0aCI6MC4wLCJIZWlnaHQiOjAuMCwiQm9yZGVyU3R5bGUiOnsiJGlkIjoiMjU4IiwiTGluZUNvbG9yIjpudWxsLCJMaW5lV2VpZ2h0IjowLjAsIkxpbmVUeXBlIjowLCJQYXJlbnRTdHlsZSI6bnVsbH0sIlBhcmVudFN0eWxlIjp7IiRyZWYiOiIxMjUifX0sIkhvcml6b250YWxDb25uZWN0b3JTdHlsZSI6eyIkaWQiOiIyNTkiLCJMaW5lQ29sb3IiOnsiJHJlZiI6IjEzMyJ9LCJMaW5lV2VpZ2h0IjoxLjAsIkxpbmVUeXBlIjowLCJQYXJlbnRTdHlsZSI6eyIkcmVmIjoiMTMyIn19LCJWZXJ0aWNhbENvbm5lY3RvclN0eWxlIjp7IiRpZCI6IjI2MCIsIkxpbmVDb2xvciI6eyIkcmVmIjoiMTM2In0sIkxpbmVXZWlnaHQiOjIuMCwiTGluZVR5cGUiOjAsIlBhcmVudFN0eWxlIjp7IiRyZWYiOiIxMzUifX0sIk1hcmdpbiI6bnVsbCwiU3RhcnREYXRlUG9zaXRpb24iOjAsIkVuZERhdGVQb3NpdGlvbiI6MCwiRGF0ZUlzVmlzaWJsZSI6dHJ1ZSwiVGl0bGVQb3NpdGlvbiI6NSwiRHVyYXRpb25Qb3NpdGlvbiI6NCwiUGVyY2VudGFnZUNvbXBsZXRlZFBvc2l0aW9uIjo2LCJTcGFjaW5nIjoxMCwiSXNCZWxvd1RpbWViYW5kIjp0cnVlLCJQZXJjZW50YWdlQ29tcGxldGVTaGFwZU9wYWNpdHkiOjM1LCJTaGFwZVN0eWxlIjp7IiRpZCI6IjI2MSIsIk1hcmdpbiI6eyIkcmVmIjoiMTM5In0sIlBhZGRpbmciOnsiJHJlZiI6IjE0MCJ9LCJCYWNrZ3JvdW5kIjp7IiRpZCI6IjI2MiIsIkNvbG9yIjp7IiRpZCI6IjI2MyIsIkEiOjI1NSwiUiI6NDIsIkciOjQ5LCJCIjo2NH19LCJJc1Zpc2libGUiOnRydWUsIldpZHRoIjowLjAsIkhlaWdodCI6MTYuMCwiQm9yZGVyU3R5bGUiOnsiJGlkIjoiMjY0IiwiTGluZUNvbG9yIjp7IiRyZWYiOiIxNDQifSwiTGluZVdlaWdodCI6MC4wLCJMaW5lVHlwZSI6MCwiUGFyZW50U3R5bGUiOnsiJHJlZiI6IjE0MyJ9fSwiUGFyZW50U3R5bGUiOnsiJHJlZiI6IjEzOCJ9fSwiVGl0bGVTdHlsZSI6eyIkaWQiOiIyNjUiLCJGb250U2V0dGluZ3MiOnsiJGlkIjoiMjY2IiwiRm9udFNpemUiOjEwLCJGb250TmFtZSI6IkFyaWFsIiwiSXNCb2xkIjpmYWxzZSwiSXNJdGFsaWMiOmZhbHNlLCJJc1VuZGVybGluZWQiOmZhbHNlLCJQYXJlbnRTdHlsZSI6eyIkcmVmIjoiMTQ3In19LCJBdXRvU2l6ZSI6MCwiRm9yZWdyb3VuZCI6eyIkcmVmIjoiMTQ4In0sIk1heFdpZHRoIjo5NjAuMCwiTWF4SGVpZ2h0IjoiSW5maW5pdHkiLCJTbWFydEZvcmVncm91bmRJc0FjdGl2ZSI6ZmFsc2UsIkhvcml6b250YWxBbGlnbm1lbnQiOjEsIlZlcnRpY2FsQWxpZ25tZW50IjowLCJTbWFydEZvcmVncm91bmQiOm51bGwsIkJhY2tncm91bmRGaWxsVHlwZSI6MCwiTWFyZ2luIjp7IiRyZWYiOiIxNTAifSwiUGFkZGluZyI6eyIkcmVmIjoiMTUxIn0sIkJhY2tncm91bmQiOnsiJHJlZiI6IjE1MiJ9LCJJc1Zpc2libGUiOnRydWUsIldpZHRoIjowLjAsIkhlaWdodCI6MC4wLCJCb3JkZXJTdHlsZSI6eyIkaWQiOiIyNjciLCJMaW5lQ29sb3IiOm51bGwsIkxpbmVXZWlnaHQiOjAuMCwiTGluZVR5cGUiOjAsIlBhcmVudFN0eWxlIjpudWxsfSwiUGFyZW50U3R5bGUiOnsiJHJlZiI6IjE0NiJ9fSwiRGF0ZVN0eWxlIjp7IiRpZCI6IjI2OCIsIkZvbnRTZXR0aW5ncyI6eyIkaWQiOiIyNjkiLCJGb250U2l6ZSI6OSwiRm9udE5hbWUiOiJBcmlhbCIsIklzQm9sZCI6ZmFsc2UsIklzSXRhbGljIjpmYWxzZSwiSXNVbmRlcmxpbmVkIjpmYWxzZSwiUGFyZW50U3R5bGUiOnsiJHJlZiI6IjE1NCJ9fSwiQXV0b1NpemUiOjAsIkZvcmVncm91bmQiOnsiJHJlZiI6IjE1NSJ9LCJNYXhXaWR0aCI6OTY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yZWYiOiIxNTkifSwiSXNWaXNpYmxlIjp0cnVlLCJXaWR0aCI6MC4wLCJIZWlnaHQiOjAuMCwiQm9yZGVyU3R5bGUiOnsiJGlkIjoiMjcwIiwiTGluZUNvbG9yIjpudWxsLCJMaW5lV2VpZ2h0IjowLjAsIkxpbmVUeXBlIjowLCJQYXJlbnRTdHlsZSI6bnVsbH0sIlBhcmVudFN0eWxlIjp7IiRyZWYiOiIxNTMifX0sIkRhdGVGb3JtYXQiOnsiJGlkIjoiMjcxIiwiRm9ybWF0U3RyaW5nIjoiZCBNTU0iLCJTZXBhcmF0b3IiOiIvIiwiVXNlSW50ZXJuYXRpb25hbERhdGVGb3JtYXQiOnRydWUsIkRhdGVJc1Zpc2libGUiOnRydWUsIlRpbWVJc1Zpc2libGUiOmZhbHNlLCJIb3VyRGlnaXRzIjowLCJBbVBtRGVzaWduYXRvciI6MCwiVHJpbTAwTWludXRlcyI6ZmFsc2UsIkxhc3RLbm93blZpc2liaWxpdHlTdGF0ZSI6bnVsbH0sIldlZWtOdW1iZXJpbmciOnsiJGlkIjoiMjcyIiwiRm9ybWF0IjowLCJJc1Zpc2libGUiOmZhbHNlLCJMYXN0S25vd25WaXNpYmlsaXR5U3RhdGUiOmZhbHNlfSwiSXNWaXNpYmxlIjp0cnVlLCJQYXJlbnRTdHlsZSI6eyIkcmVmIjoiMTE3In19LCJJbmRleCI6MywiU21hcnREdXJhdGlvbkFjdGl2YXRlZCI6ZmFsc2UsIkRhdGVGb3JtYXQiOnsiJHJlZiI6IjI3MSJ9LCJXZWVrTnVtYmVyaW5nIjp7IiRpZCI6IjI3MyIsIkZvcm1hdCI6MCwiSXNWaXNpYmxlIjpmYWxzZSwiTGFzdEtub3duVmlzaWJpbGl0eVN0YXRlIjpmYWxzZX0sIklkIjoiZDVhNDJiZjktNzk5MS00MGE3LTg4OGUtZjU5OTg0YjM0NGRiIiwiSW1wb3J0SWQiOm51bGwsIlRpdGxlIjoiQXVzYXJiZWl0dW5nIHZvbiBLYXBpdGVsIDIiLCJOb3RlIjoiZTF4eWRHWXhYR0Z1YzJsY1pHVm1aakI3WEdadmJuUjBZbXg3WEdZd0lGTmxaMjlsSUZWSk8zMTlEUXA3WEhCaGNtUjdYR1p6TWpFZ0RRcDdhbk5rYW10bWMydGtabjBOQ24xY2NHRnlmUTBLZlEwSyIsIkh5cGVybGluayI6eyIkaWQiOiIyNzQiLCJBZGRyZXNzIjoiIiwiU3ViQWRkcmVzcyI6IiJ9LCJJc0NoYW5nZWQiOmZhbHNlLCJJc05ldyI6ZmFsc2V9LHsiJGlkIjoiMjc1IiwiR3JvdXBOYW1lIjoiMjBhZWU0YzEtZTUzYi00Y2M2LWE0MGQtZjNhMDJlMTA0ZTA3IiwiU3RhcnREYXRlIjoiMjAyNC0wNC0xNVQwMDowMDowMFoiLCJFbmREYXRlIjoiMjAyNC0wNC0yMVQyMzo1OTo1OS45OTlaIiwiUGVyY2VudGFnZUNvbXBsZXRlIjowLjAsIlN0eWxlIjp7IiRpZCI6IjI3NiIsIlNoYXBlIjo4LCJTaGFwZVRoaWNrbmVzcyI6MSwiRHVyYXRpb25Gb3JtYXQiOjAsIkluY2x1ZGVOb25Xb3JraW5nRGF5c0luRHVyYXRpb24iOmZhbHNlLCJQZXJjZW50YWdlQ29tcGxldGVTdHlsZSI6eyIkaWQiOiIyNzciLCJGb250U2V0dGluZ3MiOnsiJGlkIjoiMjc4IiwiRm9udFNpemUiOjksIkZvbnROYW1lIjoiQXJpYWwiLCJJc0JvbGQiOmZhbHNlLCJJc0l0YWxpYyI6ZmFsc2UsIklzVW5kZXJsaW5lZCI6ZmFsc2UsIlBhcmVudFN0eWxlIjp7IiRyZWYiOiIxMTkifX0sIkF1dG9TaXplIjowLCJGb3JlZ3JvdW5kIjp7IiRyZWYiOiIxMjAifSwiTWF4V2lkdGgiOjk2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I3OSIsIkxpbmVDb2xvciI6bnVsbCwiTGluZVdlaWdodCI6MC4wLCJMaW5lVHlwZSI6MCwiUGFyZW50U3R5bGUiOm51bGx9LCJQYXJlbnRTdHlsZSI6eyIkcmVmIjoiMTE4In19LCJEdXJhdGlvblN0eWxlIjp7IiRpZCI6IjI4MCIsIkZvbnRTZXR0aW5ncyI6eyIkaWQiOiIyODEiLCJGb250U2l6ZSI6OSwiRm9udE5hbWUiOiJBcmlhbCIsIklzQm9sZCI6ZmFsc2UsIklzSXRhbGljIjpmYWxzZSwiSXNVbmRlcmxpbmVkIjpmYWxzZSwiUGFyZW50U3R5bGUiOnsiJHJlZiI6IjEyNiJ9fSwiQXV0b1NpemUiOjAsIkZvcmVncm91bmQiOnsiJHJlZiI6IjEyNyJ9LCJNYXhXaWR0aCI6OTYwLjAsIk1heEhlaWdodCI6IkluZmluaXR5IiwiU21hcnRGb3JlZ3JvdW5kSXNBY3RpdmUiOmZhbHNlLCJIb3Jpem9udGFsQWxpZ25tZW50IjoxLCJWZXJ0aWNhbEFsaWdubWVudCI6MCwiU21hcnRGb3JlZ3JvdW5kIjpudWxsLCJCYWNrZ3JvdW5kRmlsbFR5cGUiOjAsIk1hcmdpbiI6eyIkcmVmIjoiMTI5In0sIlBhZGRpbmciOnsiJHJlZiI6IjEzMCJ9LCJCYWNrZ3JvdW5kIjp7IiRyZWYiOiIxMzEifSwiSXNWaXNpYmxlIjp0cnVlLCJXaWR0aCI6MC4wLCJIZWlnaHQiOjAuMCwiQm9yZGVyU3R5bGUiOnsiJGlkIjoiMjgyIiwiTGluZUNvbG9yIjpudWxsLCJMaW5lV2VpZ2h0IjowLjAsIkxpbmVUeXBlIjowLCJQYXJlbnRTdHlsZSI6bnVsbH0sIlBhcmVudFN0eWxlIjp7IiRyZWYiOiIxMjUifX0sIkhvcml6b250YWxDb25uZWN0b3JTdHlsZSI6eyIkaWQiOiIyODMiLCJMaW5lQ29sb3IiOnsiJHJlZiI6IjEzMyJ9LCJMaW5lV2VpZ2h0IjoxLjAsIkxpbmVUeXBlIjowLCJQYXJlbnRTdHlsZSI6eyIkcmVmIjoiMTMyIn19LCJWZXJ0aWNhbENvbm5lY3RvclN0eWxlIjp7IiRpZCI6IjI4NCIsIkxpbmVDb2xvciI6eyIkcmVmIjoiMTM2In0sIkxpbmVXZWlnaHQiOjIuMCwiTGluZVR5cGUiOjAsIlBhcmVudFN0eWxlIjp7IiRyZWYiOiIxMzUifX0sIk1hcmdpbiI6bnVsbCwiU3RhcnREYXRlUG9zaXRpb24iOjAsIkVuZERhdGVQb3NpdGlvbiI6MCwiRGF0ZUlzVmlzaWJsZSI6dHJ1ZSwiVGl0bGVQb3NpdGlvbiI6NSwiRHVyYXRpb25Qb3NpdGlvbiI6NCwiUGVyY2VudGFnZUNvbXBsZXRlZFBvc2l0aW9uIjo2LCJTcGFjaW5nIjoxMCwiSXNCZWxvd1RpbWViYW5kIjp0cnVlLCJQZXJjZW50YWdlQ29tcGxldGVTaGFwZU9wYWNpdHkiOjM1LCJTaGFwZVN0eWxlIjp7IiRpZCI6IjI4NSIsIk1hcmdpbiI6eyIkcmVmIjoiMTM5In0sIlBhZGRpbmciOnsiJHJlZiI6IjE0MCJ9LCJCYWNrZ3JvdW5kIjp7IiRpZCI6IjI4NiIsIkNvbG9yIjp7IiRpZCI6IjI4NyIsIkEiOjI1NSwiUiI6MTQwLCJHIjo0MywiQiI6NjF9fSwiSXNWaXNpYmxlIjp0cnVlLCJXaWR0aCI6MC4wLCJIZWlnaHQiOjE2LjAsIkJvcmRlclN0eWxlIjp7IiRpZCI6IjI4OCIsIkxpbmVDb2xvciI6eyIkcmVmIjoiMTQ0In0sIkxpbmVXZWlnaHQiOjAuMCwiTGluZVR5cGUiOjAsIlBhcmVudFN0eWxlIjp7IiRyZWYiOiIxNDMifX0sIlBhcmVudFN0eWxlIjp7IiRyZWYiOiIxMzgifX0sIlRpdGxlU3R5bGUiOnsiJGlkIjoiMjg5IiwiRm9udFNldHRpbmdzIjp7IiRpZCI6IjI5MCIsIkZvbnRTaXplIjoxMCwiRm9udE5hbWUiOiJBcmlhbCIsIklzQm9sZCI6ZmFsc2UsIklzSXRhbGljIjpmYWxzZSwiSXNVbmRlcmxpbmVkIjpmYWxzZSwiUGFyZW50U3R5bGUiOnsiJHJlZiI6IjE0NyJ9fSwiQXV0b1NpemUiOjAsIkZvcmVncm91bmQiOnsiJHJlZiI6IjE0OCJ9LCJNYXhXaWR0aCI6OTYwLjAsIk1heEhlaWdodCI6IkluZmluaXR5IiwiU21hcnRGb3JlZ3JvdW5kSXNBY3RpdmUiOmZhbHNlLCJIb3Jpem9udGFsQWxpZ25tZW50IjoxLCJWZXJ0aWNhbEFsaWdubWVudCI6MCwiU21hcnRGb3JlZ3JvdW5kIjpudWxsLCJCYWNrZ3JvdW5kRmlsbFR5cGUiOjAsIk1hcmdpbiI6eyIkcmVmIjoiMTUwIn0sIlBhZGRpbmciOnsiJHJlZiI6IjE1MSJ9LCJCYWNrZ3JvdW5kIjp7IiRyZWYiOiIxNTIifSwiSXNWaXNpYmxlIjp0cnVlLCJXaWR0aCI6MC4wLCJIZWlnaHQiOjAuMCwiQm9yZGVyU3R5bGUiOnsiJGlkIjoiMjkxIiwiTGluZUNvbG9yIjpudWxsLCJMaW5lV2VpZ2h0IjowLjAsIkxpbmVUeXBlIjowLCJQYXJlbnRTdHlsZSI6bnVsbH0sIlBhcmVudFN0eWxlIjp7IiRyZWYiOiIxNDYifX0sIkRhdGVTdHlsZSI6eyIkaWQiOiIyOTIiLCJGb250U2V0dGluZ3MiOnsiJGlkIjoiMjkzIiwiRm9udFNpemUiOjksIkZvbnROYW1lIjoiQXJpYWwiLCJJc0JvbGQiOmZhbHNlLCJJc0l0YWxpYyI6ZmFsc2UsIklzVW5kZXJsaW5lZCI6ZmFsc2UsIlBhcmVudFN0eWxlIjp7IiRyZWYiOiIxNTQifX0sIkF1dG9TaXplIjowLCJGb3JlZ3JvdW5kIjp7IiRyZWYiOiIxNTUifSwiTWF4V2lkdGgiOjk2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cmVmIjoiMTU5In0sIklzVmlzaWJsZSI6dHJ1ZSwiV2lkdGgiOjAuMCwiSGVpZ2h0IjowLjAsIkJvcmRlclN0eWxlIjp7IiRpZCI6IjI5NCIsIkxpbmVDb2xvciI6bnVsbCwiTGluZVdlaWdodCI6MC4wLCJMaW5lVHlwZSI6MCwiUGFyZW50U3R5bGUiOm51bGx9LCJQYXJlbnRTdHlsZSI6eyIkcmVmIjoiMTUzIn19LCJEYXRlRm9ybWF0Ijp7IiRpZCI6IjI5NSIsIkZvcm1hdFN0cmluZyI6ImQgTU1NIiwiU2VwYXJhdG9yIjoiLyIsIlVzZUludGVybmF0aW9uYWxEYXRlRm9ybWF0Ijp0cnVlLCJEYXRlSXNWaXNpYmxlIjp0cnVlLCJUaW1lSXNWaXNpYmxlIjpmYWxzZSwiSG91ckRpZ2l0cyI6MCwiQW1QbURlc2lnbmF0b3IiOjAsIlRyaW0wME1pbnV0ZXMiOmZhbHNlLCJMYXN0S25vd25WaXNpYmlsaXR5U3RhdGUiOm51bGx9LCJXZWVrTnVtYmVyaW5nIjp7IiRpZCI6IjI5NiIsIkZvcm1hdCI6MCwiSXNWaXNpYmxlIjpmYWxzZSwiTGFzdEtub3duVmlzaWJpbGl0eVN0YXRlIjpmYWxzZX0sIklzVmlzaWJsZSI6dHJ1ZSwiUGFyZW50U3R5bGUiOnsiJHJlZiI6IjExNyJ9fSwiSW5kZXgiOjQsIlNtYXJ0RHVyYXRpb25BY3RpdmF0ZWQiOmZhbHNlLCJEYXRlRm9ybWF0Ijp7IiRyZWYiOiIyOTUifSwiV2Vla051bWJlcmluZyI6eyIkaWQiOiIyOTciLCJGb3JtYXQiOjAsIklzVmlzaWJsZSI6ZmFsc2UsIkxhc3RLbm93blZpc2liaWxpdHlTdGF0ZSI6ZmFsc2V9LCJJZCI6IjUyODdlOTM1LTM4N2EtNGNjYy05ZGQxLTQyYzBmMTJhMGM5MCIsIkltcG9ydElkIjpudWxsLCJUaXRsZSI6IkF1c2FyYmVpdHVuZyB2b24gS2FwaXRlbCAzIiwiTm90ZSI6bnVsbCwiSHlwZXJsaW5rIjp7IiRpZCI6IjI5OCIsIkFkZHJlc3MiOiIiLCJTdWJBZGRyZXNzIjoiIn0sIklzQ2hhbmdlZCI6ZmFsc2UsIklzTmV3IjpmYWxzZX0seyIkaWQiOiIyOTkiLCJHcm91cE5hbWUiOiIxOWVmZWE2MC1lYTQ4LTRhMTItOTRmNi0wYTgxZDFjOTJkODAiLCJTdGFydERhdGUiOiIyMDI0LTA0LTIyVDAwOjAwOjAwWiIsIkVuZERhdGUiOiIyMDI0LTA1LTAxVDIzOjU5OjU5Ljk5OVoiLCJQZXJjZW50YWdlQ29tcGxldGUiOjAuMCwiU3R5bGUiOnsiJGlkIjoiMzAwIiwiU2hhcGUiOjgsIlNoYXBlVGhpY2tuZXNzIjoxLCJEdXJhdGlvbkZvcm1hdCI6MCwiSW5jbHVkZU5vbldvcmtpbmdEYXlzSW5EdXJhdGlvbiI6ZmFsc2UsIlBlcmNlbnRhZ2VDb21wbGV0ZVN0eWxlIjp7IiRpZCI6IjMwMSIsIkZvbnRTZXR0aW5ncyI6eyIkaWQiOiIzMDIiLCJGb250U2l6ZSI6OSwiRm9udE5hbWUiOiJBcmlhbCIsIklzQm9sZCI6ZmFsc2UsIklzSXRhbGljIjpmYWxzZSwiSXNVbmRlcmxpbmVkIjpmYWxzZSwiUGFyZW50U3R5bGUiOnsiJHJlZiI6IjExOSJ9fSwiQXV0b1NpemUiOjAsIkZvcmVncm91bmQiOnsiJHJlZiI6IjEyMCJ9LCJNYXhXaWR0aCI6OTY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yZWYiOiIxMjQifSwiSXNWaXNpYmxlIjp0cnVlLCJXaWR0aCI6MC4wLCJIZWlnaHQiOjAuMCwiQm9yZGVyU3R5bGUiOnsiJGlkIjoiMzAzIiwiTGluZUNvbG9yIjpudWxsLCJMaW5lV2VpZ2h0IjowLjAsIkxpbmVUeXBlIjowLCJQYXJlbnRTdHlsZSI6bnVsbH0sIlBhcmVudFN0eWxlIjp7IiRyZWYiOiIxMTgifX0sIkR1cmF0aW9uU3R5bGUiOnsiJGlkIjoiMzA0IiwiRm9udFNldHRpbmdzIjp7IiRpZCI6IjMwNSIsIkZvbnRTaXplIjo5LCJGb250TmFtZSI6IkFyaWFsIiwiSXNCb2xkIjpmYWxzZSwiSXNJdGFsaWMiOmZhbHNlLCJJc1VuZGVybGluZWQiOmZhbHNlLCJQYXJlbnRTdHlsZSI6eyIkcmVmIjoiMTI2In19LCJBdXRvU2l6ZSI6MCwiRm9yZWdyb3VuZCI6eyIkcmVmIjoiMTI3In0sIk1heFdpZHRoIjo5NjAuMCwiTWF4SGVpZ2h0IjoiSW5maW5pdHkiLCJTbWFydEZvcmVncm91bmRJc0FjdGl2ZSI6ZmFsc2UsIkhvcml6b250YWxBbGlnbm1lbnQiOjEsIlZlcnRpY2FsQWxpZ25tZW50IjowLCJTbWFydEZvcmVncm91bmQiOm51bGwsIkJhY2tncm91bmRGaWxsVHlwZSI6MCwiTWFyZ2luIjp7IiRyZWYiOiIxMjkifSwiUGFkZGluZyI6eyIkcmVmIjoiMTMwIn0sIkJhY2tncm91bmQiOnsiJHJlZiI6IjEzMSJ9LCJJc1Zpc2libGUiOnRydWUsIldpZHRoIjowLjAsIkhlaWdodCI6MC4wLCJCb3JkZXJTdHlsZSI6eyIkaWQiOiIzMDYiLCJMaW5lQ29sb3IiOm51bGwsIkxpbmVXZWlnaHQiOjAuMCwiTGluZVR5cGUiOjAsIlBhcmVudFN0eWxlIjpudWxsfSwiUGFyZW50U3R5bGUiOnsiJHJlZiI6IjEyNSJ9fSwiSG9yaXpvbnRhbENvbm5lY3RvclN0eWxlIjp7IiRpZCI6IjMwNyIsIkxpbmVDb2xvciI6eyIkaWQiOiIzMDgiLCIkdHlwZSI6Ik5MUkUuQ29tbW9uLkRvbS5Tb2xpZENvbG9yQnJ1c2gsIE5MUkUuQ29tbW9uIiwiQ29sb3IiOnsiJGlkIjoiMzA5IiwiQSI6MjU1LCJSIjoxNDEsIkciOjE2OSwiQiI6MjIxfX0sIkxpbmVXZWlnaHQiOjEuMCwiTGluZVR5cGUiOjAsIlBhcmVudFN0eWxlIjp7IiRyZWYiOiIxMzIifX0sIlZlcnRpY2FsQ29ubmVjdG9yU3R5bGUiOnsiJGlkIjoiMzEwIiwiTGluZUNvbG9yIjp7IiRyZWYiOiIxMzYifSwiTGluZVdlaWdodCI6Mi4wLCJMaW5lVHlwZSI6MCwiUGFyZW50U3R5bGUiOnsiJHJlZiI6IjEzNSJ9fSwiTWFyZ2luIjpudWxsLCJTdGFydERhdGVQb3NpdGlvbiI6MCwiRW5kRGF0ZVBvc2l0aW9uIjowLCJEYXRlSXNWaXNpYmxlIjp0cnVlLCJUaXRsZVBvc2l0aW9uIjo1LCJEdXJhdGlvblBvc2l0aW9uIjo0LCJQZXJjZW50YWdlQ29tcGxldGVkUG9zaXRpb24iOjYsIlNwYWNpbmciOjMsIklzQmVsb3dUaW1lYmFuZCI6dHJ1ZSwiUGVyY2VudGFnZUNvbXBsZXRlU2hhcGVPcGFjaXR5IjozNSwiU2hhcGVTdHlsZSI6eyIkaWQiOiIzMTEiLCJNYXJnaW4iOnsiJHJlZiI6IjEzOSJ9LCJQYWRkaW5nIjp7IiRyZWYiOiIxNDAifSwiQmFja2dyb3VuZCI6eyIkaWQiOiIzMTIiLCJDb2xvciI6eyIkaWQiOiIzMTMiLCJBIjoyNTUsIlIiOjE0MCwiRyI6NDMsIkIiOjYxfX0sIklzVmlzaWJsZSI6dHJ1ZSwiV2lkdGgiOjAuMCwiSGVpZ2h0IjoxNi4wLCJCb3JkZXJTdHlsZSI6eyIkaWQiOiIzMTQiLCJMaW5lQ29sb3IiOnsiJHJlZiI6IjE0NCJ9LCJMaW5lV2VpZ2h0IjowLjAsIkxpbmVUeXBlIjowLCJQYXJlbnRTdHlsZSI6eyIkcmVmIjoiMTQzIn19LCJQYXJlbnRTdHlsZSI6eyIkcmVmIjoiMTM4In19LCJUaXRsZVN0eWxlIjp7IiRpZCI6IjMxNSIsIkZvbnRTZXR0aW5ncyI6eyIkaWQiOiIzMTYiLCJGb250U2l6ZSI6MTAsIkZvbnROYW1lIjoiQXJpYWwiLCJJc0JvbGQiOmZhbHNlLCJJc0l0YWxpYyI6ZmFsc2UsIklzVW5kZXJsaW5lZCI6ZmFsc2UsIlBhcmVudFN0eWxlIjp7IiRyZWYiOiIxNDcifX0sIkF1dG9TaXplIjowLCJGb3JlZ3JvdW5kIjp7IiRyZWYiOiIxNDgifSwiTWF4V2lkdGgiOjk2MC4wLCJNYXhIZWlnaHQiOiJJbmZpbml0eSIsIlNtYXJ0Rm9yZWdyb3VuZElzQWN0aXZlIjpmYWxzZSwiSG9yaXpvbnRhbEFsaWdubWVudCI6MSwiVmVydGljYWxBbGlnbm1lbnQiOjAsIlNtYXJ0Rm9yZWdyb3VuZCI6bnVsbCwiQmFja2dyb3VuZEZpbGxUeXBlIjowLCJNYXJnaW4iOnsiJHJlZiI6IjE1MCJ9LCJQYWRkaW5nIjp7IiRyZWYiOiIxNTEifSwiQmFja2dyb3VuZCI6eyIkcmVmIjoiMTUyIn0sIklzVmlzaWJsZSI6dHJ1ZSwiV2lkdGgiOjAuMCwiSGVpZ2h0IjowLjAsIkJvcmRlclN0eWxlIjp7IiRpZCI6IjMxNyIsIkxpbmVDb2xvciI6bnVsbCwiTGluZVdlaWdodCI6MC4wLCJMaW5lVHlwZSI6MCwiUGFyZW50U3R5bGUiOm51bGx9LCJQYXJlbnRTdHlsZSI6eyIkcmVmIjoiMTQ2In19LCJEYXRlU3R5bGUiOnsiJGlkIjoiMzE4IiwiRm9udFNldHRpbmdzIjp7IiRpZCI6IjMxOSIsIkZvbnRTaXplIjo5LCJGb250TmFtZSI6IkFyaWFsIiwiSXNCb2xkIjpmYWxzZSwiSXNJdGFsaWMiOmZhbHNlLCJJc1VuZGVybGluZWQiOmZhbHNlLCJQYXJlbnRTdHlsZSI6eyIkcmVmIjoiMTU0In19LCJBdXRvU2l6ZSI6MCwiRm9yZWdyb3VuZCI6eyIkcmVmIjoiMTU1In0sIk1heFdpZHRoIjo5Nj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HJlZiI6IjE1OSJ9LCJJc1Zpc2libGUiOnRydWUsIldpZHRoIjowLjAsIkhlaWdodCI6MC4wLCJCb3JkZXJTdHlsZSI6eyIkaWQiOiIzMjAiLCJMaW5lQ29sb3IiOm51bGwsIkxpbmVXZWlnaHQiOjAuMCwiTGluZVR5cGUiOjAsIlBhcmVudFN0eWxlIjpudWxsfSwiUGFyZW50U3R5bGUiOnsiJHJlZiI6IjE1MyJ9fSwiRGF0ZUZvcm1hdCI6eyIkaWQiOiIzMjEiLCJGb3JtYXRTdHJpbmciOiJkIE1NTSIsIlNlcGFyYXRvciI6Ii8iLCJVc2VJbnRlcm5hdGlvbmFsRGF0ZUZvcm1hdCI6dHJ1ZSwiRGF0ZUlzVmlzaWJsZSI6dHJ1ZSwiVGltZUlzVmlzaWJsZSI6ZmFsc2UsIkhvdXJEaWdpdHMiOjAsIkFtUG1EZXNpZ25hdG9yIjowLCJUcmltMDBNaW51dGVzIjpmYWxzZSwiTGFzdEtub3duVmlzaWJpbGl0eVN0YXRlIjpudWxsfSwiV2Vla051bWJlcmluZyI6eyIkaWQiOiIzMjIiLCJGb3JtYXQiOjAsIklzVmlzaWJsZSI6ZmFsc2UsIkxhc3RLbm93blZpc2liaWxpdHlTdGF0ZSI6ZmFsc2V9LCJJc1Zpc2libGUiOnRydWUsIlBhcmVudFN0eWxlIjp7IiRyZWYiOiIxMTcifX0sIkluZGV4Ijo1LCJTbWFydER1cmF0aW9uQWN0aXZhdGVkIjpmYWxzZSwiRGF0ZUZvcm1hdCI6eyIkcmVmIjoiMzIxIn0sIldlZWtOdW1iZXJpbmciOnsiJGlkIjoiMzIzIiwiRm9ybWF0IjowLCJJc1Zpc2libGUiOmZhbHNlLCJMYXN0S25vd25WaXNpYmlsaXR5U3RhdGUiOmZhbHNlfSwiSWQiOiI0MDA3MGIwNS1hNDg4LTRmZTQtYmRmMy1jNTg5OWY5NDI1NTQiLCJJbXBvcnRJZCI6bnVsbCwiVGl0bGUiOiJBdXNhcmJlaXR1bmcgdm9uIEthcGl0ZWwgNCIsIk5vdGUiOm51bGwsIkh5cGVybGluayI6eyIkaWQiOiIzMjQiLCJBZGRyZXNzIjoiIiwiU3ViQWRkcmVzcyI6IiJ9LCJJc0NoYW5nZWQiOmZhbHNlLCJJc05ldyI6ZmFsc2V9LHsiJGlkIjoiMzI1IiwiR3JvdXBOYW1lIjoiMmFkNGY2MzQtMjIxMS00Zjk2LWJjNzAtODdhNjhjMGQyODM4IiwiU3RhcnREYXRlIjoiMjAyNC0wNS0wMlQwMDowMDowMFoiLCJFbmREYXRlIjoiMjAyNC0wNS0xMFQyMzo1OTo1OS45OTlaIiwiUGVyY2VudGFnZUNvbXBsZXRlIjowLjAsIlN0eWxlIjp7IiRpZCI6IjMyNiIsIlNoYXBlIjo4LCJTaGFwZVRoaWNrbmVzcyI6MSwiRHVyYXRpb25Gb3JtYXQiOjAsIkluY2x1ZGVOb25Xb3JraW5nRGF5c0luRHVyYXRpb24iOmZhbHNlLCJQZXJjZW50YWdlQ29tcGxldGVTdHlsZSI6eyIkaWQiOiIzMjciLCJGb250U2V0dGluZ3MiOnsiJGlkIjoiMzI4IiwiRm9udFNpemUiOjksIkZvbnROYW1lIjoiQXJpYWwiLCJJc0JvbGQiOmZhbHNlLCJJc0l0YWxpYyI6ZmFsc2UsIklzVW5kZXJsaW5lZCI6ZmFsc2UsIlBhcmVudFN0eWxlIjp7IiRyZWYiOiIxMTkifX0sIkF1dG9TaXplIjowLCJGb3JlZ3JvdW5kIjp7IiRyZWYiOiIxMjAifSwiTWF4V2lkdGgiOjk2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MyOSIsIkxpbmVDb2xvciI6bnVsbCwiTGluZVdlaWdodCI6MC4wLCJMaW5lVHlwZSI6MCwiUGFyZW50U3R5bGUiOm51bGx9LCJQYXJlbnRTdHlsZSI6eyIkcmVmIjoiMTE4In19LCJEdXJhdGlvblN0eWxlIjp7IiRpZCI6IjMzMCIsIkZvbnRTZXR0aW5ncyI6eyIkaWQiOiIzMzEiLCJGb250U2l6ZSI6OSwiRm9udE5hbWUiOiJBcmlhbCIsIklzQm9sZCI6ZmFsc2UsIklzSXRhbGljIjpmYWxzZSwiSXNVbmRlcmxpbmVkIjpmYWxzZSwiUGFyZW50U3R5bGUiOnsiJHJlZiI6IjEyNiJ9fSwiQXV0b1NpemUiOjAsIkZvcmVncm91bmQiOnsiJHJlZiI6IjEyNyJ9LCJNYXhXaWR0aCI6OTYwLjAsIk1heEhlaWdodCI6IkluZmluaXR5IiwiU21hcnRGb3JlZ3JvdW5kSXNBY3RpdmUiOmZhbHNlLCJIb3Jpem9udGFsQWxpZ25tZW50IjoxLCJWZXJ0aWNhbEFsaWdubWVudCI6MCwiU21hcnRGb3JlZ3JvdW5kIjpudWxsLCJCYWNrZ3JvdW5kRmlsbFR5cGUiOjAsIk1hcmdpbiI6eyIkcmVmIjoiMTI5In0sIlBhZGRpbmciOnsiJHJlZiI6IjEzMCJ9LCJCYWNrZ3JvdW5kIjp7IiRyZWYiOiIxMzEifSwiSXNWaXNpYmxlIjp0cnVlLCJXaWR0aCI6MC4wLCJIZWlnaHQiOjAuMCwiQm9yZGVyU3R5bGUiOnsiJGlkIjoiMzMyIiwiTGluZUNvbG9yIjpudWxsLCJMaW5lV2VpZ2h0IjowLjAsIkxpbmVUeXBlIjowLCJQYXJlbnRTdHlsZSI6bnVsbH0sIlBhcmVudFN0eWxlIjp7IiRyZWYiOiIxMjUifX0sIkhvcml6b250YWxDb25uZWN0b3JTdHlsZSI6eyIkaWQiOiIzMzMiLCJMaW5lQ29sb3IiOnsiJGlkIjoiMzM0IiwiJHR5cGUiOiJOTFJFLkNvbW1vbi5Eb20uU29saWRDb2xvckJydXNoLCBOTFJFLkNvbW1vbiIsIkNvbG9yIjp7IiRpZCI6IjMzNSIsIkEiOjI1NSwiUiI6MTc5LCJHIjoxOTcsIkIiOjIzMn19LCJMaW5lV2VpZ2h0IjoxLjAsIkxpbmVUeXBlIjowLCJQYXJlbnRTdHlsZSI6eyIkcmVmIjoiMTMyIn19LCJWZXJ0aWNhbENvbm5lY3RvclN0eWxlIjp7IiRpZCI6IjMzNiIsIkxpbmVDb2xvciI6eyIkcmVmIjoiMTM2In0sIkxpbmVXZWlnaHQiOjIuMCwiTGluZVR5cGUiOjAsIlBhcmVudFN0eWxlIjp7IiRyZWYiOiIxMzUifX0sIk1hcmdpbiI6bnVsbCwiU3RhcnREYXRlUG9zaXRpb24iOjAsIkVuZERhdGVQb3NpdGlvbiI6MCwiRGF0ZUlzVmlzaWJsZSI6dHJ1ZSwiVGl0bGVQb3NpdGlvbiI6NSwiRHVyYXRpb25Qb3NpdGlvbiI6NCwiUGVyY2VudGFnZUNvbXBsZXRlZFBvc2l0aW9uIjo2LCJTcGFjaW5nIjoxMCwiSXNCZWxvd1RpbWViYW5kIjp0cnVlLCJQZXJjZW50YWdlQ29tcGxldGVTaGFwZU9wYWNpdHkiOjM1LCJTaGFwZVN0eWxlIjp7IiRpZCI6IjMzNyIsIk1hcmdpbiI6eyIkcmVmIjoiMTM5In0sIlBhZGRpbmciOnsiJHJlZiI6IjE0MCJ9LCJCYWNrZ3JvdW5kIjp7IiRpZCI6IjMzOCIsIkNvbG9yIjp7IiRpZCI6IjMzOSIsIkEiOjI1NSwiUiI6MTQwLCJHIjo0MywiQiI6NjF9fSwiSXNWaXNpYmxlIjp0cnVlLCJXaWR0aCI6MC4wLCJIZWlnaHQiOjE2LjAsIkJvcmRlclN0eWxlIjp7IiRpZCI6IjM0MCIsIkxpbmVDb2xvciI6eyIkcmVmIjoiMTQ0In0sIkxpbmVXZWlnaHQiOjAuMCwiTGluZVR5cGUiOjAsIlBhcmVudFN0eWxlIjp7IiRyZWYiOiIxNDMifX0sIlBhcmVudFN0eWxlIjp7IiRyZWYiOiIxMzgifX0sIlRpdGxlU3R5bGUiOnsiJGlkIjoiMzQxIiwiRm9udFNldHRpbmdzIjp7IiRpZCI6IjM0MiIsIkZvbnRTaXplIjoxMCwiRm9udE5hbWUiOiJBcmlhbCIsIklzQm9sZCI6ZmFsc2UsIklzSXRhbGljIjpmYWxzZSwiSXNVbmRlcmxpbmVkIjpmYWxzZSwiUGFyZW50U3R5bGUiOnsiJHJlZiI6IjE0NyJ9fSwiQXV0b1NpemUiOjAsIkZvcmVncm91bmQiOnsiJHJlZiI6IjE0OCJ9LCJNYXhXaWR0aCI6OTYwLjAsIk1heEhlaWdodCI6IkluZmluaXR5IiwiU21hcnRGb3JlZ3JvdW5kSXNBY3RpdmUiOmZhbHNlLCJIb3Jpem9udGFsQWxpZ25tZW50IjoxLCJWZXJ0aWNhbEFsaWdubWVudCI6MCwiU21hcnRGb3JlZ3JvdW5kIjpudWxsLCJCYWNrZ3JvdW5kRmlsbFR5cGUiOjAsIk1hcmdpbiI6eyIkcmVmIjoiMTUwIn0sIlBhZGRpbmciOnsiJHJlZiI6IjE1MSJ9LCJCYWNrZ3JvdW5kIjp7IiRyZWYiOiIxNTIifSwiSXNWaXNpYmxlIjp0cnVlLCJXaWR0aCI6MC4wLCJIZWlnaHQiOjAuMCwiQm9yZGVyU3R5bGUiOnsiJGlkIjoiMzQzIiwiTGluZUNvbG9yIjpudWxsLCJMaW5lV2VpZ2h0IjowLjAsIkxpbmVUeXBlIjowLCJQYXJlbnRTdHlsZSI6bnVsbH0sIlBhcmVudFN0eWxlIjp7IiRyZWYiOiIxNDYifX0sIkRhdGVTdHlsZSI6eyIkaWQiOiIzNDQiLCJGb250U2V0dGluZ3MiOnsiJGlkIjoiMzQ1IiwiRm9udFNpemUiOjksIkZvbnROYW1lIjoiQXJpYWwiLCJJc0JvbGQiOmZhbHNlLCJJc0l0YWxpYyI6ZmFsc2UsIklzVW5kZXJsaW5lZCI6ZmFsc2UsIlBhcmVudFN0eWxlIjp7IiRyZWYiOiIxNTQifX0sIkF1dG9TaXplIjowLCJGb3JlZ3JvdW5kIjp7IiRyZWYiOiIxNTUifSwiTWF4V2lkdGgiOjk2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cmVmIjoiMTU5In0sIklzVmlzaWJsZSI6dHJ1ZSwiV2lkdGgiOjAuMCwiSGVpZ2h0IjowLjAsIkJvcmRlclN0eWxlIjp7IiRpZCI6IjM0NiIsIkxpbmVDb2xvciI6bnVsbCwiTGluZVdlaWdodCI6MC4wLCJMaW5lVHlwZSI6MCwiUGFyZW50U3R5bGUiOm51bGx9LCJQYXJlbnRTdHlsZSI6eyIkcmVmIjoiMTUzIn19LCJEYXRlRm9ybWF0Ijp7IiRpZCI6IjM0NyIsIkZvcm1hdFN0cmluZyI6ImQgTU1NIiwiU2VwYXJhdG9yIjoiLyIsIlVzZUludGVybmF0aW9uYWxEYXRlRm9ybWF0Ijp0cnVlLCJEYXRlSXNWaXNpYmxlIjp0cnVlLCJUaW1lSXNWaXNpYmxlIjpmYWxzZSwiSG91ckRpZ2l0cyI6MCwiQW1QbURlc2lnbmF0b3IiOjAsIlRyaW0wME1pbnV0ZXMiOmZhbHNlLCJMYXN0S25vd25WaXNpYmlsaXR5U3RhdGUiOm51bGx9LCJXZWVrTnVtYmVyaW5nIjp7IiRpZCI6IjM0OCIsIkZvcm1hdCI6MCwiSXNWaXNpYmxlIjpmYWxzZSwiTGFzdEtub3duVmlzaWJpbGl0eVN0YXRlIjpmYWxzZX0sIklzVmlzaWJsZSI6dHJ1ZSwiUGFyZW50U3R5bGUiOnsiJHJlZiI6IjExNyJ9fSwiSW5kZXgiOjYsIlNtYXJ0RHVyYXRpb25BY3RpdmF0ZWQiOmZhbHNlLCJEYXRlRm9ybWF0Ijp7IiRyZWYiOiIzNDcifSwiV2Vla051bWJlcmluZyI6eyIkaWQiOiIzNDkiLCJGb3JtYXQiOjAsIklzVmlzaWJsZSI6ZmFsc2UsIkxhc3RLbm93blZpc2liaWxpdHlTdGF0ZSI6ZmFsc2V9LCJJZCI6IjJkZDQ3Y2JlLWZiYzUtNDgyZi05NjM5LTYxODcwMGI5ZjY2YyIsIkltcG9ydElkIjpudWxsLCJUaXRsZSI6IkF1c2FyYmVpdHVuZyB2b24gS2FwaXRlbCA1IiwiTm90ZSI6bnVsbCwiSHlwZXJsaW5rIjp7IiRpZCI6IjM1MCIsIkFkZHJlc3MiOiIiLCJTdWJBZGRyZXNzIjoiIn0sIklzQ2hhbmdlZCI6ZmFsc2UsIklzTmV3IjpmYWxzZX0seyIkaWQiOiIzNTEiLCJHcm91cE5hbWUiOiI0NzkzZDc0Yi04NWU2LTQ5NmYtODMzMS1lNzcwOTM1ZmJjMmUiLCJTdGFydERhdGUiOiIyMDI0LTA1LTExVDAwOjAwOjAwWiIsIkVuZERhdGUiOiIyMDI0LTA1LTE5VDIzOjU5OjU5Ljk5OVoiLCJQZXJjZW50YWdlQ29tcGxldGUiOjAuMCwiU3R5bGUiOnsiJGlkIjoiMzUyIiwiU2hhcGUiOjgsIlNoYXBlVGhpY2tuZXNzIjoxLCJEdXJhdGlvbkZvcm1hdCI6MCwiSW5jbHVkZU5vbldvcmtpbmdEYXlzSW5EdXJhdGlvbiI6ZmFsc2UsIlBlcmNlbnRhZ2VDb21wbGV0ZVN0eWxlIjp7IiRpZCI6IjM1MyIsIkZvbnRTZXR0aW5ncyI6eyIkaWQiOiIzNTQiLCJGb250U2l6ZSI6OSwiRm9udE5hbWUiOiJBcmlhbCIsIklzQm9sZCI6ZmFsc2UsIklzSXRhbGljIjpmYWxzZSwiSXNVbmRlcmxpbmVkIjpmYWxzZSwiUGFyZW50U3R5bGUiOnsiJHJlZiI6IjExOSJ9fSwiQXV0b1NpemUiOjAsIkZvcmVncm91bmQiOnsiJHJlZiI6IjEyMCJ9LCJNYXhXaWR0aCI6OTY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yZWYiOiIxMjQifSwiSXNWaXNpYmxlIjp0cnVlLCJXaWR0aCI6MC4wLCJIZWlnaHQiOjAuMCwiQm9yZGVyU3R5bGUiOnsiJGlkIjoiMzU1IiwiTGluZUNvbG9yIjpudWxsLCJMaW5lV2VpZ2h0IjowLjAsIkxpbmVUeXBlIjowLCJQYXJlbnRTdHlsZSI6bnVsbH0sIlBhcmVudFN0eWxlIjp7IiRyZWYiOiIxMTgifX0sIkR1cmF0aW9uU3R5bGUiOnsiJGlkIjoiMzU2IiwiRm9udFNldHRpbmdzIjp7IiRpZCI6IjM1NyIsIkZvbnRTaXplIjo5LCJGb250TmFtZSI6IkFyaWFsIiwiSXNCb2xkIjpmYWxzZSwiSXNJdGFsaWMiOmZhbHNlLCJJc1VuZGVybGluZWQiOmZhbHNlLCJQYXJlbnRTdHlsZSI6eyIkcmVmIjoiMTI2In19LCJBdXRvU2l6ZSI6MCwiRm9yZWdyb3VuZCI6eyIkcmVmIjoiMTI3In0sIk1heFdpZHRoIjo5NjAuMCwiTWF4SGVpZ2h0IjoiSW5maW5pdHkiLCJTbWFydEZvcmVncm91bmRJc0FjdGl2ZSI6ZmFsc2UsIkhvcml6b250YWxBbGlnbm1lbnQiOjEsIlZlcnRpY2FsQWxpZ25tZW50IjowLCJTbWFydEZvcmVncm91bmQiOm51bGwsIkJhY2tncm91bmRGaWxsVHlwZSI6MCwiTWFyZ2luIjp7IiRyZWYiOiIxMjkifSwiUGFkZGluZyI6eyIkcmVmIjoiMTMwIn0sIkJhY2tncm91bmQiOnsiJHJlZiI6IjEzMSJ9LCJJc1Zpc2libGUiOnRydWUsIldpZHRoIjowLjAsIkhlaWdodCI6MC4wLCJCb3JkZXJTdHlsZSI6eyIkaWQiOiIzNTgiLCJMaW5lQ29sb3IiOm51bGwsIkxpbmVXZWlnaHQiOjAuMCwiTGluZVR5cGUiOjAsIlBhcmVudFN0eWxlIjpudWxsfSwiUGFyZW50U3R5bGUiOnsiJHJlZiI6IjEyNSJ9fSwiSG9yaXpvbnRhbENvbm5lY3RvclN0eWxlIjp7IiRpZCI6IjM1OSIsIkxpbmVDb2xvciI6eyIkaWQiOiIzNjAiLCIkdHlwZSI6Ik5MUkUuQ29tbW9uLkRvbS5Tb2xpZENvbG9yQnJ1c2gsIE5MUkUuQ29tbW9uIiwiQ29sb3IiOnsiJGlkIjoiMzYxIiwiQSI6MjU1LCJSIjoxNDEsIkciOjE2OSwiQiI6MjIxfX0sIkxpbmVXZWlnaHQiOjEuMCwiTGluZVR5cGUiOjAsIlBhcmVudFN0eWxlIjp7IiRyZWYiOiIxMzIifX0sIlZlcnRpY2FsQ29ubmVjdG9yU3R5bGUiOnsiJGlkIjoiMzYyIiwiTGluZUNvbG9yIjp7IiRyZWYiOiIxMzYifSwiTGluZVdlaWdodCI6Mi4wLCJMaW5lVHlwZSI6MCwiUGFyZW50U3R5bGUiOnsiJHJlZiI6IjEzNSJ9fSwiTWFyZ2luIjpudWxsLCJTdGFydERhdGVQb3NpdGlvbiI6MCwiRW5kRGF0ZVBvc2l0aW9uIjowLCJEYXRlSXNWaXNpYmxlIjp0cnVlLCJUaXRsZVBvc2l0aW9uIjo1LCJEdXJhdGlvblBvc2l0aW9uIjo0LCJQZXJjZW50YWdlQ29tcGxldGVkUG9zaXRpb24iOjYsIlNwYWNpbmciOjEwLCJJc0JlbG93VGltZWJhbmQiOnRydWUsIlBlcmNlbnRhZ2VDb21wbGV0ZVNoYXBlT3BhY2l0eSI6MzUsIlNoYXBlU3R5bGUiOnsiJGlkIjoiMzYzIiwiTWFyZ2luIjp7IiRyZWYiOiIxMzkifSwiUGFkZGluZyI6eyIkcmVmIjoiMTQwIn0sIkJhY2tncm91bmQiOnsiJGlkIjoiMzY0IiwiQ29sb3IiOnsiJGlkIjoiMzY1IiwiQSI6MjU1LCJSIjoxNDAsIkciOjQzLCJCIjo2MX19LCJJc1Zpc2libGUiOnRydWUsIldpZHRoIjowLjAsIkhlaWdodCI6MTYuMCwiQm9yZGVyU3R5bGUiOnsiJGlkIjoiMzY2IiwiTGluZUNvbG9yIjp7IiRyZWYiOiIxNDQifSwiTGluZVdlaWdodCI6MC4wLCJMaW5lVHlwZSI6MCwiUGFyZW50U3R5bGUiOnsiJHJlZiI6IjE0MyJ9fSwiUGFyZW50U3R5bGUiOnsiJHJlZiI6IjEzOCJ9fSwiVGl0bGVTdHlsZSI6eyIkaWQiOiIzNjciLCJGb250U2V0dGluZ3MiOnsiJGlkIjoiMzY4IiwiRm9udFNpemUiOjEwLCJGb250TmFtZSI6IkFyaWFsIiwiSXNCb2xkIjpmYWxzZSwiSXNJdGFsaWMiOmZhbHNlLCJJc1VuZGVybGluZWQiOmZhbHNlLCJQYXJlbnRTdHlsZSI6eyIkcmVmIjoiMTQ3In19LCJBdXRvU2l6ZSI6MCwiRm9yZWdyb3VuZCI6eyIkcmVmIjoiMTQ4In0sIk1heFdpZHRoIjo5NjAuMCwiTWF4SGVpZ2h0IjoiSW5maW5pdHkiLCJTbWFydEZvcmVncm91bmRJc0FjdGl2ZSI6ZmFsc2UsIkhvcml6b250YWxBbGlnbm1lbnQiOjEsIlZlcnRpY2FsQWxpZ25tZW50IjowLCJTbWFydEZvcmVncm91bmQiOm51bGwsIkJhY2tncm91bmRGaWxsVHlwZSI6MCwiTWFyZ2luIjp7IiRyZWYiOiIxNTAifSwiUGFkZGluZyI6eyIkcmVmIjoiMTUxIn0sIkJhY2tncm91bmQiOnsiJHJlZiI6IjE1MiJ9LCJJc1Zpc2libGUiOnRydWUsIldpZHRoIjowLjAsIkhlaWdodCI6MC4wLCJCb3JkZXJTdHlsZSI6eyIkaWQiOiIzNjkiLCJMaW5lQ29sb3IiOm51bGwsIkxpbmVXZWlnaHQiOjAuMCwiTGluZVR5cGUiOjAsIlBhcmVudFN0eWxlIjpudWxsfSwiUGFyZW50U3R5bGUiOnsiJHJlZiI6IjE0NiJ9fSwiRGF0ZVN0eWxlIjp7IiRpZCI6IjM3MCIsIkZvbnRTZXR0aW5ncyI6eyIkaWQiOiIzNzEiLCJGb250U2l6ZSI6OSwiRm9udE5hbWUiOiJBcmlhbCIsIklzQm9sZCI6ZmFsc2UsIklzSXRhbGljIjpmYWxzZSwiSXNVbmRlcmxpbmVkIjpmYWxzZSwiUGFyZW50U3R5bGUiOnsiJHJlZiI6IjE1NCJ9fSwiQXV0b1NpemUiOjAsIkZvcmVncm91bmQiOnsiJHJlZiI6IjE1NSJ9LCJNYXhXaWR0aCI6OTY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yZWYiOiIxNTkifSwiSXNWaXNpYmxlIjp0cnVlLCJXaWR0aCI6MC4wLCJIZWlnaHQiOjAuMCwiQm9yZGVyU3R5bGUiOnsiJGlkIjoiMzcyIiwiTGluZUNvbG9yIjpudWxsLCJMaW5lV2VpZ2h0IjowLjAsIkxpbmVUeXBlIjowLCJQYXJlbnRTdHlsZSI6bnVsbH0sIlBhcmVudFN0eWxlIjp7IiRyZWYiOiIxNTMifX0sIkRhdGVGb3JtYXQiOnsiJGlkIjoiMzczIiwiRm9ybWF0U3RyaW5nIjoiZCBNTU0iLCJTZXBhcmF0b3IiOiIvIiwiVXNlSW50ZXJuYXRpb25hbERhdGVGb3JtYXQiOnRydWUsIkRhdGVJc1Zpc2libGUiOnRydWUsIlRpbWVJc1Zpc2libGUiOmZhbHNlLCJIb3VyRGlnaXRzIjowLCJBbVBtRGVzaWduYXRvciI6MCwiVHJpbTAwTWludXRlcyI6ZmFsc2UsIkxhc3RLbm93blZpc2liaWxpdHlTdGF0ZSI6bnVsbH0sIldlZWtOdW1iZXJpbmciOnsiJGlkIjoiMzc0IiwiRm9ybWF0IjowLCJJc1Zpc2libGUiOmZhbHNlLCJMYXN0S25vd25WaXNpYmlsaXR5U3RhdGUiOmZhbHNlfSwiSXNWaXNpYmxlIjp0cnVlLCJQYXJlbnRTdHlsZSI6eyIkcmVmIjoiMTE3In19LCJJbmRleCI6NywiU21hcnREdXJhdGlvbkFjdGl2YXRlZCI6ZmFsc2UsIkRhdGVGb3JtYXQiOnsiJHJlZiI6IjM3MyJ9LCJXZWVrTnVtYmVyaW5nIjp7IiRpZCI6IjM3NSIsIkZvcm1hdCI6MCwiSXNWaXNpYmxlIjpmYWxzZSwiTGFzdEtub3duVmlzaWJpbGl0eVN0YXRlIjpmYWxzZX0sIklkIjoiOGU2NmIwNGMtMjFjYy00ZTI4LTk2ZmMtNWYwOTU0ZjkxYjVlIiwiSW1wb3J0SWQiOm51bGwsIlRpdGxlIjoiQXVzYXJiZWl0dW5nIHZvbiBLYXBpdGVsIDYiLCJOb3RlIjpudWxsLCJIeXBlcmxpbmsiOnsiJGlkIjoiMzc2IiwiQWRkcmVzcyI6IiIsIlN1YkFkZHJlc3MiOiIifSwiSXNDaGFuZ2VkIjpmYWxzZSwiSXNOZXciOmZhbHNlfSx7IiRpZCI6IjM3NyIsIkdyb3VwTmFtZSI6ImZmMDYwNTZmLTY3NmQtNGE3MS1hNGIyLTVjMzUyZDhmODQ3YyIsIlN0YXJ0RGF0ZSI6IjIwMjQtMDUtMjBUMDA6MDA6MDBaIiwiRW5kRGF0ZSI6IjIwMjQtMDUtMjdUMjM6NTk6NTkuOTk5WiIsIlBlcmNlbnRhZ2VDb21wbGV0ZSI6MC4wLCJTdHlsZSI6eyIkaWQiOiIzNzgiLCJTaGFwZSI6OCwiU2hhcGVUaGlja25lc3MiOjEsIkR1cmF0aW9uRm9ybWF0IjowLCJJbmNsdWRlTm9uV29ya2luZ0RheXNJbkR1cmF0aW9uIjpmYWxzZSwiUGVyY2VudGFnZUNvbXBsZXRlU3R5bGUiOnsiJGlkIjoiMzc5IiwiRm9udFNldHRpbmdzIjp7IiRpZCI6IjM4MCIsIkZvbnRTaXplIjo5LCJGb250TmFtZSI6IkFyaWFsIiwiSXNCb2xkIjpmYWxzZSwiSXNJdGFsaWMiOmZhbHNlLCJJc1VuZGVybGluZWQiOmZhbHNlLCJQYXJlbnRTdHlsZSI6eyIkcmVmIjoiMTE5In19LCJBdXRvU2l6ZSI6MCwiRm9yZWdyb3VuZCI6eyIkcmVmIjoiMTIwIn0sIk1heFdpZHRoIjo5NjAuMCwiTWF4SGVpZ2h0IjoiSW5maW5pdHkiLCJTbWFydEZvcmVncm91bmRJc0FjdGl2ZSI6ZmFsc2UsIkhvcml6b250YWxBbGlnbm1lbnQiOjEsIlZlcnRpY2FsQWxpZ25tZW50IjowLCJTbWFydEZvcmVncm91bmQiOm51bGwsIkJhY2tncm91bmRGaWxsVHlwZSI6MCwiTWFyZ2luIjp7IiRyZWYiOiIxMjIifSwiUGFkZGluZyI6eyIkcmVmIjoiMTIzIn0sIkJhY2tncm91bmQiOnsiJHJlZiI6IjEyNCJ9LCJJc1Zpc2libGUiOnRydWUsIldpZHRoIjowLjAsIkhlaWdodCI6MC4wLCJCb3JkZXJTdHlsZSI6eyIkaWQiOiIzODEiLCJMaW5lQ29sb3IiOm51bGwsIkxpbmVXZWlnaHQiOjAuMCwiTGluZVR5cGUiOjAsIlBhcmVudFN0eWxlIjpudWxsfSwiUGFyZW50U3R5bGUiOnsiJHJlZiI6IjExOCJ9fSwiRHVyYXRpb25TdHlsZSI6eyIkaWQiOiIzODIiLCJGb250U2V0dGluZ3MiOnsiJGlkIjoiMzgzIiwiRm9udFNpemUiOjksIkZvbnROYW1lIjoiQXJpYWwiLCJJc0JvbGQiOmZhbHNlLCJJc0l0YWxpYyI6ZmFsc2UsIklzVW5kZXJsaW5lZCI6ZmFsc2UsIlBhcmVudFN0eWxlIjp7IiRyZWYiOiIxMjYifX0sIkF1dG9TaXplIjowLCJGb3JlZ3JvdW5kIjp7IiRyZWYiOiIxMjcifSwiTWF4V2lkdGgiOjk2MC4wLCJNYXhIZWlnaHQiOiJJbmZpbml0eSIsIlNtYXJ0Rm9yZWdyb3VuZElzQWN0aXZlIjpmYWxzZSwiSG9yaXpvbnRhbEFsaWdubWVudCI6MSwiVmVydGljYWxBbGlnbm1lbnQiOjAsIlNtYXJ0Rm9yZWdyb3VuZCI6bnVsbCwiQmFja2dyb3VuZEZpbGxUeXBlIjowLCJNYXJnaW4iOnsiJHJlZiI6IjEyOSJ9LCJQYWRkaW5nIjp7IiRyZWYiOiIxMzAifSwiQmFja2dyb3VuZCI6eyIkcmVmIjoiMTMxIn0sIklzVmlzaWJsZSI6dHJ1ZSwiV2lkdGgiOjAuMCwiSGVpZ2h0IjowLjAsIkJvcmRlclN0eWxlIjp7IiRpZCI6IjM4NCIsIkxpbmVDb2xvciI6bnVsbCwiTGluZVdlaWdodCI6MC4wLCJMaW5lVHlwZSI6MCwiUGFyZW50U3R5bGUiOm51bGx9LCJQYXJlbnRTdHlsZSI6eyIkcmVmIjoiMTI1In19LCJIb3Jpem9udGFsQ29ubmVjdG9yU3R5bGUiOnsiJGlkIjoiMzg1IiwiTGluZUNvbG9yIjp7IiRyZWYiOiIxMzMifSwiTGluZVdlaWdodCI6MS4wLCJMaW5lVHlwZSI6MCwiUGFyZW50U3R5bGUiOnsiJHJlZiI6IjEzMiJ9fSwiVmVydGljYWxDb25uZWN0b3JTdHlsZSI6eyIkaWQiOiIzODYiLCJMaW5lQ29sb3IiOnsiJGlkIjoiMzg3IiwiJHR5cGUiOiJOTFJFLkNvbW1vbi5Eb20uU29saWRDb2xvckJydXNoLCBOTFJFLkNvbW1vbiIsIkNvbG9yIjp7IiRpZCI6IjM4OCIsIkEiOjI1NSwiUiI6MjU1LCJHIjoxLCJCIjowfX0sIkxpbmVXZWlnaHQiOjIuMCwiTGluZVR5cGUiOjAsIlBhcmVudFN0eWxlIjp7IiRyZWYiOiIxMzUifX0sIk1hcmdpbiI6bnVsbCwiU3RhcnREYXRlUG9zaXRpb24iOjAsIkVuZERhdGVQb3NpdGlvbiI6MCwiRGF0ZUlzVmlzaWJsZSI6dHJ1ZSwiVGl0bGVQb3NpdGlvbiI6NSwiRHVyYXRpb25Qb3NpdGlvbiI6NCwiUGVyY2VudGFnZUNvbXBsZXRlZFBvc2l0aW9uIjoyLCJTcGFjaW5nIjoxMCwiSXNCZWxvd1RpbWViYW5kIjp0cnVlLCJQZXJjZW50YWdlQ29tcGxldGVTaGFwZU9wYWNpdHkiOjM1LCJTaGFwZVN0eWxlIjp7IiRpZCI6IjM4OSIsIk1hcmdpbiI6eyIkcmVmIjoiMTM5In0sIlBhZGRpbmciOnsiJHJlZiI6IjE0MCJ9LCJCYWNrZ3JvdW5kIjp7IiRpZCI6IjM5MCIsIkNvbG9yIjp7IiRpZCI6IjM5MSIsIkEiOjI1NSwiUiI6MjE3LCJHIjo1MCwiQiI6NjR9fSwiSXNWaXNpYmxlIjp0cnVlLCJXaWR0aCI6MC4wLCJIZWlnaHQiOjE2LjAsIkJvcmRlclN0eWxlIjp7IiRpZCI6IjM5MiIsIkxpbmVDb2xvciI6eyIkcmVmIjoiMTQ0In0sIkxpbmVXZWlnaHQiOjAuMCwiTGluZVR5cGUiOjAsIlBhcmVudFN0eWxlIjp7IiRyZWYiOiIxNDMifX0sIlBhcmVudFN0eWxlIjp7IiRyZWYiOiIxMzgifX0sIlRpdGxlU3R5bGUiOnsiJGlkIjoiMzkzIiwiRm9udFNldHRpbmdzIjp7IiRpZCI6IjM5NCIsIkZvbnRTaXplIjoxMCwiRm9udE5hbWUiOiJBcmlhbCIsIklzQm9sZCI6ZmFsc2UsIklzSXRhbGljIjpmYWxzZSwiSXNVbmRlcmxpbmVkIjpmYWxzZSwiUGFyZW50U3R5bGUiOnsiJHJlZiI6IjE0NyJ9fSwiQXV0b1NpemUiOjAsIkZvcmVncm91bmQiOnsiJHJlZiI6IjE0OCJ9LCJNYXhXaWR0aCI6OTYwLjAsIk1heEhlaWdodCI6IkluZmluaXR5IiwiU21hcnRGb3JlZ3JvdW5kSXNBY3RpdmUiOmZhbHNlLCJIb3Jpem9udGFsQWxpZ25tZW50IjoxLCJWZXJ0aWNhbEFsaWdubWVudCI6MCwiU21hcnRGb3JlZ3JvdW5kIjpudWxsLCJCYWNrZ3JvdW5kRmlsbFR5cGUiOjAsIk1hcmdpbiI6eyIkcmVmIjoiMTUwIn0sIlBhZGRpbmciOnsiJHJlZiI6IjE1MSJ9LCJCYWNrZ3JvdW5kIjp7IiRyZWYiOiIxNTIifSwiSXNWaXNpYmxlIjp0cnVlLCJXaWR0aCI6MC4wLCJIZWlnaHQiOjAuMCwiQm9yZGVyU3R5bGUiOnsiJGlkIjoiMzk1IiwiTGluZUNvbG9yIjpudWxsLCJMaW5lV2VpZ2h0IjowLjAsIkxpbmVUeXBlIjowLCJQYXJlbnRTdHlsZSI6bnVsbH0sIlBhcmVudFN0eWxlIjp7IiRyZWYiOiIxNDYifX0sIkRhdGVTdHlsZSI6eyIkaWQiOiIzOTYiLCJGb250U2V0dGluZ3MiOnsiJGlkIjoiMzk3IiwiRm9udFNpemUiOjksIkZvbnROYW1lIjoiQXJpYWwiLCJJc0JvbGQiOmZhbHNlLCJJc0l0YWxpYyI6ZmFsc2UsIklzVW5kZXJsaW5lZCI6ZmFsc2UsIlBhcmVudFN0eWxlIjp7IiRyZWYiOiIxNTQifX0sIkF1dG9TaXplIjowLCJGb3JlZ3JvdW5kIjp7IiRyZWYiOiIxNTUifSwiTWF4V2lkdGgiOjk2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cmVmIjoiMTU5In0sIklzVmlzaWJsZSI6dHJ1ZSwiV2lkdGgiOjAuMCwiSGVpZ2h0IjowLjAsIkJvcmRlclN0eWxlIjp7IiRpZCI6IjM5OCIsIkxpbmVDb2xvciI6bnVsbCwiTGluZVdlaWdodCI6MC4wLCJMaW5lVHlwZSI6MCwiUGFyZW50U3R5bGUiOm51bGx9LCJQYXJlbnRTdHlsZSI6eyIkcmVmIjoiMTUzIn19LCJEYXRlRm9ybWF0Ijp7IiRpZCI6IjM5OSIsIkZvcm1hdFN0cmluZyI6ImQgTU1NIiwiU2VwYXJhdG9yIjoiLyIsIlVzZUludGVybmF0aW9uYWxEYXRlRm9ybWF0Ijp0cnVlLCJEYXRlSXNWaXNpYmxlIjp0cnVlLCJUaW1lSXNWaXNpYmxlIjpmYWxzZSwiSG91ckRpZ2l0cyI6MCwiQW1QbURlc2lnbmF0b3IiOjAsIlRyaW0wME1pbnV0ZXMiOmZhbHNlLCJMYXN0S25vd25WaXNpYmlsaXR5U3RhdGUiOm51bGx9LCJXZWVrTnVtYmVyaW5nIjp7IiRpZCI6IjQwMCIsIkZvcm1hdCI6MCwiSXNWaXNpYmxlIjpmYWxzZSwiTGFzdEtub3duVmlzaWJpbGl0eVN0YXRlIjpmYWxzZX0sIklzVmlzaWJsZSI6dHJ1ZSwiUGFyZW50U3R5bGUiOnsiJHJlZiI6IjExNyJ9fSwiSW5kZXgiOjgsIlNtYXJ0RHVyYXRpb25BY3RpdmF0ZWQiOmZhbHNlLCJEYXRlRm9ybWF0Ijp7IiRyZWYiOiIzOTkifSwiV2Vla051bWJlcmluZyI6eyIkaWQiOiI0MDEiLCJGb3JtYXQiOjAsIklzVmlzaWJsZSI6ZmFsc2UsIkxhc3RLbm93blZpc2liaWxpdHlTdGF0ZSI6ZmFsc2V9LCJJZCI6ImIxYmJjZGZkLTY1MDItNDQxNy1iODcwLTk3OTkwZmU2YTY0NCIsIkltcG9ydElkIjpudWxsLCJUaXRsZSI6IsOcYmVyYXJiZWl0dW5nIHVuZCBLb3JyZWt0dXJsZXNlbiIsIk5vdGUiOm51bGwsIkh5cGVybGluayI6eyIkaWQiOiI0MDIiLCJBZGRyZXNzIjoiIiwiU3ViQWRkcmVzcyI6IiJ9LCJJc0NoYW5nZWQiOmZhbHNlLCJJc05ldyI6ZmFsc2V9XSwiU3dpbWxhbmVzIjpbXSwiTXNQcm9qZWN0SXRlbXNUcmVlIjp7IiRpZCI6IjQwMyIsIlJvb3QiOnsiSW1wb3J0SWQiOm51bGwsIklzSW1wb3J0ZWQiOmZhbHNlLCJDaGlsZHJlbiI6W119fSwiTWV0YWRhdGEiOnsiJGlkIjoiNDA0In0sIlNldHRpbmdzIjp7IiRpZCI6IjQwNSIsIkltcGFPcHRpb25zIjp7IiRpZCI6IjQwNiIsIkxlZnRUb1JpZ2h0Ijp0cnVlLCJQYXlsb2FkT3B0aW9ucyI6MX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nRydWUsIkltcG9ydFR5cGUiOjYsIkZpbGVQYXRoIjpudWxsLCJUaW1lQ29uZmlndXJhdGlvbiI6eyIkaWQiOiI0MDciLCJVc2VUaW1lIjpmYWxzZSwiV29ya0RheVN0YXJ0IjoiMDA6MDA6MDAiLCJXb3JrRGF5RW5kIjoiMjM6NTk6MDAifSwiTGFzdFVzZWRUZW1wbGF0ZUlkIjoiNzM1NWI2MzMtYWM2Ni00NTI4LThiNGQtMjk5ZmFlZGM5ZWU5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Macintosh PowerPoint</Application>
  <PresentationFormat>Breitbild</PresentationFormat>
  <Paragraphs>85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Aptos Serif</vt:lpstr>
      <vt:lpstr>Arial</vt:lpstr>
      <vt:lpstr>Calibri</vt:lpstr>
      <vt:lpstr>Calibri Light</vt:lpstr>
      <vt:lpstr>Office</vt:lpstr>
      <vt:lpstr>Critical comparison of paying with credit cards and debit cards instead of paying with cash     Seminar aus BIS</vt:lpstr>
      <vt:lpstr>PowerPoint-Präsentation</vt:lpstr>
      <vt:lpstr>Critical comparison of paying with credit and debit cards instead of cash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comparison of paying with credit cards and debit cards instead of paying with cash     Seminar aus BIS</dc:title>
  <dc:creator>ferenc puskar</dc:creator>
  <cp:lastModifiedBy>ferenc puskar</cp:lastModifiedBy>
  <cp:revision>4</cp:revision>
  <dcterms:created xsi:type="dcterms:W3CDTF">2024-03-20T14:13:00Z</dcterms:created>
  <dcterms:modified xsi:type="dcterms:W3CDTF">2024-03-20T18:55:27Z</dcterms:modified>
</cp:coreProperties>
</file>