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8288000" cy="10287000"/>
  <p:notesSz cx="18288000" cy="10287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28700" y="1028700"/>
            <a:ext cx="16230600" cy="8229600"/>
          </a:xfrm>
          <a:custGeom>
            <a:avLst/>
            <a:gdLst/>
            <a:ahLst/>
            <a:cxnLst/>
            <a:rect l="l" t="t" r="r" b="b"/>
            <a:pathLst>
              <a:path w="16230600" h="8229600">
                <a:moveTo>
                  <a:pt x="16143605" y="0"/>
                </a:moveTo>
                <a:lnTo>
                  <a:pt x="86931" y="0"/>
                </a:lnTo>
                <a:lnTo>
                  <a:pt x="69895" y="1682"/>
                </a:lnTo>
                <a:lnTo>
                  <a:pt x="25463" y="25400"/>
                </a:lnTo>
                <a:lnTo>
                  <a:pt x="1685" y="69923"/>
                </a:lnTo>
                <a:lnTo>
                  <a:pt x="0" y="86995"/>
                </a:lnTo>
                <a:lnTo>
                  <a:pt x="0" y="8142668"/>
                </a:lnTo>
                <a:lnTo>
                  <a:pt x="14605" y="8190894"/>
                </a:lnTo>
                <a:lnTo>
                  <a:pt x="53668" y="8222978"/>
                </a:lnTo>
                <a:lnTo>
                  <a:pt x="86931" y="8229600"/>
                </a:lnTo>
                <a:lnTo>
                  <a:pt x="16143605" y="8229600"/>
                </a:lnTo>
                <a:lnTo>
                  <a:pt x="16191914" y="8214989"/>
                </a:lnTo>
                <a:lnTo>
                  <a:pt x="16223996" y="8175931"/>
                </a:lnTo>
                <a:lnTo>
                  <a:pt x="16230600" y="8142668"/>
                </a:lnTo>
                <a:lnTo>
                  <a:pt x="16230600" y="86995"/>
                </a:lnTo>
                <a:lnTo>
                  <a:pt x="16223775" y="53095"/>
                </a:lnTo>
                <a:lnTo>
                  <a:pt x="16205152" y="25447"/>
                </a:lnTo>
                <a:lnTo>
                  <a:pt x="16177504" y="6824"/>
                </a:lnTo>
                <a:lnTo>
                  <a:pt x="16143605" y="0"/>
                </a:lnTo>
                <a:close/>
              </a:path>
            </a:pathLst>
          </a:custGeom>
          <a:solidFill>
            <a:srgbClr val="8B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25395" y="1370019"/>
            <a:ext cx="13415644" cy="5768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991921" y="0"/>
            <a:ext cx="4083685" cy="2143125"/>
          </a:xfrm>
          <a:custGeom>
            <a:avLst/>
            <a:gdLst/>
            <a:ahLst/>
            <a:cxnLst/>
            <a:rect l="l" t="t" r="r" b="b"/>
            <a:pathLst>
              <a:path w="4083685" h="2143125">
                <a:moveTo>
                  <a:pt x="50707" y="0"/>
                </a:moveTo>
                <a:lnTo>
                  <a:pt x="33324" y="0"/>
                </a:lnTo>
                <a:lnTo>
                  <a:pt x="42015" y="1745"/>
                </a:lnTo>
                <a:lnTo>
                  <a:pt x="50707" y="0"/>
                </a:lnTo>
                <a:close/>
              </a:path>
              <a:path w="4083685" h="2143125">
                <a:moveTo>
                  <a:pt x="495185" y="0"/>
                </a:moveTo>
                <a:lnTo>
                  <a:pt x="477702" y="0"/>
                </a:lnTo>
                <a:lnTo>
                  <a:pt x="486351" y="1745"/>
                </a:lnTo>
                <a:lnTo>
                  <a:pt x="495185" y="0"/>
                </a:lnTo>
                <a:close/>
              </a:path>
              <a:path w="4083685" h="2143125">
                <a:moveTo>
                  <a:pt x="939618" y="0"/>
                </a:moveTo>
                <a:lnTo>
                  <a:pt x="922230" y="0"/>
                </a:lnTo>
                <a:lnTo>
                  <a:pt x="930938" y="1745"/>
                </a:lnTo>
                <a:lnTo>
                  <a:pt x="939618" y="0"/>
                </a:lnTo>
                <a:close/>
              </a:path>
              <a:path w="4083685" h="2143125">
                <a:moveTo>
                  <a:pt x="1384239" y="0"/>
                </a:moveTo>
                <a:lnTo>
                  <a:pt x="1366870" y="0"/>
                </a:lnTo>
                <a:lnTo>
                  <a:pt x="1375551" y="1745"/>
                </a:lnTo>
                <a:lnTo>
                  <a:pt x="1384239" y="0"/>
                </a:lnTo>
                <a:close/>
              </a:path>
              <a:path w="4083685" h="2143125">
                <a:moveTo>
                  <a:pt x="1828693" y="0"/>
                </a:moveTo>
                <a:lnTo>
                  <a:pt x="1811305" y="0"/>
                </a:lnTo>
                <a:lnTo>
                  <a:pt x="1819985" y="1745"/>
                </a:lnTo>
                <a:lnTo>
                  <a:pt x="1828693" y="0"/>
                </a:lnTo>
                <a:close/>
              </a:path>
              <a:path w="4083685" h="2143125">
                <a:moveTo>
                  <a:pt x="2272888" y="0"/>
                </a:moveTo>
                <a:lnTo>
                  <a:pt x="2255398" y="0"/>
                </a:lnTo>
                <a:lnTo>
                  <a:pt x="2264061" y="1745"/>
                </a:lnTo>
                <a:lnTo>
                  <a:pt x="2272888" y="0"/>
                </a:lnTo>
                <a:close/>
              </a:path>
              <a:path w="4083685" h="2143125">
                <a:moveTo>
                  <a:pt x="2717714" y="0"/>
                </a:moveTo>
                <a:lnTo>
                  <a:pt x="2700247" y="0"/>
                </a:lnTo>
                <a:lnTo>
                  <a:pt x="2709301" y="1745"/>
                </a:lnTo>
                <a:lnTo>
                  <a:pt x="2717714" y="0"/>
                </a:lnTo>
                <a:close/>
              </a:path>
              <a:path w="4083685" h="2143125">
                <a:moveTo>
                  <a:pt x="3161707" y="0"/>
                </a:moveTo>
                <a:lnTo>
                  <a:pt x="3144332" y="0"/>
                </a:lnTo>
                <a:lnTo>
                  <a:pt x="3153020" y="1745"/>
                </a:lnTo>
                <a:lnTo>
                  <a:pt x="3161707" y="0"/>
                </a:lnTo>
                <a:close/>
              </a:path>
              <a:path w="4083685" h="2143125">
                <a:moveTo>
                  <a:pt x="3606142" y="0"/>
                </a:moveTo>
                <a:lnTo>
                  <a:pt x="3588773" y="0"/>
                </a:lnTo>
                <a:lnTo>
                  <a:pt x="3597454" y="1745"/>
                </a:lnTo>
                <a:lnTo>
                  <a:pt x="3606142" y="0"/>
                </a:lnTo>
                <a:close/>
              </a:path>
              <a:path w="4083685" h="2143125">
                <a:moveTo>
                  <a:pt x="4050151" y="0"/>
                </a:moveTo>
                <a:lnTo>
                  <a:pt x="4033616" y="0"/>
                </a:lnTo>
                <a:lnTo>
                  <a:pt x="4041888" y="1656"/>
                </a:lnTo>
                <a:lnTo>
                  <a:pt x="4050151" y="0"/>
                </a:lnTo>
                <a:close/>
              </a:path>
              <a:path w="4083685" h="2143125">
                <a:moveTo>
                  <a:pt x="42123" y="346085"/>
                </a:moveTo>
                <a:lnTo>
                  <a:pt x="25760" y="349317"/>
                </a:lnTo>
                <a:lnTo>
                  <a:pt x="12381" y="358246"/>
                </a:lnTo>
                <a:lnTo>
                  <a:pt x="3343" y="371518"/>
                </a:lnTo>
                <a:lnTo>
                  <a:pt x="0" y="387780"/>
                </a:lnTo>
                <a:lnTo>
                  <a:pt x="3260" y="404096"/>
                </a:lnTo>
                <a:lnTo>
                  <a:pt x="12230" y="417414"/>
                </a:lnTo>
                <a:lnTo>
                  <a:pt x="25562" y="426405"/>
                </a:lnTo>
                <a:lnTo>
                  <a:pt x="41908" y="429742"/>
                </a:lnTo>
                <a:lnTo>
                  <a:pt x="58271" y="426510"/>
                </a:lnTo>
                <a:lnTo>
                  <a:pt x="71649" y="417581"/>
                </a:lnTo>
                <a:lnTo>
                  <a:pt x="80688" y="404309"/>
                </a:lnTo>
                <a:lnTo>
                  <a:pt x="84034" y="388047"/>
                </a:lnTo>
                <a:lnTo>
                  <a:pt x="83998" y="387780"/>
                </a:lnTo>
                <a:lnTo>
                  <a:pt x="80743" y="371693"/>
                </a:lnTo>
                <a:lnTo>
                  <a:pt x="71765" y="358402"/>
                </a:lnTo>
                <a:lnTo>
                  <a:pt x="58443" y="349420"/>
                </a:lnTo>
                <a:lnTo>
                  <a:pt x="42123" y="346085"/>
                </a:lnTo>
                <a:close/>
              </a:path>
              <a:path w="4083685" h="2143125">
                <a:moveTo>
                  <a:pt x="486566" y="346085"/>
                </a:moveTo>
                <a:lnTo>
                  <a:pt x="470204" y="349317"/>
                </a:lnTo>
                <a:lnTo>
                  <a:pt x="456826" y="358246"/>
                </a:lnTo>
                <a:lnTo>
                  <a:pt x="447786" y="371518"/>
                </a:lnTo>
                <a:lnTo>
                  <a:pt x="444440" y="387780"/>
                </a:lnTo>
                <a:lnTo>
                  <a:pt x="447703" y="404096"/>
                </a:lnTo>
                <a:lnTo>
                  <a:pt x="456675" y="417414"/>
                </a:lnTo>
                <a:lnTo>
                  <a:pt x="470007" y="426405"/>
                </a:lnTo>
                <a:lnTo>
                  <a:pt x="486351" y="429742"/>
                </a:lnTo>
                <a:lnTo>
                  <a:pt x="502713" y="426510"/>
                </a:lnTo>
                <a:lnTo>
                  <a:pt x="516091" y="417581"/>
                </a:lnTo>
                <a:lnTo>
                  <a:pt x="525131" y="404309"/>
                </a:lnTo>
                <a:lnTo>
                  <a:pt x="528477" y="388047"/>
                </a:lnTo>
                <a:lnTo>
                  <a:pt x="528441" y="387780"/>
                </a:lnTo>
                <a:lnTo>
                  <a:pt x="525186" y="371693"/>
                </a:lnTo>
                <a:lnTo>
                  <a:pt x="516209" y="358402"/>
                </a:lnTo>
                <a:lnTo>
                  <a:pt x="502888" y="349420"/>
                </a:lnTo>
                <a:lnTo>
                  <a:pt x="486566" y="346085"/>
                </a:lnTo>
                <a:close/>
              </a:path>
              <a:path w="4083685" h="2143125">
                <a:moveTo>
                  <a:pt x="930938" y="346085"/>
                </a:moveTo>
                <a:lnTo>
                  <a:pt x="914552" y="349370"/>
                </a:lnTo>
                <a:lnTo>
                  <a:pt x="901186" y="358335"/>
                </a:lnTo>
                <a:lnTo>
                  <a:pt x="892183" y="371643"/>
                </a:lnTo>
                <a:lnTo>
                  <a:pt x="888883" y="387958"/>
                </a:lnTo>
                <a:lnTo>
                  <a:pt x="892183" y="404221"/>
                </a:lnTo>
                <a:lnTo>
                  <a:pt x="901186" y="417503"/>
                </a:lnTo>
                <a:lnTo>
                  <a:pt x="914552" y="426458"/>
                </a:lnTo>
                <a:lnTo>
                  <a:pt x="930938" y="429742"/>
                </a:lnTo>
                <a:lnTo>
                  <a:pt x="947271" y="426458"/>
                </a:lnTo>
                <a:lnTo>
                  <a:pt x="960611" y="417503"/>
                </a:lnTo>
                <a:lnTo>
                  <a:pt x="969604" y="404221"/>
                </a:lnTo>
                <a:lnTo>
                  <a:pt x="972903" y="387958"/>
                </a:lnTo>
                <a:lnTo>
                  <a:pt x="969604" y="371643"/>
                </a:lnTo>
                <a:lnTo>
                  <a:pt x="960611" y="358335"/>
                </a:lnTo>
                <a:lnTo>
                  <a:pt x="947271" y="349370"/>
                </a:lnTo>
                <a:lnTo>
                  <a:pt x="930938" y="346085"/>
                </a:lnTo>
                <a:close/>
              </a:path>
              <a:path w="4083685" h="2143125">
                <a:moveTo>
                  <a:pt x="1375551" y="346085"/>
                </a:moveTo>
                <a:lnTo>
                  <a:pt x="1359217" y="349370"/>
                </a:lnTo>
                <a:lnTo>
                  <a:pt x="1345878" y="358335"/>
                </a:lnTo>
                <a:lnTo>
                  <a:pt x="1336884" y="371643"/>
                </a:lnTo>
                <a:lnTo>
                  <a:pt x="1333586" y="387958"/>
                </a:lnTo>
                <a:lnTo>
                  <a:pt x="1336884" y="404221"/>
                </a:lnTo>
                <a:lnTo>
                  <a:pt x="1345878" y="417503"/>
                </a:lnTo>
                <a:lnTo>
                  <a:pt x="1359217" y="426458"/>
                </a:lnTo>
                <a:lnTo>
                  <a:pt x="1375551" y="429742"/>
                </a:lnTo>
                <a:lnTo>
                  <a:pt x="1391899" y="426458"/>
                </a:lnTo>
                <a:lnTo>
                  <a:pt x="1405269" y="417503"/>
                </a:lnTo>
                <a:lnTo>
                  <a:pt x="1414293" y="404221"/>
                </a:lnTo>
                <a:lnTo>
                  <a:pt x="1417605" y="387958"/>
                </a:lnTo>
                <a:lnTo>
                  <a:pt x="1414293" y="371643"/>
                </a:lnTo>
                <a:lnTo>
                  <a:pt x="1405269" y="358335"/>
                </a:lnTo>
                <a:lnTo>
                  <a:pt x="1391899" y="349370"/>
                </a:lnTo>
                <a:lnTo>
                  <a:pt x="1375551" y="346085"/>
                </a:lnTo>
                <a:close/>
              </a:path>
              <a:path w="4083685" h="2143125">
                <a:moveTo>
                  <a:pt x="1819985" y="346085"/>
                </a:moveTo>
                <a:lnTo>
                  <a:pt x="1803651" y="349370"/>
                </a:lnTo>
                <a:lnTo>
                  <a:pt x="1790312" y="358335"/>
                </a:lnTo>
                <a:lnTo>
                  <a:pt x="1781318" y="371643"/>
                </a:lnTo>
                <a:lnTo>
                  <a:pt x="1778020" y="387958"/>
                </a:lnTo>
                <a:lnTo>
                  <a:pt x="1781318" y="404221"/>
                </a:lnTo>
                <a:lnTo>
                  <a:pt x="1790312" y="417503"/>
                </a:lnTo>
                <a:lnTo>
                  <a:pt x="1803651" y="426458"/>
                </a:lnTo>
                <a:lnTo>
                  <a:pt x="1819985" y="429742"/>
                </a:lnTo>
                <a:lnTo>
                  <a:pt x="1836371" y="426458"/>
                </a:lnTo>
                <a:lnTo>
                  <a:pt x="1849736" y="417503"/>
                </a:lnTo>
                <a:lnTo>
                  <a:pt x="1858740" y="404221"/>
                </a:lnTo>
                <a:lnTo>
                  <a:pt x="1862040" y="387958"/>
                </a:lnTo>
                <a:lnTo>
                  <a:pt x="1858740" y="371643"/>
                </a:lnTo>
                <a:lnTo>
                  <a:pt x="1849736" y="358335"/>
                </a:lnTo>
                <a:lnTo>
                  <a:pt x="1836371" y="349370"/>
                </a:lnTo>
                <a:lnTo>
                  <a:pt x="1819985" y="346085"/>
                </a:lnTo>
                <a:close/>
              </a:path>
              <a:path w="4083685" h="2143125">
                <a:moveTo>
                  <a:pt x="2264374" y="346094"/>
                </a:moveTo>
                <a:lnTo>
                  <a:pt x="2248072" y="349317"/>
                </a:lnTo>
                <a:lnTo>
                  <a:pt x="2234702" y="358246"/>
                </a:lnTo>
                <a:lnTo>
                  <a:pt x="2225677" y="371518"/>
                </a:lnTo>
                <a:lnTo>
                  <a:pt x="2222365" y="387780"/>
                </a:lnTo>
                <a:lnTo>
                  <a:pt x="2225611" y="404096"/>
                </a:lnTo>
                <a:lnTo>
                  <a:pt x="2234579" y="417414"/>
                </a:lnTo>
                <a:lnTo>
                  <a:pt x="2247908" y="426405"/>
                </a:lnTo>
                <a:lnTo>
                  <a:pt x="2264240" y="429742"/>
                </a:lnTo>
                <a:lnTo>
                  <a:pt x="2280590" y="426510"/>
                </a:lnTo>
                <a:lnTo>
                  <a:pt x="2293969" y="417581"/>
                </a:lnTo>
                <a:lnTo>
                  <a:pt x="2303021" y="404309"/>
                </a:lnTo>
                <a:lnTo>
                  <a:pt x="2306384" y="388047"/>
                </a:lnTo>
                <a:lnTo>
                  <a:pt x="2306348" y="387780"/>
                </a:lnTo>
                <a:lnTo>
                  <a:pt x="2303072" y="371643"/>
                </a:lnTo>
                <a:lnTo>
                  <a:pt x="2294048" y="358335"/>
                </a:lnTo>
                <a:lnTo>
                  <a:pt x="2280678" y="349370"/>
                </a:lnTo>
                <a:lnTo>
                  <a:pt x="2264374" y="346094"/>
                </a:lnTo>
                <a:close/>
              </a:path>
              <a:path w="4083685" h="2143125">
                <a:moveTo>
                  <a:pt x="2708809" y="346094"/>
                </a:moveTo>
                <a:lnTo>
                  <a:pt x="2692506" y="349317"/>
                </a:lnTo>
                <a:lnTo>
                  <a:pt x="2679136" y="358246"/>
                </a:lnTo>
                <a:lnTo>
                  <a:pt x="2670111" y="371518"/>
                </a:lnTo>
                <a:lnTo>
                  <a:pt x="2666799" y="387780"/>
                </a:lnTo>
                <a:lnTo>
                  <a:pt x="2670046" y="404096"/>
                </a:lnTo>
                <a:lnTo>
                  <a:pt x="2679013" y="417414"/>
                </a:lnTo>
                <a:lnTo>
                  <a:pt x="2692342" y="426405"/>
                </a:lnTo>
                <a:lnTo>
                  <a:pt x="2708675" y="429742"/>
                </a:lnTo>
                <a:lnTo>
                  <a:pt x="2725024" y="426510"/>
                </a:lnTo>
                <a:lnTo>
                  <a:pt x="2738404" y="417581"/>
                </a:lnTo>
                <a:lnTo>
                  <a:pt x="2747455" y="404309"/>
                </a:lnTo>
                <a:lnTo>
                  <a:pt x="2750819" y="388047"/>
                </a:lnTo>
                <a:lnTo>
                  <a:pt x="2750783" y="387780"/>
                </a:lnTo>
                <a:lnTo>
                  <a:pt x="2747519" y="371643"/>
                </a:lnTo>
                <a:lnTo>
                  <a:pt x="2738515" y="358335"/>
                </a:lnTo>
                <a:lnTo>
                  <a:pt x="2725150" y="349370"/>
                </a:lnTo>
                <a:lnTo>
                  <a:pt x="2708809" y="346094"/>
                </a:lnTo>
                <a:close/>
              </a:path>
              <a:path w="4083685" h="2143125">
                <a:moveTo>
                  <a:pt x="3153199" y="346085"/>
                </a:moveTo>
                <a:lnTo>
                  <a:pt x="3136865" y="349370"/>
                </a:lnTo>
                <a:lnTo>
                  <a:pt x="3123526" y="358335"/>
                </a:lnTo>
                <a:lnTo>
                  <a:pt x="3114532" y="371643"/>
                </a:lnTo>
                <a:lnTo>
                  <a:pt x="3111234" y="387958"/>
                </a:lnTo>
                <a:lnTo>
                  <a:pt x="3114532" y="404221"/>
                </a:lnTo>
                <a:lnTo>
                  <a:pt x="3123526" y="417503"/>
                </a:lnTo>
                <a:lnTo>
                  <a:pt x="3136865" y="426458"/>
                </a:lnTo>
                <a:lnTo>
                  <a:pt x="3153199" y="429742"/>
                </a:lnTo>
                <a:lnTo>
                  <a:pt x="3169584" y="426458"/>
                </a:lnTo>
                <a:lnTo>
                  <a:pt x="3182950" y="417503"/>
                </a:lnTo>
                <a:lnTo>
                  <a:pt x="3191953" y="404221"/>
                </a:lnTo>
                <a:lnTo>
                  <a:pt x="3195253" y="387958"/>
                </a:lnTo>
                <a:lnTo>
                  <a:pt x="3191953" y="371643"/>
                </a:lnTo>
                <a:lnTo>
                  <a:pt x="3182950" y="358335"/>
                </a:lnTo>
                <a:lnTo>
                  <a:pt x="3169584" y="349370"/>
                </a:lnTo>
                <a:lnTo>
                  <a:pt x="3153199" y="346085"/>
                </a:lnTo>
                <a:close/>
              </a:path>
              <a:path w="4083685" h="2143125">
                <a:moveTo>
                  <a:pt x="3597633" y="346085"/>
                </a:moveTo>
                <a:lnTo>
                  <a:pt x="3581299" y="349370"/>
                </a:lnTo>
                <a:lnTo>
                  <a:pt x="3567960" y="358335"/>
                </a:lnTo>
                <a:lnTo>
                  <a:pt x="3558966" y="371643"/>
                </a:lnTo>
                <a:lnTo>
                  <a:pt x="3555668" y="387958"/>
                </a:lnTo>
                <a:lnTo>
                  <a:pt x="3558966" y="404221"/>
                </a:lnTo>
                <a:lnTo>
                  <a:pt x="3567960" y="417503"/>
                </a:lnTo>
                <a:lnTo>
                  <a:pt x="3581299" y="426458"/>
                </a:lnTo>
                <a:lnTo>
                  <a:pt x="3597633" y="429742"/>
                </a:lnTo>
                <a:lnTo>
                  <a:pt x="3614018" y="426458"/>
                </a:lnTo>
                <a:lnTo>
                  <a:pt x="3627384" y="417503"/>
                </a:lnTo>
                <a:lnTo>
                  <a:pt x="3636388" y="404221"/>
                </a:lnTo>
                <a:lnTo>
                  <a:pt x="3639687" y="387958"/>
                </a:lnTo>
                <a:lnTo>
                  <a:pt x="3636388" y="371643"/>
                </a:lnTo>
                <a:lnTo>
                  <a:pt x="3627384" y="358335"/>
                </a:lnTo>
                <a:lnTo>
                  <a:pt x="3614018" y="349370"/>
                </a:lnTo>
                <a:lnTo>
                  <a:pt x="3597633" y="346085"/>
                </a:lnTo>
                <a:close/>
              </a:path>
              <a:path w="4083685" h="2143125">
                <a:moveTo>
                  <a:pt x="4042013" y="346111"/>
                </a:moveTo>
                <a:lnTo>
                  <a:pt x="4025723" y="349121"/>
                </a:lnTo>
                <a:lnTo>
                  <a:pt x="4012226" y="357878"/>
                </a:lnTo>
                <a:lnTo>
                  <a:pt x="4003024" y="371029"/>
                </a:lnTo>
                <a:lnTo>
                  <a:pt x="3999476" y="387245"/>
                </a:lnTo>
                <a:lnTo>
                  <a:pt x="4002525" y="403607"/>
                </a:lnTo>
                <a:lnTo>
                  <a:pt x="4011320" y="417046"/>
                </a:lnTo>
                <a:lnTo>
                  <a:pt x="4024528" y="426209"/>
                </a:lnTo>
                <a:lnTo>
                  <a:pt x="4040814" y="429742"/>
                </a:lnTo>
                <a:lnTo>
                  <a:pt x="4057247" y="426706"/>
                </a:lnTo>
                <a:lnTo>
                  <a:pt x="4070745" y="417948"/>
                </a:lnTo>
                <a:lnTo>
                  <a:pt x="4079947" y="404798"/>
                </a:lnTo>
                <a:lnTo>
                  <a:pt x="4083495" y="388581"/>
                </a:lnTo>
                <a:lnTo>
                  <a:pt x="4083495" y="388136"/>
                </a:lnTo>
                <a:lnTo>
                  <a:pt x="4080291" y="371868"/>
                </a:lnTo>
                <a:lnTo>
                  <a:pt x="4071416" y="358558"/>
                </a:lnTo>
                <a:lnTo>
                  <a:pt x="4058179" y="349523"/>
                </a:lnTo>
                <a:lnTo>
                  <a:pt x="4042013" y="346111"/>
                </a:lnTo>
                <a:close/>
              </a:path>
              <a:path w="4083685" h="2143125">
                <a:moveTo>
                  <a:pt x="4042157" y="346085"/>
                </a:moveTo>
                <a:lnTo>
                  <a:pt x="4041888" y="346085"/>
                </a:lnTo>
                <a:lnTo>
                  <a:pt x="4042157" y="346085"/>
                </a:lnTo>
                <a:close/>
              </a:path>
              <a:path w="4083685" h="2143125">
                <a:moveTo>
                  <a:pt x="42448" y="774616"/>
                </a:moveTo>
                <a:lnTo>
                  <a:pt x="42123" y="774616"/>
                </a:lnTo>
                <a:lnTo>
                  <a:pt x="25760" y="777849"/>
                </a:lnTo>
                <a:lnTo>
                  <a:pt x="12382" y="786777"/>
                </a:lnTo>
                <a:lnTo>
                  <a:pt x="3344" y="800049"/>
                </a:lnTo>
                <a:lnTo>
                  <a:pt x="1" y="816311"/>
                </a:lnTo>
                <a:lnTo>
                  <a:pt x="3262" y="832590"/>
                </a:lnTo>
                <a:lnTo>
                  <a:pt x="12233" y="845912"/>
                </a:lnTo>
                <a:lnTo>
                  <a:pt x="25566" y="854924"/>
                </a:lnTo>
                <a:lnTo>
                  <a:pt x="41913" y="858274"/>
                </a:lnTo>
                <a:lnTo>
                  <a:pt x="58196" y="855033"/>
                </a:lnTo>
                <a:lnTo>
                  <a:pt x="71537" y="846179"/>
                </a:lnTo>
                <a:lnTo>
                  <a:pt x="80596" y="833016"/>
                </a:lnTo>
                <a:lnTo>
                  <a:pt x="84034" y="816846"/>
                </a:lnTo>
                <a:lnTo>
                  <a:pt x="80897" y="800538"/>
                </a:lnTo>
                <a:lnTo>
                  <a:pt x="72029" y="787145"/>
                </a:lnTo>
                <a:lnTo>
                  <a:pt x="58767" y="778045"/>
                </a:lnTo>
                <a:lnTo>
                  <a:pt x="42448" y="774616"/>
                </a:lnTo>
                <a:close/>
              </a:path>
              <a:path w="4083685" h="2143125">
                <a:moveTo>
                  <a:pt x="486566" y="774616"/>
                </a:moveTo>
                <a:lnTo>
                  <a:pt x="470205" y="777849"/>
                </a:lnTo>
                <a:lnTo>
                  <a:pt x="456826" y="786777"/>
                </a:lnTo>
                <a:lnTo>
                  <a:pt x="447786" y="800049"/>
                </a:lnTo>
                <a:lnTo>
                  <a:pt x="444440" y="816311"/>
                </a:lnTo>
                <a:lnTo>
                  <a:pt x="447703" y="832590"/>
                </a:lnTo>
                <a:lnTo>
                  <a:pt x="456675" y="845912"/>
                </a:lnTo>
                <a:lnTo>
                  <a:pt x="470007" y="854924"/>
                </a:lnTo>
                <a:lnTo>
                  <a:pt x="486351" y="858274"/>
                </a:lnTo>
                <a:lnTo>
                  <a:pt x="502713" y="855040"/>
                </a:lnTo>
                <a:lnTo>
                  <a:pt x="516091" y="846102"/>
                </a:lnTo>
                <a:lnTo>
                  <a:pt x="525131" y="832803"/>
                </a:lnTo>
                <a:lnTo>
                  <a:pt x="528477" y="816490"/>
                </a:lnTo>
                <a:lnTo>
                  <a:pt x="528477" y="816311"/>
                </a:lnTo>
                <a:lnTo>
                  <a:pt x="525154" y="800099"/>
                </a:lnTo>
                <a:lnTo>
                  <a:pt x="516169" y="786844"/>
                </a:lnTo>
                <a:lnTo>
                  <a:pt x="502860" y="777899"/>
                </a:lnTo>
                <a:lnTo>
                  <a:pt x="486566" y="774616"/>
                </a:lnTo>
                <a:close/>
              </a:path>
              <a:path w="4083685" h="2143125">
                <a:moveTo>
                  <a:pt x="931296" y="774616"/>
                </a:moveTo>
                <a:lnTo>
                  <a:pt x="930938" y="774616"/>
                </a:lnTo>
                <a:lnTo>
                  <a:pt x="914552" y="777900"/>
                </a:lnTo>
                <a:lnTo>
                  <a:pt x="901186" y="786855"/>
                </a:lnTo>
                <a:lnTo>
                  <a:pt x="892183" y="800137"/>
                </a:lnTo>
                <a:lnTo>
                  <a:pt x="888883" y="816401"/>
                </a:lnTo>
                <a:lnTo>
                  <a:pt x="892183" y="832715"/>
                </a:lnTo>
                <a:lnTo>
                  <a:pt x="901186" y="846024"/>
                </a:lnTo>
                <a:lnTo>
                  <a:pt x="914552" y="854988"/>
                </a:lnTo>
                <a:lnTo>
                  <a:pt x="930938" y="858274"/>
                </a:lnTo>
                <a:lnTo>
                  <a:pt x="947171" y="855033"/>
                </a:lnTo>
                <a:lnTo>
                  <a:pt x="960476" y="846179"/>
                </a:lnTo>
                <a:lnTo>
                  <a:pt x="969504" y="833016"/>
                </a:lnTo>
                <a:lnTo>
                  <a:pt x="972903" y="816846"/>
                </a:lnTo>
                <a:lnTo>
                  <a:pt x="969786" y="800538"/>
                </a:lnTo>
                <a:lnTo>
                  <a:pt x="960924" y="787145"/>
                </a:lnTo>
                <a:lnTo>
                  <a:pt x="947649" y="778045"/>
                </a:lnTo>
                <a:lnTo>
                  <a:pt x="931296" y="774616"/>
                </a:lnTo>
                <a:close/>
              </a:path>
              <a:path w="4083685" h="2143125">
                <a:moveTo>
                  <a:pt x="1375551" y="774616"/>
                </a:moveTo>
                <a:lnTo>
                  <a:pt x="1375372" y="774616"/>
                </a:lnTo>
                <a:lnTo>
                  <a:pt x="1358986" y="777900"/>
                </a:lnTo>
                <a:lnTo>
                  <a:pt x="1345606" y="786878"/>
                </a:lnTo>
                <a:lnTo>
                  <a:pt x="1336617" y="800137"/>
                </a:lnTo>
                <a:lnTo>
                  <a:pt x="1333318" y="816401"/>
                </a:lnTo>
                <a:lnTo>
                  <a:pt x="1336617" y="832715"/>
                </a:lnTo>
                <a:lnTo>
                  <a:pt x="1345621" y="846024"/>
                </a:lnTo>
                <a:lnTo>
                  <a:pt x="1358986" y="854988"/>
                </a:lnTo>
                <a:lnTo>
                  <a:pt x="1375372" y="858274"/>
                </a:lnTo>
                <a:lnTo>
                  <a:pt x="1391706" y="854988"/>
                </a:lnTo>
                <a:lnTo>
                  <a:pt x="1405045" y="846024"/>
                </a:lnTo>
                <a:lnTo>
                  <a:pt x="1414039" y="832715"/>
                </a:lnTo>
                <a:lnTo>
                  <a:pt x="1417337" y="816401"/>
                </a:lnTo>
                <a:lnTo>
                  <a:pt x="1414054" y="800112"/>
                </a:lnTo>
                <a:lnTo>
                  <a:pt x="1405101" y="786878"/>
                </a:lnTo>
                <a:lnTo>
                  <a:pt x="1391819" y="777936"/>
                </a:lnTo>
                <a:lnTo>
                  <a:pt x="1375551" y="774616"/>
                </a:lnTo>
                <a:close/>
              </a:path>
              <a:path w="4083685" h="2143125">
                <a:moveTo>
                  <a:pt x="1819806" y="774616"/>
                </a:moveTo>
                <a:lnTo>
                  <a:pt x="1803458" y="777900"/>
                </a:lnTo>
                <a:lnTo>
                  <a:pt x="1790089" y="786855"/>
                </a:lnTo>
                <a:lnTo>
                  <a:pt x="1781064" y="800137"/>
                </a:lnTo>
                <a:lnTo>
                  <a:pt x="1777752" y="816401"/>
                </a:lnTo>
                <a:lnTo>
                  <a:pt x="1781064" y="832715"/>
                </a:lnTo>
                <a:lnTo>
                  <a:pt x="1790089" y="846024"/>
                </a:lnTo>
                <a:lnTo>
                  <a:pt x="1803458" y="854988"/>
                </a:lnTo>
                <a:lnTo>
                  <a:pt x="1819806" y="858274"/>
                </a:lnTo>
                <a:lnTo>
                  <a:pt x="1836140" y="854988"/>
                </a:lnTo>
                <a:lnTo>
                  <a:pt x="1849479" y="846024"/>
                </a:lnTo>
                <a:lnTo>
                  <a:pt x="1858473" y="832715"/>
                </a:lnTo>
                <a:lnTo>
                  <a:pt x="1861771" y="816401"/>
                </a:lnTo>
                <a:lnTo>
                  <a:pt x="1858473" y="800062"/>
                </a:lnTo>
                <a:lnTo>
                  <a:pt x="1849479" y="786811"/>
                </a:lnTo>
                <a:lnTo>
                  <a:pt x="1836140" y="777886"/>
                </a:lnTo>
                <a:lnTo>
                  <a:pt x="1819806" y="774616"/>
                </a:lnTo>
                <a:close/>
              </a:path>
              <a:path w="4083685" h="2143125">
                <a:moveTo>
                  <a:pt x="2264241" y="774616"/>
                </a:moveTo>
                <a:lnTo>
                  <a:pt x="2247891" y="777849"/>
                </a:lnTo>
                <a:lnTo>
                  <a:pt x="2234512" y="786777"/>
                </a:lnTo>
                <a:lnTo>
                  <a:pt x="2225460" y="800049"/>
                </a:lnTo>
                <a:lnTo>
                  <a:pt x="2222097" y="816311"/>
                </a:lnTo>
                <a:lnTo>
                  <a:pt x="2225382" y="832590"/>
                </a:lnTo>
                <a:lnTo>
                  <a:pt x="2234355" y="845912"/>
                </a:lnTo>
                <a:lnTo>
                  <a:pt x="2247690" y="854924"/>
                </a:lnTo>
                <a:lnTo>
                  <a:pt x="2264062" y="858274"/>
                </a:lnTo>
                <a:lnTo>
                  <a:pt x="2280409" y="855040"/>
                </a:lnTo>
                <a:lnTo>
                  <a:pt x="2293779" y="846102"/>
                </a:lnTo>
                <a:lnTo>
                  <a:pt x="2302804" y="832803"/>
                </a:lnTo>
                <a:lnTo>
                  <a:pt x="2306116" y="816490"/>
                </a:lnTo>
                <a:lnTo>
                  <a:pt x="2306116" y="816311"/>
                </a:lnTo>
                <a:lnTo>
                  <a:pt x="2302819" y="800099"/>
                </a:lnTo>
                <a:lnTo>
                  <a:pt x="2293835" y="786844"/>
                </a:lnTo>
                <a:lnTo>
                  <a:pt x="2280523" y="777899"/>
                </a:lnTo>
                <a:lnTo>
                  <a:pt x="2264241" y="774616"/>
                </a:lnTo>
                <a:close/>
              </a:path>
              <a:path w="4083685" h="2143125">
                <a:moveTo>
                  <a:pt x="2709480" y="774616"/>
                </a:moveTo>
                <a:lnTo>
                  <a:pt x="2708675" y="774616"/>
                </a:lnTo>
                <a:lnTo>
                  <a:pt x="2692337" y="778045"/>
                </a:lnTo>
                <a:lnTo>
                  <a:pt x="2679069" y="787100"/>
                </a:lnTo>
                <a:lnTo>
                  <a:pt x="2670159" y="800463"/>
                </a:lnTo>
                <a:lnTo>
                  <a:pt x="2666978" y="816757"/>
                </a:lnTo>
                <a:lnTo>
                  <a:pt x="2670408" y="833004"/>
                </a:lnTo>
                <a:lnTo>
                  <a:pt x="2679516" y="846235"/>
                </a:lnTo>
                <a:lnTo>
                  <a:pt x="2692937" y="855107"/>
                </a:lnTo>
                <a:lnTo>
                  <a:pt x="2709301" y="858274"/>
                </a:lnTo>
                <a:lnTo>
                  <a:pt x="2725455" y="854933"/>
                </a:lnTo>
                <a:lnTo>
                  <a:pt x="2738672" y="846046"/>
                </a:lnTo>
                <a:lnTo>
                  <a:pt x="2747628" y="832916"/>
                </a:lnTo>
                <a:lnTo>
                  <a:pt x="2750998" y="816846"/>
                </a:lnTo>
                <a:lnTo>
                  <a:pt x="2747883" y="800538"/>
                </a:lnTo>
                <a:lnTo>
                  <a:pt x="2739030" y="787145"/>
                </a:lnTo>
                <a:lnTo>
                  <a:pt x="2725782" y="778045"/>
                </a:lnTo>
                <a:lnTo>
                  <a:pt x="2709480" y="774616"/>
                </a:lnTo>
                <a:close/>
              </a:path>
              <a:path w="4083685" h="2143125">
                <a:moveTo>
                  <a:pt x="3153020" y="774616"/>
                </a:moveTo>
                <a:lnTo>
                  <a:pt x="3136672" y="777900"/>
                </a:lnTo>
                <a:lnTo>
                  <a:pt x="3123302" y="786855"/>
                </a:lnTo>
                <a:lnTo>
                  <a:pt x="3114277" y="800137"/>
                </a:lnTo>
                <a:lnTo>
                  <a:pt x="3110965" y="816401"/>
                </a:lnTo>
                <a:lnTo>
                  <a:pt x="3114277" y="832715"/>
                </a:lnTo>
                <a:lnTo>
                  <a:pt x="3123302" y="846024"/>
                </a:lnTo>
                <a:lnTo>
                  <a:pt x="3136672" y="854988"/>
                </a:lnTo>
                <a:lnTo>
                  <a:pt x="3153020" y="858274"/>
                </a:lnTo>
                <a:lnTo>
                  <a:pt x="3169367" y="854988"/>
                </a:lnTo>
                <a:lnTo>
                  <a:pt x="3182737" y="846024"/>
                </a:lnTo>
                <a:lnTo>
                  <a:pt x="3191762" y="832715"/>
                </a:lnTo>
                <a:lnTo>
                  <a:pt x="3195074" y="816401"/>
                </a:lnTo>
                <a:lnTo>
                  <a:pt x="3191724" y="800062"/>
                </a:lnTo>
                <a:lnTo>
                  <a:pt x="3182704" y="786811"/>
                </a:lnTo>
                <a:lnTo>
                  <a:pt x="3169355" y="777886"/>
                </a:lnTo>
                <a:lnTo>
                  <a:pt x="3153020" y="774616"/>
                </a:lnTo>
                <a:close/>
              </a:path>
              <a:path w="4083685" h="2143125">
                <a:moveTo>
                  <a:pt x="3597454" y="774616"/>
                </a:moveTo>
                <a:lnTo>
                  <a:pt x="3581120" y="777900"/>
                </a:lnTo>
                <a:lnTo>
                  <a:pt x="3567781" y="786855"/>
                </a:lnTo>
                <a:lnTo>
                  <a:pt x="3558787" y="800137"/>
                </a:lnTo>
                <a:lnTo>
                  <a:pt x="3555489" y="816401"/>
                </a:lnTo>
                <a:lnTo>
                  <a:pt x="3558787" y="832715"/>
                </a:lnTo>
                <a:lnTo>
                  <a:pt x="3567781" y="846024"/>
                </a:lnTo>
                <a:lnTo>
                  <a:pt x="3581120" y="854988"/>
                </a:lnTo>
                <a:lnTo>
                  <a:pt x="3597454" y="858274"/>
                </a:lnTo>
                <a:lnTo>
                  <a:pt x="3613802" y="854988"/>
                </a:lnTo>
                <a:lnTo>
                  <a:pt x="3627172" y="846024"/>
                </a:lnTo>
                <a:lnTo>
                  <a:pt x="3636196" y="832715"/>
                </a:lnTo>
                <a:lnTo>
                  <a:pt x="3639508" y="816401"/>
                </a:lnTo>
                <a:lnTo>
                  <a:pt x="3636158" y="800062"/>
                </a:lnTo>
                <a:lnTo>
                  <a:pt x="3627138" y="786811"/>
                </a:lnTo>
                <a:lnTo>
                  <a:pt x="3613789" y="777886"/>
                </a:lnTo>
                <a:lnTo>
                  <a:pt x="3597454" y="774616"/>
                </a:lnTo>
                <a:close/>
              </a:path>
              <a:path w="4083685" h="2143125">
                <a:moveTo>
                  <a:pt x="4041888" y="774616"/>
                </a:moveTo>
                <a:lnTo>
                  <a:pt x="4025522" y="777718"/>
                </a:lnTo>
                <a:lnTo>
                  <a:pt x="4012092" y="786532"/>
                </a:lnTo>
                <a:lnTo>
                  <a:pt x="4002957" y="799724"/>
                </a:lnTo>
                <a:lnTo>
                  <a:pt x="3999476" y="815955"/>
                </a:lnTo>
                <a:lnTo>
                  <a:pt x="4002592" y="832302"/>
                </a:lnTo>
                <a:lnTo>
                  <a:pt x="4011455" y="845701"/>
                </a:lnTo>
                <a:lnTo>
                  <a:pt x="4024729" y="854806"/>
                </a:lnTo>
                <a:lnTo>
                  <a:pt x="4041083" y="858274"/>
                </a:lnTo>
                <a:lnTo>
                  <a:pt x="4057449" y="855121"/>
                </a:lnTo>
                <a:lnTo>
                  <a:pt x="4070879" y="846280"/>
                </a:lnTo>
                <a:lnTo>
                  <a:pt x="4080014" y="833079"/>
                </a:lnTo>
                <a:lnTo>
                  <a:pt x="4083495" y="816846"/>
                </a:lnTo>
                <a:lnTo>
                  <a:pt x="4080379" y="800538"/>
                </a:lnTo>
                <a:lnTo>
                  <a:pt x="4071516" y="787145"/>
                </a:lnTo>
                <a:lnTo>
                  <a:pt x="4058242" y="778045"/>
                </a:lnTo>
                <a:lnTo>
                  <a:pt x="4041888" y="774616"/>
                </a:lnTo>
                <a:close/>
              </a:path>
              <a:path w="4083685" h="2143125">
                <a:moveTo>
                  <a:pt x="42123" y="1202525"/>
                </a:moveTo>
                <a:lnTo>
                  <a:pt x="25760" y="1205808"/>
                </a:lnTo>
                <a:lnTo>
                  <a:pt x="12382" y="1214764"/>
                </a:lnTo>
                <a:lnTo>
                  <a:pt x="3344" y="1228045"/>
                </a:lnTo>
                <a:lnTo>
                  <a:pt x="1" y="1244309"/>
                </a:lnTo>
                <a:lnTo>
                  <a:pt x="3262" y="1260594"/>
                </a:lnTo>
                <a:lnTo>
                  <a:pt x="12233" y="1273912"/>
                </a:lnTo>
                <a:lnTo>
                  <a:pt x="25566" y="1282909"/>
                </a:lnTo>
                <a:lnTo>
                  <a:pt x="41913" y="1286235"/>
                </a:lnTo>
                <a:lnTo>
                  <a:pt x="58196" y="1283024"/>
                </a:lnTo>
                <a:lnTo>
                  <a:pt x="71537" y="1274176"/>
                </a:lnTo>
                <a:lnTo>
                  <a:pt x="80596" y="1261009"/>
                </a:lnTo>
                <a:lnTo>
                  <a:pt x="84034" y="1244843"/>
                </a:lnTo>
                <a:lnTo>
                  <a:pt x="80815" y="1228551"/>
                </a:lnTo>
                <a:lnTo>
                  <a:pt x="71878" y="1215198"/>
                </a:lnTo>
                <a:lnTo>
                  <a:pt x="58568" y="1206155"/>
                </a:lnTo>
                <a:lnTo>
                  <a:pt x="42231" y="1202792"/>
                </a:lnTo>
                <a:lnTo>
                  <a:pt x="42123" y="1202525"/>
                </a:lnTo>
                <a:close/>
              </a:path>
              <a:path w="4083685" h="2143125">
                <a:moveTo>
                  <a:pt x="486566" y="1202525"/>
                </a:moveTo>
                <a:lnTo>
                  <a:pt x="470205" y="1205808"/>
                </a:lnTo>
                <a:lnTo>
                  <a:pt x="456826" y="1214764"/>
                </a:lnTo>
                <a:lnTo>
                  <a:pt x="447786" y="1228045"/>
                </a:lnTo>
                <a:lnTo>
                  <a:pt x="444440" y="1244309"/>
                </a:lnTo>
                <a:lnTo>
                  <a:pt x="447703" y="1260594"/>
                </a:lnTo>
                <a:lnTo>
                  <a:pt x="456675" y="1273912"/>
                </a:lnTo>
                <a:lnTo>
                  <a:pt x="470007" y="1282909"/>
                </a:lnTo>
                <a:lnTo>
                  <a:pt x="486351" y="1286235"/>
                </a:lnTo>
                <a:lnTo>
                  <a:pt x="502713" y="1282991"/>
                </a:lnTo>
                <a:lnTo>
                  <a:pt x="516091" y="1274058"/>
                </a:lnTo>
                <a:lnTo>
                  <a:pt x="525131" y="1260776"/>
                </a:lnTo>
                <a:lnTo>
                  <a:pt x="528477" y="1244487"/>
                </a:lnTo>
                <a:lnTo>
                  <a:pt x="528459" y="1244309"/>
                </a:lnTo>
                <a:lnTo>
                  <a:pt x="525125" y="1228212"/>
                </a:lnTo>
                <a:lnTo>
                  <a:pt x="516132" y="1215009"/>
                </a:lnTo>
                <a:lnTo>
                  <a:pt x="502834" y="1206098"/>
                </a:lnTo>
                <a:lnTo>
                  <a:pt x="486566" y="1202792"/>
                </a:lnTo>
                <a:lnTo>
                  <a:pt x="486566" y="1202525"/>
                </a:lnTo>
                <a:close/>
              </a:path>
              <a:path w="4083685" h="2143125">
                <a:moveTo>
                  <a:pt x="930938" y="1202525"/>
                </a:moveTo>
                <a:lnTo>
                  <a:pt x="914552" y="1205860"/>
                </a:lnTo>
                <a:lnTo>
                  <a:pt x="901186" y="1214842"/>
                </a:lnTo>
                <a:lnTo>
                  <a:pt x="892183" y="1228133"/>
                </a:lnTo>
                <a:lnTo>
                  <a:pt x="888883" y="1244398"/>
                </a:lnTo>
                <a:lnTo>
                  <a:pt x="892183" y="1260686"/>
                </a:lnTo>
                <a:lnTo>
                  <a:pt x="901186" y="1273986"/>
                </a:lnTo>
                <a:lnTo>
                  <a:pt x="914552" y="1282952"/>
                </a:lnTo>
                <a:lnTo>
                  <a:pt x="930938" y="1286235"/>
                </a:lnTo>
                <a:lnTo>
                  <a:pt x="947171" y="1282991"/>
                </a:lnTo>
                <a:lnTo>
                  <a:pt x="960476" y="1274135"/>
                </a:lnTo>
                <a:lnTo>
                  <a:pt x="969504" y="1260981"/>
                </a:lnTo>
                <a:lnTo>
                  <a:pt x="972903" y="1244843"/>
                </a:lnTo>
                <a:lnTo>
                  <a:pt x="969708" y="1228551"/>
                </a:lnTo>
                <a:lnTo>
                  <a:pt x="960767" y="1215198"/>
                </a:lnTo>
                <a:lnTo>
                  <a:pt x="947448" y="1206155"/>
                </a:lnTo>
                <a:lnTo>
                  <a:pt x="931117" y="1202792"/>
                </a:lnTo>
                <a:lnTo>
                  <a:pt x="930938" y="1202792"/>
                </a:lnTo>
                <a:lnTo>
                  <a:pt x="930938" y="1202525"/>
                </a:lnTo>
                <a:close/>
              </a:path>
              <a:path w="4083685" h="2143125">
                <a:moveTo>
                  <a:pt x="1375372" y="1202525"/>
                </a:moveTo>
                <a:lnTo>
                  <a:pt x="1358986" y="1205822"/>
                </a:lnTo>
                <a:lnTo>
                  <a:pt x="1345621" y="1214808"/>
                </a:lnTo>
                <a:lnTo>
                  <a:pt x="1336617" y="1228120"/>
                </a:lnTo>
                <a:lnTo>
                  <a:pt x="1333318" y="1244398"/>
                </a:lnTo>
                <a:lnTo>
                  <a:pt x="1336617" y="1260685"/>
                </a:lnTo>
                <a:lnTo>
                  <a:pt x="1345621" y="1273983"/>
                </a:lnTo>
                <a:lnTo>
                  <a:pt x="1358986" y="1282948"/>
                </a:lnTo>
                <a:lnTo>
                  <a:pt x="1375372" y="1286235"/>
                </a:lnTo>
                <a:lnTo>
                  <a:pt x="1391706" y="1282948"/>
                </a:lnTo>
                <a:lnTo>
                  <a:pt x="1405045" y="1273983"/>
                </a:lnTo>
                <a:lnTo>
                  <a:pt x="1414039" y="1260685"/>
                </a:lnTo>
                <a:lnTo>
                  <a:pt x="1417337" y="1244398"/>
                </a:lnTo>
                <a:lnTo>
                  <a:pt x="1414016" y="1228250"/>
                </a:lnTo>
                <a:lnTo>
                  <a:pt x="1405067" y="1215042"/>
                </a:lnTo>
                <a:lnTo>
                  <a:pt x="1391806" y="1206111"/>
                </a:lnTo>
                <a:lnTo>
                  <a:pt x="1375551" y="1202792"/>
                </a:lnTo>
                <a:lnTo>
                  <a:pt x="1375372" y="1202525"/>
                </a:lnTo>
                <a:close/>
              </a:path>
              <a:path w="4083685" h="2143125">
                <a:moveTo>
                  <a:pt x="1819806" y="1202525"/>
                </a:moveTo>
                <a:lnTo>
                  <a:pt x="1803458" y="1205822"/>
                </a:lnTo>
                <a:lnTo>
                  <a:pt x="1790089" y="1214808"/>
                </a:lnTo>
                <a:lnTo>
                  <a:pt x="1781064" y="1228120"/>
                </a:lnTo>
                <a:lnTo>
                  <a:pt x="1777752" y="1244398"/>
                </a:lnTo>
                <a:lnTo>
                  <a:pt x="1781064" y="1260685"/>
                </a:lnTo>
                <a:lnTo>
                  <a:pt x="1790089" y="1273983"/>
                </a:lnTo>
                <a:lnTo>
                  <a:pt x="1803458" y="1282948"/>
                </a:lnTo>
                <a:lnTo>
                  <a:pt x="1819806" y="1286235"/>
                </a:lnTo>
                <a:lnTo>
                  <a:pt x="1836140" y="1282948"/>
                </a:lnTo>
                <a:lnTo>
                  <a:pt x="1849479" y="1273983"/>
                </a:lnTo>
                <a:lnTo>
                  <a:pt x="1858473" y="1260685"/>
                </a:lnTo>
                <a:lnTo>
                  <a:pt x="1861771" y="1244398"/>
                </a:lnTo>
                <a:lnTo>
                  <a:pt x="1858423" y="1228200"/>
                </a:lnTo>
                <a:lnTo>
                  <a:pt x="1849412" y="1214975"/>
                </a:lnTo>
                <a:lnTo>
                  <a:pt x="1836090" y="1206060"/>
                </a:lnTo>
                <a:lnTo>
                  <a:pt x="1819806" y="1202792"/>
                </a:lnTo>
                <a:lnTo>
                  <a:pt x="1819806" y="1202525"/>
                </a:lnTo>
                <a:close/>
              </a:path>
              <a:path w="4083685" h="2143125">
                <a:moveTo>
                  <a:pt x="2264241" y="1202525"/>
                </a:moveTo>
                <a:lnTo>
                  <a:pt x="2247891" y="1205808"/>
                </a:lnTo>
                <a:lnTo>
                  <a:pt x="2234512" y="1214764"/>
                </a:lnTo>
                <a:lnTo>
                  <a:pt x="2225460" y="1228045"/>
                </a:lnTo>
                <a:lnTo>
                  <a:pt x="2222097" y="1244309"/>
                </a:lnTo>
                <a:lnTo>
                  <a:pt x="2225382" y="1260594"/>
                </a:lnTo>
                <a:lnTo>
                  <a:pt x="2234355" y="1273912"/>
                </a:lnTo>
                <a:lnTo>
                  <a:pt x="2247690" y="1282909"/>
                </a:lnTo>
                <a:lnTo>
                  <a:pt x="2264062" y="1286235"/>
                </a:lnTo>
                <a:lnTo>
                  <a:pt x="2280409" y="1282991"/>
                </a:lnTo>
                <a:lnTo>
                  <a:pt x="2293779" y="1274058"/>
                </a:lnTo>
                <a:lnTo>
                  <a:pt x="2302804" y="1260776"/>
                </a:lnTo>
                <a:lnTo>
                  <a:pt x="2306116" y="1244487"/>
                </a:lnTo>
                <a:lnTo>
                  <a:pt x="2306098" y="1244309"/>
                </a:lnTo>
                <a:lnTo>
                  <a:pt x="2302782" y="1228212"/>
                </a:lnTo>
                <a:lnTo>
                  <a:pt x="2293802" y="1215009"/>
                </a:lnTo>
                <a:lnTo>
                  <a:pt x="2280510" y="1206098"/>
                </a:lnTo>
                <a:lnTo>
                  <a:pt x="2264241" y="1202792"/>
                </a:lnTo>
                <a:lnTo>
                  <a:pt x="2264241" y="1202525"/>
                </a:lnTo>
                <a:close/>
              </a:path>
              <a:path w="4083685" h="2143125">
                <a:moveTo>
                  <a:pt x="2708675" y="1202525"/>
                </a:moveTo>
                <a:lnTo>
                  <a:pt x="2692358" y="1205978"/>
                </a:lnTo>
                <a:lnTo>
                  <a:pt x="2679069" y="1215053"/>
                </a:lnTo>
                <a:lnTo>
                  <a:pt x="2670159" y="1228421"/>
                </a:lnTo>
                <a:lnTo>
                  <a:pt x="2666978" y="1244754"/>
                </a:lnTo>
                <a:lnTo>
                  <a:pt x="2670408" y="1260995"/>
                </a:lnTo>
                <a:lnTo>
                  <a:pt x="2679516" y="1274215"/>
                </a:lnTo>
                <a:lnTo>
                  <a:pt x="2692937" y="1283074"/>
                </a:lnTo>
                <a:lnTo>
                  <a:pt x="2709301" y="1286235"/>
                </a:lnTo>
                <a:lnTo>
                  <a:pt x="2725455" y="1282899"/>
                </a:lnTo>
                <a:lnTo>
                  <a:pt x="2738672" y="1274022"/>
                </a:lnTo>
                <a:lnTo>
                  <a:pt x="2747628" y="1260904"/>
                </a:lnTo>
                <a:lnTo>
                  <a:pt x="2750998" y="1244843"/>
                </a:lnTo>
                <a:lnTo>
                  <a:pt x="2747803" y="1228551"/>
                </a:lnTo>
                <a:lnTo>
                  <a:pt x="2738862" y="1215198"/>
                </a:lnTo>
                <a:lnTo>
                  <a:pt x="2725543" y="1206155"/>
                </a:lnTo>
                <a:lnTo>
                  <a:pt x="2709212" y="1202792"/>
                </a:lnTo>
                <a:lnTo>
                  <a:pt x="2708675" y="1202792"/>
                </a:lnTo>
                <a:lnTo>
                  <a:pt x="2708675" y="1202525"/>
                </a:lnTo>
                <a:close/>
              </a:path>
              <a:path w="4083685" h="2143125">
                <a:moveTo>
                  <a:pt x="3153020" y="1202525"/>
                </a:moveTo>
                <a:lnTo>
                  <a:pt x="3136672" y="1205822"/>
                </a:lnTo>
                <a:lnTo>
                  <a:pt x="3123302" y="1214808"/>
                </a:lnTo>
                <a:lnTo>
                  <a:pt x="3114277" y="1228120"/>
                </a:lnTo>
                <a:lnTo>
                  <a:pt x="3110965" y="1244398"/>
                </a:lnTo>
                <a:lnTo>
                  <a:pt x="3114277" y="1260685"/>
                </a:lnTo>
                <a:lnTo>
                  <a:pt x="3123302" y="1273983"/>
                </a:lnTo>
                <a:lnTo>
                  <a:pt x="3136672" y="1282948"/>
                </a:lnTo>
                <a:lnTo>
                  <a:pt x="3153020" y="1286235"/>
                </a:lnTo>
                <a:lnTo>
                  <a:pt x="3169367" y="1282948"/>
                </a:lnTo>
                <a:lnTo>
                  <a:pt x="3182737" y="1273983"/>
                </a:lnTo>
                <a:lnTo>
                  <a:pt x="3191762" y="1260685"/>
                </a:lnTo>
                <a:lnTo>
                  <a:pt x="3195074" y="1244398"/>
                </a:lnTo>
                <a:lnTo>
                  <a:pt x="3191674" y="1228200"/>
                </a:lnTo>
                <a:lnTo>
                  <a:pt x="3182637" y="1214975"/>
                </a:lnTo>
                <a:lnTo>
                  <a:pt x="3169304" y="1206060"/>
                </a:lnTo>
                <a:lnTo>
                  <a:pt x="3153020" y="1202792"/>
                </a:lnTo>
                <a:lnTo>
                  <a:pt x="3153020" y="1202525"/>
                </a:lnTo>
                <a:close/>
              </a:path>
              <a:path w="4083685" h="2143125">
                <a:moveTo>
                  <a:pt x="3597454" y="1202525"/>
                </a:moveTo>
                <a:lnTo>
                  <a:pt x="3581120" y="1205822"/>
                </a:lnTo>
                <a:lnTo>
                  <a:pt x="3567781" y="1214808"/>
                </a:lnTo>
                <a:lnTo>
                  <a:pt x="3558787" y="1228120"/>
                </a:lnTo>
                <a:lnTo>
                  <a:pt x="3555489" y="1244398"/>
                </a:lnTo>
                <a:lnTo>
                  <a:pt x="3558787" y="1260685"/>
                </a:lnTo>
                <a:lnTo>
                  <a:pt x="3567781" y="1273983"/>
                </a:lnTo>
                <a:lnTo>
                  <a:pt x="3581120" y="1282948"/>
                </a:lnTo>
                <a:lnTo>
                  <a:pt x="3597454" y="1286235"/>
                </a:lnTo>
                <a:lnTo>
                  <a:pt x="3613802" y="1282948"/>
                </a:lnTo>
                <a:lnTo>
                  <a:pt x="3627172" y="1273983"/>
                </a:lnTo>
                <a:lnTo>
                  <a:pt x="3636196" y="1260685"/>
                </a:lnTo>
                <a:lnTo>
                  <a:pt x="3639508" y="1244398"/>
                </a:lnTo>
                <a:lnTo>
                  <a:pt x="3636108" y="1228200"/>
                </a:lnTo>
                <a:lnTo>
                  <a:pt x="3627071" y="1214975"/>
                </a:lnTo>
                <a:lnTo>
                  <a:pt x="3613739" y="1206060"/>
                </a:lnTo>
                <a:lnTo>
                  <a:pt x="3597454" y="1202792"/>
                </a:lnTo>
                <a:lnTo>
                  <a:pt x="3597454" y="1202525"/>
                </a:lnTo>
                <a:close/>
              </a:path>
              <a:path w="4083685" h="2143125">
                <a:moveTo>
                  <a:pt x="4041888" y="1202525"/>
                </a:moveTo>
                <a:lnTo>
                  <a:pt x="4025522" y="1205678"/>
                </a:lnTo>
                <a:lnTo>
                  <a:pt x="4012092" y="1214519"/>
                </a:lnTo>
                <a:lnTo>
                  <a:pt x="4002957" y="1227719"/>
                </a:lnTo>
                <a:lnTo>
                  <a:pt x="3999476" y="1243952"/>
                </a:lnTo>
                <a:lnTo>
                  <a:pt x="4002592" y="1260284"/>
                </a:lnTo>
                <a:lnTo>
                  <a:pt x="4011455" y="1273680"/>
                </a:lnTo>
                <a:lnTo>
                  <a:pt x="4024729" y="1282783"/>
                </a:lnTo>
                <a:lnTo>
                  <a:pt x="4041083" y="1286235"/>
                </a:lnTo>
                <a:lnTo>
                  <a:pt x="4057449" y="1283113"/>
                </a:lnTo>
                <a:lnTo>
                  <a:pt x="4070879" y="1274286"/>
                </a:lnTo>
                <a:lnTo>
                  <a:pt x="4080014" y="1261085"/>
                </a:lnTo>
                <a:lnTo>
                  <a:pt x="4083495" y="1244843"/>
                </a:lnTo>
                <a:lnTo>
                  <a:pt x="4080291" y="1228576"/>
                </a:lnTo>
                <a:lnTo>
                  <a:pt x="4071416" y="1215265"/>
                </a:lnTo>
                <a:lnTo>
                  <a:pt x="4058179" y="1206230"/>
                </a:lnTo>
                <a:lnTo>
                  <a:pt x="4041888" y="1202792"/>
                </a:lnTo>
                <a:lnTo>
                  <a:pt x="4041888" y="1202525"/>
                </a:lnTo>
                <a:close/>
              </a:path>
              <a:path w="4083685" h="2143125">
                <a:moveTo>
                  <a:pt x="42123" y="1631083"/>
                </a:moveTo>
                <a:lnTo>
                  <a:pt x="25760" y="1634327"/>
                </a:lnTo>
                <a:lnTo>
                  <a:pt x="12381" y="1643259"/>
                </a:lnTo>
                <a:lnTo>
                  <a:pt x="3343" y="1656535"/>
                </a:lnTo>
                <a:lnTo>
                  <a:pt x="0" y="1672814"/>
                </a:lnTo>
                <a:lnTo>
                  <a:pt x="3260" y="1689105"/>
                </a:lnTo>
                <a:lnTo>
                  <a:pt x="12230" y="1702424"/>
                </a:lnTo>
                <a:lnTo>
                  <a:pt x="25562" y="1711423"/>
                </a:lnTo>
                <a:lnTo>
                  <a:pt x="41908" y="1714749"/>
                </a:lnTo>
                <a:lnTo>
                  <a:pt x="58271" y="1711505"/>
                </a:lnTo>
                <a:lnTo>
                  <a:pt x="71649" y="1702575"/>
                </a:lnTo>
                <a:lnTo>
                  <a:pt x="80689" y="1689301"/>
                </a:lnTo>
                <a:lnTo>
                  <a:pt x="84034" y="1673028"/>
                </a:lnTo>
                <a:lnTo>
                  <a:pt x="84034" y="1672814"/>
                </a:lnTo>
                <a:lnTo>
                  <a:pt x="80710" y="1656589"/>
                </a:lnTo>
                <a:lnTo>
                  <a:pt x="71725" y="1643335"/>
                </a:lnTo>
                <a:lnTo>
                  <a:pt x="58417" y="1634389"/>
                </a:lnTo>
                <a:lnTo>
                  <a:pt x="42123" y="1631083"/>
                </a:lnTo>
                <a:close/>
              </a:path>
              <a:path w="4083685" h="2143125">
                <a:moveTo>
                  <a:pt x="486566" y="1631083"/>
                </a:moveTo>
                <a:lnTo>
                  <a:pt x="470205" y="1634327"/>
                </a:lnTo>
                <a:lnTo>
                  <a:pt x="456826" y="1643259"/>
                </a:lnTo>
                <a:lnTo>
                  <a:pt x="447786" y="1656535"/>
                </a:lnTo>
                <a:lnTo>
                  <a:pt x="444440" y="1672814"/>
                </a:lnTo>
                <a:lnTo>
                  <a:pt x="447703" y="1689105"/>
                </a:lnTo>
                <a:lnTo>
                  <a:pt x="456675" y="1702424"/>
                </a:lnTo>
                <a:lnTo>
                  <a:pt x="470007" y="1711423"/>
                </a:lnTo>
                <a:lnTo>
                  <a:pt x="486351" y="1714749"/>
                </a:lnTo>
                <a:lnTo>
                  <a:pt x="502713" y="1711505"/>
                </a:lnTo>
                <a:lnTo>
                  <a:pt x="516091" y="1702575"/>
                </a:lnTo>
                <a:lnTo>
                  <a:pt x="525131" y="1689301"/>
                </a:lnTo>
                <a:lnTo>
                  <a:pt x="528477" y="1673028"/>
                </a:lnTo>
                <a:lnTo>
                  <a:pt x="528477" y="1672814"/>
                </a:lnTo>
                <a:lnTo>
                  <a:pt x="525154" y="1656589"/>
                </a:lnTo>
                <a:lnTo>
                  <a:pt x="516169" y="1643335"/>
                </a:lnTo>
                <a:lnTo>
                  <a:pt x="502860" y="1634389"/>
                </a:lnTo>
                <a:lnTo>
                  <a:pt x="486566" y="1631083"/>
                </a:lnTo>
                <a:close/>
              </a:path>
              <a:path w="4083685" h="2143125">
                <a:moveTo>
                  <a:pt x="930938" y="1631083"/>
                </a:moveTo>
                <a:lnTo>
                  <a:pt x="914552" y="1634370"/>
                </a:lnTo>
                <a:lnTo>
                  <a:pt x="901187" y="1643335"/>
                </a:lnTo>
                <a:lnTo>
                  <a:pt x="892183" y="1656634"/>
                </a:lnTo>
                <a:lnTo>
                  <a:pt x="888883" y="1672921"/>
                </a:lnTo>
                <a:lnTo>
                  <a:pt x="892183" y="1689202"/>
                </a:lnTo>
                <a:lnTo>
                  <a:pt x="901187" y="1702498"/>
                </a:lnTo>
                <a:lnTo>
                  <a:pt x="914552" y="1711462"/>
                </a:lnTo>
                <a:lnTo>
                  <a:pt x="930938" y="1714749"/>
                </a:lnTo>
                <a:lnTo>
                  <a:pt x="947272" y="1711462"/>
                </a:lnTo>
                <a:lnTo>
                  <a:pt x="960611" y="1702498"/>
                </a:lnTo>
                <a:lnTo>
                  <a:pt x="969605" y="1689202"/>
                </a:lnTo>
                <a:lnTo>
                  <a:pt x="972903" y="1672921"/>
                </a:lnTo>
                <a:lnTo>
                  <a:pt x="969592" y="1656562"/>
                </a:lnTo>
                <a:lnTo>
                  <a:pt x="960577" y="1643299"/>
                </a:lnTo>
                <a:lnTo>
                  <a:pt x="947234" y="1634360"/>
                </a:lnTo>
                <a:lnTo>
                  <a:pt x="930938" y="1631083"/>
                </a:lnTo>
                <a:close/>
              </a:path>
              <a:path w="4083685" h="2143125">
                <a:moveTo>
                  <a:pt x="1375551" y="1631083"/>
                </a:moveTo>
                <a:lnTo>
                  <a:pt x="1375372" y="1631083"/>
                </a:lnTo>
                <a:lnTo>
                  <a:pt x="1358986" y="1634370"/>
                </a:lnTo>
                <a:lnTo>
                  <a:pt x="1345621" y="1643335"/>
                </a:lnTo>
                <a:lnTo>
                  <a:pt x="1336617" y="1656634"/>
                </a:lnTo>
                <a:lnTo>
                  <a:pt x="1333318" y="1672921"/>
                </a:lnTo>
                <a:lnTo>
                  <a:pt x="1336617" y="1689202"/>
                </a:lnTo>
                <a:lnTo>
                  <a:pt x="1345621" y="1702498"/>
                </a:lnTo>
                <a:lnTo>
                  <a:pt x="1358986" y="1711462"/>
                </a:lnTo>
                <a:lnTo>
                  <a:pt x="1375372" y="1714749"/>
                </a:lnTo>
                <a:lnTo>
                  <a:pt x="1391706" y="1711462"/>
                </a:lnTo>
                <a:lnTo>
                  <a:pt x="1405045" y="1702498"/>
                </a:lnTo>
                <a:lnTo>
                  <a:pt x="1414039" y="1689202"/>
                </a:lnTo>
                <a:lnTo>
                  <a:pt x="1417337" y="1672921"/>
                </a:lnTo>
                <a:lnTo>
                  <a:pt x="1414054" y="1656612"/>
                </a:lnTo>
                <a:lnTo>
                  <a:pt x="1405101" y="1643372"/>
                </a:lnTo>
                <a:lnTo>
                  <a:pt x="1391819" y="1634420"/>
                </a:lnTo>
                <a:lnTo>
                  <a:pt x="1375551" y="1631083"/>
                </a:lnTo>
                <a:close/>
              </a:path>
              <a:path w="4083685" h="2143125">
                <a:moveTo>
                  <a:pt x="1819806" y="1631083"/>
                </a:moveTo>
                <a:lnTo>
                  <a:pt x="1803458" y="1634370"/>
                </a:lnTo>
                <a:lnTo>
                  <a:pt x="1790089" y="1643335"/>
                </a:lnTo>
                <a:lnTo>
                  <a:pt x="1781064" y="1656634"/>
                </a:lnTo>
                <a:lnTo>
                  <a:pt x="1777752" y="1672921"/>
                </a:lnTo>
                <a:lnTo>
                  <a:pt x="1781064" y="1689202"/>
                </a:lnTo>
                <a:lnTo>
                  <a:pt x="1790089" y="1702498"/>
                </a:lnTo>
                <a:lnTo>
                  <a:pt x="1803458" y="1711462"/>
                </a:lnTo>
                <a:lnTo>
                  <a:pt x="1819806" y="1714749"/>
                </a:lnTo>
                <a:lnTo>
                  <a:pt x="1836140" y="1711462"/>
                </a:lnTo>
                <a:lnTo>
                  <a:pt x="1849479" y="1702498"/>
                </a:lnTo>
                <a:lnTo>
                  <a:pt x="1858473" y="1689202"/>
                </a:lnTo>
                <a:lnTo>
                  <a:pt x="1861771" y="1672921"/>
                </a:lnTo>
                <a:lnTo>
                  <a:pt x="1858473" y="1656562"/>
                </a:lnTo>
                <a:lnTo>
                  <a:pt x="1849479" y="1643299"/>
                </a:lnTo>
                <a:lnTo>
                  <a:pt x="1836140" y="1634360"/>
                </a:lnTo>
                <a:lnTo>
                  <a:pt x="1819806" y="1631083"/>
                </a:lnTo>
                <a:close/>
              </a:path>
              <a:path w="4083685" h="2143125">
                <a:moveTo>
                  <a:pt x="2264241" y="1631083"/>
                </a:moveTo>
                <a:lnTo>
                  <a:pt x="2247891" y="1634327"/>
                </a:lnTo>
                <a:lnTo>
                  <a:pt x="2234512" y="1643259"/>
                </a:lnTo>
                <a:lnTo>
                  <a:pt x="2225461" y="1656535"/>
                </a:lnTo>
                <a:lnTo>
                  <a:pt x="2222097" y="1672814"/>
                </a:lnTo>
                <a:lnTo>
                  <a:pt x="2225382" y="1689105"/>
                </a:lnTo>
                <a:lnTo>
                  <a:pt x="2234355" y="1702424"/>
                </a:lnTo>
                <a:lnTo>
                  <a:pt x="2247690" y="1711423"/>
                </a:lnTo>
                <a:lnTo>
                  <a:pt x="2264062" y="1714749"/>
                </a:lnTo>
                <a:lnTo>
                  <a:pt x="2280409" y="1711505"/>
                </a:lnTo>
                <a:lnTo>
                  <a:pt x="2293779" y="1702575"/>
                </a:lnTo>
                <a:lnTo>
                  <a:pt x="2302804" y="1689301"/>
                </a:lnTo>
                <a:lnTo>
                  <a:pt x="2306116" y="1673028"/>
                </a:lnTo>
                <a:lnTo>
                  <a:pt x="2306116" y="1672814"/>
                </a:lnTo>
                <a:lnTo>
                  <a:pt x="2302819" y="1656589"/>
                </a:lnTo>
                <a:lnTo>
                  <a:pt x="2293835" y="1643335"/>
                </a:lnTo>
                <a:lnTo>
                  <a:pt x="2280523" y="1634389"/>
                </a:lnTo>
                <a:lnTo>
                  <a:pt x="2264241" y="1631083"/>
                </a:lnTo>
                <a:close/>
              </a:path>
              <a:path w="4083685" h="2143125">
                <a:moveTo>
                  <a:pt x="2708854" y="1631083"/>
                </a:moveTo>
                <a:lnTo>
                  <a:pt x="2708675" y="1631083"/>
                </a:lnTo>
                <a:lnTo>
                  <a:pt x="2692358" y="1634495"/>
                </a:lnTo>
                <a:lnTo>
                  <a:pt x="2679069" y="1643562"/>
                </a:lnTo>
                <a:lnTo>
                  <a:pt x="2670159" y="1656926"/>
                </a:lnTo>
                <a:lnTo>
                  <a:pt x="2666978" y="1673232"/>
                </a:lnTo>
                <a:lnTo>
                  <a:pt x="2670408" y="1689494"/>
                </a:lnTo>
                <a:lnTo>
                  <a:pt x="2679516" y="1702724"/>
                </a:lnTo>
                <a:lnTo>
                  <a:pt x="2692937" y="1711587"/>
                </a:lnTo>
                <a:lnTo>
                  <a:pt x="2709301" y="1714749"/>
                </a:lnTo>
                <a:lnTo>
                  <a:pt x="2725606" y="1711358"/>
                </a:lnTo>
                <a:lnTo>
                  <a:pt x="2738873" y="1702344"/>
                </a:lnTo>
                <a:lnTo>
                  <a:pt x="2747779" y="1689049"/>
                </a:lnTo>
                <a:lnTo>
                  <a:pt x="2750998" y="1672814"/>
                </a:lnTo>
                <a:lnTo>
                  <a:pt x="2747684" y="1656535"/>
                </a:lnTo>
                <a:lnTo>
                  <a:pt x="2738650" y="1643259"/>
                </a:lnTo>
                <a:lnTo>
                  <a:pt x="2725253" y="1634327"/>
                </a:lnTo>
                <a:lnTo>
                  <a:pt x="2708854" y="1631083"/>
                </a:lnTo>
                <a:close/>
              </a:path>
              <a:path w="4083685" h="2143125">
                <a:moveTo>
                  <a:pt x="3153020" y="1631083"/>
                </a:moveTo>
                <a:lnTo>
                  <a:pt x="3136672" y="1634370"/>
                </a:lnTo>
                <a:lnTo>
                  <a:pt x="3123302" y="1643335"/>
                </a:lnTo>
                <a:lnTo>
                  <a:pt x="3114277" y="1656634"/>
                </a:lnTo>
                <a:lnTo>
                  <a:pt x="3110965" y="1672921"/>
                </a:lnTo>
                <a:lnTo>
                  <a:pt x="3114277" y="1689202"/>
                </a:lnTo>
                <a:lnTo>
                  <a:pt x="3123302" y="1702498"/>
                </a:lnTo>
                <a:lnTo>
                  <a:pt x="3136672" y="1711462"/>
                </a:lnTo>
                <a:lnTo>
                  <a:pt x="3153020" y="1714749"/>
                </a:lnTo>
                <a:lnTo>
                  <a:pt x="3169367" y="1711462"/>
                </a:lnTo>
                <a:lnTo>
                  <a:pt x="3182737" y="1702498"/>
                </a:lnTo>
                <a:lnTo>
                  <a:pt x="3191762" y="1689202"/>
                </a:lnTo>
                <a:lnTo>
                  <a:pt x="3195074" y="1672921"/>
                </a:lnTo>
                <a:lnTo>
                  <a:pt x="3191724" y="1656562"/>
                </a:lnTo>
                <a:lnTo>
                  <a:pt x="3182704" y="1643299"/>
                </a:lnTo>
                <a:lnTo>
                  <a:pt x="3169355" y="1634360"/>
                </a:lnTo>
                <a:lnTo>
                  <a:pt x="3153020" y="1631083"/>
                </a:lnTo>
                <a:close/>
              </a:path>
              <a:path w="4083685" h="2143125">
                <a:moveTo>
                  <a:pt x="3597454" y="1631083"/>
                </a:moveTo>
                <a:lnTo>
                  <a:pt x="3581120" y="1634370"/>
                </a:lnTo>
                <a:lnTo>
                  <a:pt x="3567781" y="1643335"/>
                </a:lnTo>
                <a:lnTo>
                  <a:pt x="3558787" y="1656634"/>
                </a:lnTo>
                <a:lnTo>
                  <a:pt x="3555489" y="1672921"/>
                </a:lnTo>
                <a:lnTo>
                  <a:pt x="3558787" y="1689202"/>
                </a:lnTo>
                <a:lnTo>
                  <a:pt x="3567781" y="1702498"/>
                </a:lnTo>
                <a:lnTo>
                  <a:pt x="3581120" y="1711462"/>
                </a:lnTo>
                <a:lnTo>
                  <a:pt x="3597454" y="1714749"/>
                </a:lnTo>
                <a:lnTo>
                  <a:pt x="3613802" y="1711462"/>
                </a:lnTo>
                <a:lnTo>
                  <a:pt x="3627172" y="1702498"/>
                </a:lnTo>
                <a:lnTo>
                  <a:pt x="3636196" y="1689202"/>
                </a:lnTo>
                <a:lnTo>
                  <a:pt x="3639508" y="1672921"/>
                </a:lnTo>
                <a:lnTo>
                  <a:pt x="3636158" y="1656562"/>
                </a:lnTo>
                <a:lnTo>
                  <a:pt x="3627138" y="1643299"/>
                </a:lnTo>
                <a:lnTo>
                  <a:pt x="3613789" y="1634360"/>
                </a:lnTo>
                <a:lnTo>
                  <a:pt x="3597454" y="1631083"/>
                </a:lnTo>
                <a:close/>
              </a:path>
              <a:path w="4083685" h="2143125">
                <a:moveTo>
                  <a:pt x="4041888" y="1631083"/>
                </a:moveTo>
                <a:lnTo>
                  <a:pt x="4025510" y="1634202"/>
                </a:lnTo>
                <a:lnTo>
                  <a:pt x="4012059" y="1643030"/>
                </a:lnTo>
                <a:lnTo>
                  <a:pt x="4002919" y="1656235"/>
                </a:lnTo>
                <a:lnTo>
                  <a:pt x="3999476" y="1672484"/>
                </a:lnTo>
                <a:lnTo>
                  <a:pt x="4002592" y="1688804"/>
                </a:lnTo>
                <a:lnTo>
                  <a:pt x="4011455" y="1702193"/>
                </a:lnTo>
                <a:lnTo>
                  <a:pt x="4024730" y="1711294"/>
                </a:lnTo>
                <a:lnTo>
                  <a:pt x="4041083" y="1714749"/>
                </a:lnTo>
                <a:lnTo>
                  <a:pt x="4057449" y="1711627"/>
                </a:lnTo>
                <a:lnTo>
                  <a:pt x="4070879" y="1702798"/>
                </a:lnTo>
                <a:lnTo>
                  <a:pt x="4080014" y="1689592"/>
                </a:lnTo>
                <a:lnTo>
                  <a:pt x="4083495" y="1673339"/>
                </a:lnTo>
                <a:lnTo>
                  <a:pt x="4083428" y="1672484"/>
                </a:lnTo>
                <a:lnTo>
                  <a:pt x="4080190" y="1656666"/>
                </a:lnTo>
                <a:lnTo>
                  <a:pt x="4071282" y="1643449"/>
                </a:lnTo>
                <a:lnTo>
                  <a:pt x="4058078" y="1634481"/>
                </a:lnTo>
                <a:lnTo>
                  <a:pt x="4041888" y="1631083"/>
                </a:lnTo>
                <a:close/>
              </a:path>
              <a:path w="4083685" h="2143125">
                <a:moveTo>
                  <a:pt x="42123" y="2059062"/>
                </a:moveTo>
                <a:lnTo>
                  <a:pt x="25760" y="2062307"/>
                </a:lnTo>
                <a:lnTo>
                  <a:pt x="12382" y="2071237"/>
                </a:lnTo>
                <a:lnTo>
                  <a:pt x="3343" y="2084512"/>
                </a:lnTo>
                <a:lnTo>
                  <a:pt x="0" y="2100788"/>
                </a:lnTo>
                <a:lnTo>
                  <a:pt x="3260" y="2117080"/>
                </a:lnTo>
                <a:lnTo>
                  <a:pt x="12230" y="2130400"/>
                </a:lnTo>
                <a:lnTo>
                  <a:pt x="25562" y="2139400"/>
                </a:lnTo>
                <a:lnTo>
                  <a:pt x="41908" y="2142729"/>
                </a:lnTo>
                <a:lnTo>
                  <a:pt x="58271" y="2139483"/>
                </a:lnTo>
                <a:lnTo>
                  <a:pt x="71649" y="2130551"/>
                </a:lnTo>
                <a:lnTo>
                  <a:pt x="80689" y="2117276"/>
                </a:lnTo>
                <a:lnTo>
                  <a:pt x="84034" y="2101001"/>
                </a:lnTo>
                <a:lnTo>
                  <a:pt x="84034" y="2100788"/>
                </a:lnTo>
                <a:lnTo>
                  <a:pt x="80650" y="2084632"/>
                </a:lnTo>
                <a:lnTo>
                  <a:pt x="71651" y="2071450"/>
                </a:lnTo>
                <a:lnTo>
                  <a:pt x="58365" y="2062559"/>
                </a:lnTo>
                <a:lnTo>
                  <a:pt x="42123" y="2059276"/>
                </a:lnTo>
                <a:lnTo>
                  <a:pt x="42123" y="2059062"/>
                </a:lnTo>
                <a:close/>
              </a:path>
              <a:path w="4083685" h="2143125">
                <a:moveTo>
                  <a:pt x="486566" y="2059062"/>
                </a:moveTo>
                <a:lnTo>
                  <a:pt x="470205" y="2062307"/>
                </a:lnTo>
                <a:lnTo>
                  <a:pt x="456826" y="2071237"/>
                </a:lnTo>
                <a:lnTo>
                  <a:pt x="447786" y="2084512"/>
                </a:lnTo>
                <a:lnTo>
                  <a:pt x="444440" y="2100788"/>
                </a:lnTo>
                <a:lnTo>
                  <a:pt x="447703" y="2117080"/>
                </a:lnTo>
                <a:lnTo>
                  <a:pt x="456675" y="2130400"/>
                </a:lnTo>
                <a:lnTo>
                  <a:pt x="470007" y="2139400"/>
                </a:lnTo>
                <a:lnTo>
                  <a:pt x="486351" y="2142729"/>
                </a:lnTo>
                <a:lnTo>
                  <a:pt x="502713" y="2139483"/>
                </a:lnTo>
                <a:lnTo>
                  <a:pt x="516091" y="2130552"/>
                </a:lnTo>
                <a:lnTo>
                  <a:pt x="525131" y="2117277"/>
                </a:lnTo>
                <a:lnTo>
                  <a:pt x="528477" y="2101002"/>
                </a:lnTo>
                <a:lnTo>
                  <a:pt x="528455" y="2100788"/>
                </a:lnTo>
                <a:lnTo>
                  <a:pt x="525125" y="2084705"/>
                </a:lnTo>
                <a:lnTo>
                  <a:pt x="516132" y="2071488"/>
                </a:lnTo>
                <a:lnTo>
                  <a:pt x="502834" y="2062570"/>
                </a:lnTo>
                <a:lnTo>
                  <a:pt x="486566" y="2059276"/>
                </a:lnTo>
                <a:lnTo>
                  <a:pt x="486566" y="2059062"/>
                </a:lnTo>
                <a:close/>
              </a:path>
              <a:path w="4083685" h="2143125">
                <a:moveTo>
                  <a:pt x="930938" y="2059062"/>
                </a:moveTo>
                <a:lnTo>
                  <a:pt x="914552" y="2062350"/>
                </a:lnTo>
                <a:lnTo>
                  <a:pt x="901187" y="2071314"/>
                </a:lnTo>
                <a:lnTo>
                  <a:pt x="892183" y="2084611"/>
                </a:lnTo>
                <a:lnTo>
                  <a:pt x="888883" y="2100895"/>
                </a:lnTo>
                <a:lnTo>
                  <a:pt x="892183" y="2117179"/>
                </a:lnTo>
                <a:lnTo>
                  <a:pt x="901187" y="2130477"/>
                </a:lnTo>
                <a:lnTo>
                  <a:pt x="914552" y="2139442"/>
                </a:lnTo>
                <a:lnTo>
                  <a:pt x="930938" y="2142730"/>
                </a:lnTo>
                <a:lnTo>
                  <a:pt x="947272" y="2139442"/>
                </a:lnTo>
                <a:lnTo>
                  <a:pt x="960611" y="2130476"/>
                </a:lnTo>
                <a:lnTo>
                  <a:pt x="969605" y="2117178"/>
                </a:lnTo>
                <a:lnTo>
                  <a:pt x="972903" y="2100895"/>
                </a:lnTo>
                <a:lnTo>
                  <a:pt x="969517" y="2084607"/>
                </a:lnTo>
                <a:lnTo>
                  <a:pt x="960510" y="2071415"/>
                </a:lnTo>
                <a:lnTo>
                  <a:pt x="947209" y="2062531"/>
                </a:lnTo>
                <a:lnTo>
                  <a:pt x="930938" y="2059276"/>
                </a:lnTo>
                <a:lnTo>
                  <a:pt x="930938" y="2059062"/>
                </a:lnTo>
                <a:close/>
              </a:path>
              <a:path w="4083685" h="2143125">
                <a:moveTo>
                  <a:pt x="1375372" y="2059062"/>
                </a:moveTo>
                <a:lnTo>
                  <a:pt x="1358986" y="2062350"/>
                </a:lnTo>
                <a:lnTo>
                  <a:pt x="1345621" y="2071314"/>
                </a:lnTo>
                <a:lnTo>
                  <a:pt x="1336617" y="2084611"/>
                </a:lnTo>
                <a:lnTo>
                  <a:pt x="1333318" y="2100895"/>
                </a:lnTo>
                <a:lnTo>
                  <a:pt x="1336617" y="2117179"/>
                </a:lnTo>
                <a:lnTo>
                  <a:pt x="1345621" y="2130477"/>
                </a:lnTo>
                <a:lnTo>
                  <a:pt x="1358987" y="2139442"/>
                </a:lnTo>
                <a:lnTo>
                  <a:pt x="1375372" y="2142730"/>
                </a:lnTo>
                <a:lnTo>
                  <a:pt x="1391706" y="2139442"/>
                </a:lnTo>
                <a:lnTo>
                  <a:pt x="1405045" y="2130477"/>
                </a:lnTo>
                <a:lnTo>
                  <a:pt x="1414039" y="2117179"/>
                </a:lnTo>
                <a:lnTo>
                  <a:pt x="1417337" y="2100895"/>
                </a:lnTo>
                <a:lnTo>
                  <a:pt x="1414017" y="2084731"/>
                </a:lnTo>
                <a:lnTo>
                  <a:pt x="1405067" y="2071527"/>
                </a:lnTo>
                <a:lnTo>
                  <a:pt x="1391807" y="2062602"/>
                </a:lnTo>
                <a:lnTo>
                  <a:pt x="1375551" y="2059276"/>
                </a:lnTo>
                <a:lnTo>
                  <a:pt x="1375372" y="2059062"/>
                </a:lnTo>
                <a:close/>
              </a:path>
              <a:path w="4083685" h="2143125">
                <a:moveTo>
                  <a:pt x="1819806" y="2059062"/>
                </a:moveTo>
                <a:lnTo>
                  <a:pt x="1803459" y="2062350"/>
                </a:lnTo>
                <a:lnTo>
                  <a:pt x="1790089" y="2071314"/>
                </a:lnTo>
                <a:lnTo>
                  <a:pt x="1781064" y="2084611"/>
                </a:lnTo>
                <a:lnTo>
                  <a:pt x="1777752" y="2100895"/>
                </a:lnTo>
                <a:lnTo>
                  <a:pt x="1781064" y="2117179"/>
                </a:lnTo>
                <a:lnTo>
                  <a:pt x="1790089" y="2130477"/>
                </a:lnTo>
                <a:lnTo>
                  <a:pt x="1803459" y="2139442"/>
                </a:lnTo>
                <a:lnTo>
                  <a:pt x="1819806" y="2142730"/>
                </a:lnTo>
                <a:lnTo>
                  <a:pt x="1836140" y="2139442"/>
                </a:lnTo>
                <a:lnTo>
                  <a:pt x="1849479" y="2130477"/>
                </a:lnTo>
                <a:lnTo>
                  <a:pt x="1858473" y="2117179"/>
                </a:lnTo>
                <a:lnTo>
                  <a:pt x="1861771" y="2100895"/>
                </a:lnTo>
                <a:lnTo>
                  <a:pt x="1858423" y="2084680"/>
                </a:lnTo>
                <a:lnTo>
                  <a:pt x="1849412" y="2071452"/>
                </a:lnTo>
                <a:lnTo>
                  <a:pt x="1836090" y="2062542"/>
                </a:lnTo>
                <a:lnTo>
                  <a:pt x="1819806" y="2059276"/>
                </a:lnTo>
                <a:lnTo>
                  <a:pt x="1819806" y="2059062"/>
                </a:lnTo>
                <a:close/>
              </a:path>
              <a:path w="4083685" h="2143125">
                <a:moveTo>
                  <a:pt x="2264241" y="2059062"/>
                </a:moveTo>
                <a:lnTo>
                  <a:pt x="2247891" y="2062307"/>
                </a:lnTo>
                <a:lnTo>
                  <a:pt x="2234512" y="2071237"/>
                </a:lnTo>
                <a:lnTo>
                  <a:pt x="2225461" y="2084512"/>
                </a:lnTo>
                <a:lnTo>
                  <a:pt x="2222097" y="2100788"/>
                </a:lnTo>
                <a:lnTo>
                  <a:pt x="2225382" y="2117080"/>
                </a:lnTo>
                <a:lnTo>
                  <a:pt x="2234355" y="2130400"/>
                </a:lnTo>
                <a:lnTo>
                  <a:pt x="2247690" y="2139400"/>
                </a:lnTo>
                <a:lnTo>
                  <a:pt x="2264062" y="2142729"/>
                </a:lnTo>
                <a:lnTo>
                  <a:pt x="2280409" y="2139483"/>
                </a:lnTo>
                <a:lnTo>
                  <a:pt x="2293779" y="2130552"/>
                </a:lnTo>
                <a:lnTo>
                  <a:pt x="2302804" y="2117277"/>
                </a:lnTo>
                <a:lnTo>
                  <a:pt x="2306116" y="2101002"/>
                </a:lnTo>
                <a:lnTo>
                  <a:pt x="2306094" y="2100788"/>
                </a:lnTo>
                <a:lnTo>
                  <a:pt x="2302782" y="2084705"/>
                </a:lnTo>
                <a:lnTo>
                  <a:pt x="2293802" y="2071488"/>
                </a:lnTo>
                <a:lnTo>
                  <a:pt x="2280510" y="2062570"/>
                </a:lnTo>
                <a:lnTo>
                  <a:pt x="2264241" y="2059276"/>
                </a:lnTo>
                <a:lnTo>
                  <a:pt x="2264241" y="2059062"/>
                </a:lnTo>
                <a:close/>
              </a:path>
              <a:path w="4083685" h="2143125">
                <a:moveTo>
                  <a:pt x="2708675" y="2059062"/>
                </a:moveTo>
                <a:lnTo>
                  <a:pt x="2692358" y="2062475"/>
                </a:lnTo>
                <a:lnTo>
                  <a:pt x="2679069" y="2071541"/>
                </a:lnTo>
                <a:lnTo>
                  <a:pt x="2670159" y="2084906"/>
                </a:lnTo>
                <a:lnTo>
                  <a:pt x="2666978" y="2101215"/>
                </a:lnTo>
                <a:lnTo>
                  <a:pt x="2670408" y="2117473"/>
                </a:lnTo>
                <a:lnTo>
                  <a:pt x="2679516" y="2130701"/>
                </a:lnTo>
                <a:lnTo>
                  <a:pt x="2692937" y="2139564"/>
                </a:lnTo>
                <a:lnTo>
                  <a:pt x="2709301" y="2142727"/>
                </a:lnTo>
                <a:lnTo>
                  <a:pt x="2725606" y="2139337"/>
                </a:lnTo>
                <a:lnTo>
                  <a:pt x="2738874" y="2130324"/>
                </a:lnTo>
                <a:lnTo>
                  <a:pt x="2747779" y="2117028"/>
                </a:lnTo>
                <a:lnTo>
                  <a:pt x="2750998" y="2100788"/>
                </a:lnTo>
                <a:lnTo>
                  <a:pt x="2747568" y="2084529"/>
                </a:lnTo>
                <a:lnTo>
                  <a:pt x="2738460" y="2071301"/>
                </a:lnTo>
                <a:lnTo>
                  <a:pt x="2725039" y="2062438"/>
                </a:lnTo>
                <a:lnTo>
                  <a:pt x="2708675" y="2059276"/>
                </a:lnTo>
                <a:lnTo>
                  <a:pt x="2708675" y="2059062"/>
                </a:lnTo>
                <a:close/>
              </a:path>
              <a:path w="4083685" h="2143125">
                <a:moveTo>
                  <a:pt x="3153020" y="2059062"/>
                </a:moveTo>
                <a:lnTo>
                  <a:pt x="3136672" y="2062350"/>
                </a:lnTo>
                <a:lnTo>
                  <a:pt x="3123302" y="2071314"/>
                </a:lnTo>
                <a:lnTo>
                  <a:pt x="3114277" y="2084611"/>
                </a:lnTo>
                <a:lnTo>
                  <a:pt x="3110965" y="2100895"/>
                </a:lnTo>
                <a:lnTo>
                  <a:pt x="3114277" y="2117179"/>
                </a:lnTo>
                <a:lnTo>
                  <a:pt x="3123302" y="2130477"/>
                </a:lnTo>
                <a:lnTo>
                  <a:pt x="3136672" y="2139442"/>
                </a:lnTo>
                <a:lnTo>
                  <a:pt x="3153020" y="2142730"/>
                </a:lnTo>
                <a:lnTo>
                  <a:pt x="3169367" y="2139442"/>
                </a:lnTo>
                <a:lnTo>
                  <a:pt x="3182737" y="2130477"/>
                </a:lnTo>
                <a:lnTo>
                  <a:pt x="3191762" y="2117179"/>
                </a:lnTo>
                <a:lnTo>
                  <a:pt x="3195074" y="2100895"/>
                </a:lnTo>
                <a:lnTo>
                  <a:pt x="3191674" y="2084680"/>
                </a:lnTo>
                <a:lnTo>
                  <a:pt x="3182637" y="2071452"/>
                </a:lnTo>
                <a:lnTo>
                  <a:pt x="3169305" y="2062542"/>
                </a:lnTo>
                <a:lnTo>
                  <a:pt x="3153020" y="2059276"/>
                </a:lnTo>
                <a:lnTo>
                  <a:pt x="3153020" y="2059062"/>
                </a:lnTo>
                <a:close/>
              </a:path>
              <a:path w="4083685" h="2143125">
                <a:moveTo>
                  <a:pt x="3597454" y="2059062"/>
                </a:moveTo>
                <a:lnTo>
                  <a:pt x="3581120" y="2062350"/>
                </a:lnTo>
                <a:lnTo>
                  <a:pt x="3567781" y="2071314"/>
                </a:lnTo>
                <a:lnTo>
                  <a:pt x="3558787" y="2084611"/>
                </a:lnTo>
                <a:lnTo>
                  <a:pt x="3555489" y="2100895"/>
                </a:lnTo>
                <a:lnTo>
                  <a:pt x="3558787" y="2117179"/>
                </a:lnTo>
                <a:lnTo>
                  <a:pt x="3567781" y="2130477"/>
                </a:lnTo>
                <a:lnTo>
                  <a:pt x="3581120" y="2139442"/>
                </a:lnTo>
                <a:lnTo>
                  <a:pt x="3597454" y="2142730"/>
                </a:lnTo>
                <a:lnTo>
                  <a:pt x="3613802" y="2139442"/>
                </a:lnTo>
                <a:lnTo>
                  <a:pt x="3627172" y="2130477"/>
                </a:lnTo>
                <a:lnTo>
                  <a:pt x="3636196" y="2117179"/>
                </a:lnTo>
                <a:lnTo>
                  <a:pt x="3639508" y="2100895"/>
                </a:lnTo>
                <a:lnTo>
                  <a:pt x="3636108" y="2084680"/>
                </a:lnTo>
                <a:lnTo>
                  <a:pt x="3627071" y="2071452"/>
                </a:lnTo>
                <a:lnTo>
                  <a:pt x="3613739" y="2062542"/>
                </a:lnTo>
                <a:lnTo>
                  <a:pt x="3597454" y="2059276"/>
                </a:lnTo>
                <a:lnTo>
                  <a:pt x="3597454" y="2059062"/>
                </a:lnTo>
                <a:close/>
              </a:path>
              <a:path w="4083685" h="2143125">
                <a:moveTo>
                  <a:pt x="4041888" y="2059062"/>
                </a:moveTo>
                <a:lnTo>
                  <a:pt x="4025510" y="2062181"/>
                </a:lnTo>
                <a:lnTo>
                  <a:pt x="4012059" y="2071009"/>
                </a:lnTo>
                <a:lnTo>
                  <a:pt x="4002919" y="2084215"/>
                </a:lnTo>
                <a:lnTo>
                  <a:pt x="3999476" y="2100464"/>
                </a:lnTo>
                <a:lnTo>
                  <a:pt x="4002592" y="2116781"/>
                </a:lnTo>
                <a:lnTo>
                  <a:pt x="4011455" y="2130170"/>
                </a:lnTo>
                <a:lnTo>
                  <a:pt x="4024730" y="2139271"/>
                </a:lnTo>
                <a:lnTo>
                  <a:pt x="4041083" y="2142725"/>
                </a:lnTo>
                <a:lnTo>
                  <a:pt x="4057449" y="2139604"/>
                </a:lnTo>
                <a:lnTo>
                  <a:pt x="4070879" y="2130775"/>
                </a:lnTo>
                <a:lnTo>
                  <a:pt x="4080014" y="2117570"/>
                </a:lnTo>
                <a:lnTo>
                  <a:pt x="4083495" y="2101320"/>
                </a:lnTo>
                <a:lnTo>
                  <a:pt x="4083428" y="2100464"/>
                </a:lnTo>
                <a:lnTo>
                  <a:pt x="4080140" y="2084710"/>
                </a:lnTo>
                <a:lnTo>
                  <a:pt x="4071214" y="2071564"/>
                </a:lnTo>
                <a:lnTo>
                  <a:pt x="4058028" y="2062652"/>
                </a:lnTo>
                <a:lnTo>
                  <a:pt x="4041888" y="2059276"/>
                </a:lnTo>
                <a:lnTo>
                  <a:pt x="4041888" y="2059062"/>
                </a:lnTo>
                <a:close/>
              </a:path>
            </a:pathLst>
          </a:custGeom>
          <a:solidFill>
            <a:srgbClr val="BACA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855145" rIns="0" bIns="0" rtlCol="0" vert="horz">
            <a:spAutoFit/>
          </a:bodyPr>
          <a:lstStyle/>
          <a:p>
            <a:pPr algn="r" marL="12700" marR="5080" indent="5055235">
              <a:lnSpc>
                <a:spcPct val="83300"/>
              </a:lnSpc>
              <a:spcBef>
                <a:spcPts val="1740"/>
              </a:spcBef>
            </a:pPr>
            <a:r>
              <a:rPr dirty="0" sz="8200" spc="-490"/>
              <a:t>CSS:</a:t>
            </a:r>
            <a:r>
              <a:rPr dirty="0" sz="8200" spc="-315"/>
              <a:t> </a:t>
            </a:r>
            <a:r>
              <a:rPr dirty="0" sz="8200" spc="-280"/>
              <a:t>CONCEPTS, </a:t>
            </a:r>
            <a:r>
              <a:rPr dirty="0" sz="8200" spc="-365"/>
              <a:t>ARCHITECTURE,</a:t>
            </a:r>
            <a:r>
              <a:rPr dirty="0" sz="8200" spc="-250"/>
              <a:t> </a:t>
            </a:r>
            <a:r>
              <a:rPr dirty="0" sz="8200" spc="-395"/>
              <a:t>NUTSHELL EXAMPLES,</a:t>
            </a:r>
            <a:r>
              <a:rPr dirty="0" sz="8200" spc="-305"/>
              <a:t> </a:t>
            </a:r>
            <a:r>
              <a:rPr dirty="0" sz="8200" spc="-25"/>
              <a:t>OUTLOOK</a:t>
            </a:r>
            <a:endParaRPr sz="8200"/>
          </a:p>
          <a:p>
            <a:pPr algn="r" marR="5715">
              <a:lnSpc>
                <a:spcPct val="100000"/>
              </a:lnSpc>
              <a:spcBef>
                <a:spcPts val="1680"/>
              </a:spcBef>
            </a:pPr>
            <a:r>
              <a:rPr dirty="0" sz="3700" b="0" i="1">
                <a:latin typeface="Arial"/>
                <a:cs typeface="Arial"/>
              </a:rPr>
              <a:t>Vukasin</a:t>
            </a:r>
            <a:r>
              <a:rPr dirty="0" sz="3700" spc="185" b="0" i="1">
                <a:latin typeface="Arial"/>
                <a:cs typeface="Arial"/>
              </a:rPr>
              <a:t> </a:t>
            </a:r>
            <a:r>
              <a:rPr dirty="0" sz="3700" spc="-10" b="0" i="1">
                <a:latin typeface="Arial"/>
                <a:cs typeface="Arial"/>
              </a:rPr>
              <a:t>Goliįanin</a:t>
            </a:r>
            <a:endParaRPr sz="37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986963" y="6275011"/>
            <a:ext cx="7054215" cy="4012565"/>
            <a:chOff x="1986963" y="6275011"/>
            <a:chExt cx="7054215" cy="4012565"/>
          </a:xfrm>
        </p:grpSpPr>
        <p:sp>
          <p:nvSpPr>
            <p:cNvPr id="5" name="object 5" descr=""/>
            <p:cNvSpPr/>
            <p:nvPr/>
          </p:nvSpPr>
          <p:spPr>
            <a:xfrm>
              <a:off x="1986963" y="6275011"/>
              <a:ext cx="2872740" cy="4012565"/>
            </a:xfrm>
            <a:custGeom>
              <a:avLst/>
              <a:gdLst/>
              <a:ahLst/>
              <a:cxnLst/>
              <a:rect l="l" t="t" r="r" b="b"/>
              <a:pathLst>
                <a:path w="2872740" h="4012565">
                  <a:moveTo>
                    <a:pt x="1436183" y="0"/>
                  </a:moveTo>
                  <a:lnTo>
                    <a:pt x="1387876" y="801"/>
                  </a:lnTo>
                  <a:lnTo>
                    <a:pt x="1339965" y="3189"/>
                  </a:lnTo>
                  <a:lnTo>
                    <a:pt x="1292474" y="7137"/>
                  </a:lnTo>
                  <a:lnTo>
                    <a:pt x="1245429" y="12621"/>
                  </a:lnTo>
                  <a:lnTo>
                    <a:pt x="1198855" y="19616"/>
                  </a:lnTo>
                  <a:lnTo>
                    <a:pt x="1152777" y="28095"/>
                  </a:lnTo>
                  <a:lnTo>
                    <a:pt x="1107221" y="38033"/>
                  </a:lnTo>
                  <a:lnTo>
                    <a:pt x="1062212" y="49406"/>
                  </a:lnTo>
                  <a:lnTo>
                    <a:pt x="1017775" y="62188"/>
                  </a:lnTo>
                  <a:lnTo>
                    <a:pt x="973935" y="76353"/>
                  </a:lnTo>
                  <a:lnTo>
                    <a:pt x="930719" y="91876"/>
                  </a:lnTo>
                  <a:lnTo>
                    <a:pt x="888151" y="108732"/>
                  </a:lnTo>
                  <a:lnTo>
                    <a:pt x="846256" y="126896"/>
                  </a:lnTo>
                  <a:lnTo>
                    <a:pt x="805060" y="146342"/>
                  </a:lnTo>
                  <a:lnTo>
                    <a:pt x="764588" y="167044"/>
                  </a:lnTo>
                  <a:lnTo>
                    <a:pt x="724866" y="188979"/>
                  </a:lnTo>
                  <a:lnTo>
                    <a:pt x="685918" y="212119"/>
                  </a:lnTo>
                  <a:lnTo>
                    <a:pt x="647770" y="236440"/>
                  </a:lnTo>
                  <a:lnTo>
                    <a:pt x="610447" y="261917"/>
                  </a:lnTo>
                  <a:lnTo>
                    <a:pt x="573975" y="288524"/>
                  </a:lnTo>
                  <a:lnTo>
                    <a:pt x="538379" y="316236"/>
                  </a:lnTo>
                  <a:lnTo>
                    <a:pt x="503684" y="345027"/>
                  </a:lnTo>
                  <a:lnTo>
                    <a:pt x="469915" y="374872"/>
                  </a:lnTo>
                  <a:lnTo>
                    <a:pt x="437098" y="405746"/>
                  </a:lnTo>
                  <a:lnTo>
                    <a:pt x="405258" y="437624"/>
                  </a:lnTo>
                  <a:lnTo>
                    <a:pt x="374421" y="470480"/>
                  </a:lnTo>
                  <a:lnTo>
                    <a:pt x="344611" y="504289"/>
                  </a:lnTo>
                  <a:lnTo>
                    <a:pt x="315854" y="539025"/>
                  </a:lnTo>
                  <a:lnTo>
                    <a:pt x="288176" y="574664"/>
                  </a:lnTo>
                  <a:lnTo>
                    <a:pt x="261601" y="611179"/>
                  </a:lnTo>
                  <a:lnTo>
                    <a:pt x="236155" y="648546"/>
                  </a:lnTo>
                  <a:lnTo>
                    <a:pt x="211863" y="686739"/>
                  </a:lnTo>
                  <a:lnTo>
                    <a:pt x="188750" y="725733"/>
                  </a:lnTo>
                  <a:lnTo>
                    <a:pt x="166842" y="765502"/>
                  </a:lnTo>
                  <a:lnTo>
                    <a:pt x="146164" y="806022"/>
                  </a:lnTo>
                  <a:lnTo>
                    <a:pt x="126742" y="847266"/>
                  </a:lnTo>
                  <a:lnTo>
                    <a:pt x="108600" y="889210"/>
                  </a:lnTo>
                  <a:lnTo>
                    <a:pt x="91765" y="931828"/>
                  </a:lnTo>
                  <a:lnTo>
                    <a:pt x="76260" y="975095"/>
                  </a:lnTo>
                  <a:lnTo>
                    <a:pt x="62112" y="1018986"/>
                  </a:lnTo>
                  <a:lnTo>
                    <a:pt x="49346" y="1063474"/>
                  </a:lnTo>
                  <a:lnTo>
                    <a:pt x="37987" y="1108536"/>
                  </a:lnTo>
                  <a:lnTo>
                    <a:pt x="28060" y="1154145"/>
                  </a:lnTo>
                  <a:lnTo>
                    <a:pt x="19592" y="1200276"/>
                  </a:lnTo>
                  <a:lnTo>
                    <a:pt x="12606" y="1246904"/>
                  </a:lnTo>
                  <a:lnTo>
                    <a:pt x="7099" y="1294366"/>
                  </a:lnTo>
                  <a:lnTo>
                    <a:pt x="3173" y="1341782"/>
                  </a:lnTo>
                  <a:lnTo>
                    <a:pt x="798" y="1389628"/>
                  </a:lnTo>
                  <a:lnTo>
                    <a:pt x="0" y="1437877"/>
                  </a:lnTo>
                  <a:lnTo>
                    <a:pt x="0" y="4011986"/>
                  </a:lnTo>
                  <a:lnTo>
                    <a:pt x="32529" y="4011986"/>
                  </a:lnTo>
                  <a:lnTo>
                    <a:pt x="32529" y="1437877"/>
                  </a:lnTo>
                  <a:lnTo>
                    <a:pt x="33350" y="1389515"/>
                  </a:lnTo>
                  <a:lnTo>
                    <a:pt x="35792" y="1341549"/>
                  </a:lnTo>
                  <a:lnTo>
                    <a:pt x="39830" y="1294003"/>
                  </a:lnTo>
                  <a:lnTo>
                    <a:pt x="45362" y="1247406"/>
                  </a:lnTo>
                  <a:lnTo>
                    <a:pt x="52471" y="1200929"/>
                  </a:lnTo>
                  <a:lnTo>
                    <a:pt x="61088" y="1154960"/>
                  </a:lnTo>
                  <a:lnTo>
                    <a:pt x="71186" y="1109527"/>
                  </a:lnTo>
                  <a:lnTo>
                    <a:pt x="82739" y="1064656"/>
                  </a:lnTo>
                  <a:lnTo>
                    <a:pt x="95722" y="1020372"/>
                  </a:lnTo>
                  <a:lnTo>
                    <a:pt x="110106" y="976703"/>
                  </a:lnTo>
                  <a:lnTo>
                    <a:pt x="125867" y="933674"/>
                  </a:lnTo>
                  <a:lnTo>
                    <a:pt x="142978" y="891313"/>
                  </a:lnTo>
                  <a:lnTo>
                    <a:pt x="161412" y="849644"/>
                  </a:lnTo>
                  <a:lnTo>
                    <a:pt x="181144" y="808695"/>
                  </a:lnTo>
                  <a:lnTo>
                    <a:pt x="202147" y="768492"/>
                  </a:lnTo>
                  <a:lnTo>
                    <a:pt x="224394" y="729061"/>
                  </a:lnTo>
                  <a:lnTo>
                    <a:pt x="247860" y="690429"/>
                  </a:lnTo>
                  <a:lnTo>
                    <a:pt x="272518" y="652622"/>
                  </a:lnTo>
                  <a:lnTo>
                    <a:pt x="298342" y="615666"/>
                  </a:lnTo>
                  <a:lnTo>
                    <a:pt x="325306" y="579587"/>
                  </a:lnTo>
                  <a:lnTo>
                    <a:pt x="353383" y="544413"/>
                  </a:lnTo>
                  <a:lnTo>
                    <a:pt x="382547" y="510168"/>
                  </a:lnTo>
                  <a:lnTo>
                    <a:pt x="412771" y="476881"/>
                  </a:lnTo>
                  <a:lnTo>
                    <a:pt x="444030" y="444576"/>
                  </a:lnTo>
                  <a:lnTo>
                    <a:pt x="476297" y="413280"/>
                  </a:lnTo>
                  <a:lnTo>
                    <a:pt x="509545" y="383020"/>
                  </a:lnTo>
                  <a:lnTo>
                    <a:pt x="543750" y="353822"/>
                  </a:lnTo>
                  <a:lnTo>
                    <a:pt x="578883" y="325712"/>
                  </a:lnTo>
                  <a:lnTo>
                    <a:pt x="614919" y="298716"/>
                  </a:lnTo>
                  <a:lnTo>
                    <a:pt x="651832" y="272861"/>
                  </a:lnTo>
                  <a:lnTo>
                    <a:pt x="689595" y="248174"/>
                  </a:lnTo>
                  <a:lnTo>
                    <a:pt x="728182" y="224680"/>
                  </a:lnTo>
                  <a:lnTo>
                    <a:pt x="767567" y="202406"/>
                  </a:lnTo>
                  <a:lnTo>
                    <a:pt x="807723" y="181378"/>
                  </a:lnTo>
                  <a:lnTo>
                    <a:pt x="848625" y="161623"/>
                  </a:lnTo>
                  <a:lnTo>
                    <a:pt x="890245" y="143167"/>
                  </a:lnTo>
                  <a:lnTo>
                    <a:pt x="932558" y="126036"/>
                  </a:lnTo>
                  <a:lnTo>
                    <a:pt x="975537" y="110256"/>
                  </a:lnTo>
                  <a:lnTo>
                    <a:pt x="1019156" y="95854"/>
                  </a:lnTo>
                  <a:lnTo>
                    <a:pt x="1063388" y="82856"/>
                  </a:lnTo>
                  <a:lnTo>
                    <a:pt x="1108208" y="71289"/>
                  </a:lnTo>
                  <a:lnTo>
                    <a:pt x="1153589" y="61179"/>
                  </a:lnTo>
                  <a:lnTo>
                    <a:pt x="1199504" y="52552"/>
                  </a:lnTo>
                  <a:lnTo>
                    <a:pt x="1245928" y="45434"/>
                  </a:lnTo>
                  <a:lnTo>
                    <a:pt x="1292834" y="39853"/>
                  </a:lnTo>
                  <a:lnTo>
                    <a:pt x="1340197" y="35833"/>
                  </a:lnTo>
                  <a:lnTo>
                    <a:pt x="1387988" y="33402"/>
                  </a:lnTo>
                  <a:lnTo>
                    <a:pt x="1436183" y="32586"/>
                  </a:lnTo>
                  <a:lnTo>
                    <a:pt x="1740168" y="32586"/>
                  </a:lnTo>
                  <a:lnTo>
                    <a:pt x="1719581" y="28095"/>
                  </a:lnTo>
                  <a:lnTo>
                    <a:pt x="1673505" y="19616"/>
                  </a:lnTo>
                  <a:lnTo>
                    <a:pt x="1626932" y="12621"/>
                  </a:lnTo>
                  <a:lnTo>
                    <a:pt x="1579888" y="7137"/>
                  </a:lnTo>
                  <a:lnTo>
                    <a:pt x="1532398" y="3189"/>
                  </a:lnTo>
                  <a:lnTo>
                    <a:pt x="1484488" y="801"/>
                  </a:lnTo>
                  <a:lnTo>
                    <a:pt x="1436183" y="0"/>
                  </a:lnTo>
                  <a:close/>
                </a:path>
                <a:path w="2872740" h="4012565">
                  <a:moveTo>
                    <a:pt x="1740168" y="32586"/>
                  </a:moveTo>
                  <a:lnTo>
                    <a:pt x="1436183" y="32586"/>
                  </a:lnTo>
                  <a:lnTo>
                    <a:pt x="1484330" y="33402"/>
                  </a:lnTo>
                  <a:lnTo>
                    <a:pt x="1532076" y="35833"/>
                  </a:lnTo>
                  <a:lnTo>
                    <a:pt x="1579394" y="39853"/>
                  </a:lnTo>
                  <a:lnTo>
                    <a:pt x="1626257" y="45434"/>
                  </a:lnTo>
                  <a:lnTo>
                    <a:pt x="1672641" y="52552"/>
                  </a:lnTo>
                  <a:lnTo>
                    <a:pt x="1718518" y="61179"/>
                  </a:lnTo>
                  <a:lnTo>
                    <a:pt x="1763861" y="71289"/>
                  </a:lnTo>
                  <a:lnTo>
                    <a:pt x="1808645" y="82856"/>
                  </a:lnTo>
                  <a:lnTo>
                    <a:pt x="1852844" y="95854"/>
                  </a:lnTo>
                  <a:lnTo>
                    <a:pt x="1896430" y="110256"/>
                  </a:lnTo>
                  <a:lnTo>
                    <a:pt x="1939379" y="126036"/>
                  </a:lnTo>
                  <a:lnTo>
                    <a:pt x="1981662" y="143167"/>
                  </a:lnTo>
                  <a:lnTo>
                    <a:pt x="2023254" y="161623"/>
                  </a:lnTo>
                  <a:lnTo>
                    <a:pt x="2064129" y="181378"/>
                  </a:lnTo>
                  <a:lnTo>
                    <a:pt x="2104260" y="202406"/>
                  </a:lnTo>
                  <a:lnTo>
                    <a:pt x="2143621" y="224680"/>
                  </a:lnTo>
                  <a:lnTo>
                    <a:pt x="2182186" y="248174"/>
                  </a:lnTo>
                  <a:lnTo>
                    <a:pt x="2219928" y="272861"/>
                  </a:lnTo>
                  <a:lnTo>
                    <a:pt x="2256821" y="298716"/>
                  </a:lnTo>
                  <a:lnTo>
                    <a:pt x="2292838" y="325712"/>
                  </a:lnTo>
                  <a:lnTo>
                    <a:pt x="2327954" y="353822"/>
                  </a:lnTo>
                  <a:lnTo>
                    <a:pt x="2362142" y="383020"/>
                  </a:lnTo>
                  <a:lnTo>
                    <a:pt x="2395375" y="413280"/>
                  </a:lnTo>
                  <a:lnTo>
                    <a:pt x="2427628" y="444576"/>
                  </a:lnTo>
                  <a:lnTo>
                    <a:pt x="2458873" y="476881"/>
                  </a:lnTo>
                  <a:lnTo>
                    <a:pt x="2489085" y="510168"/>
                  </a:lnTo>
                  <a:lnTo>
                    <a:pt x="2518238" y="544413"/>
                  </a:lnTo>
                  <a:lnTo>
                    <a:pt x="2546304" y="579587"/>
                  </a:lnTo>
                  <a:lnTo>
                    <a:pt x="2573258" y="615666"/>
                  </a:lnTo>
                  <a:lnTo>
                    <a:pt x="2599073" y="652622"/>
                  </a:lnTo>
                  <a:lnTo>
                    <a:pt x="2623723" y="690429"/>
                  </a:lnTo>
                  <a:lnTo>
                    <a:pt x="2647182" y="729061"/>
                  </a:lnTo>
                  <a:lnTo>
                    <a:pt x="2669423" y="768492"/>
                  </a:lnTo>
                  <a:lnTo>
                    <a:pt x="2690420" y="808695"/>
                  </a:lnTo>
                  <a:lnTo>
                    <a:pt x="2710147" y="849644"/>
                  </a:lnTo>
                  <a:lnTo>
                    <a:pt x="2728576" y="891313"/>
                  </a:lnTo>
                  <a:lnTo>
                    <a:pt x="2745683" y="933674"/>
                  </a:lnTo>
                  <a:lnTo>
                    <a:pt x="2761441" y="976703"/>
                  </a:lnTo>
                  <a:lnTo>
                    <a:pt x="2775822" y="1020372"/>
                  </a:lnTo>
                  <a:lnTo>
                    <a:pt x="2788802" y="1064656"/>
                  </a:lnTo>
                  <a:lnTo>
                    <a:pt x="2800353" y="1109527"/>
                  </a:lnTo>
                  <a:lnTo>
                    <a:pt x="2810450" y="1154960"/>
                  </a:lnTo>
                  <a:lnTo>
                    <a:pt x="2819065" y="1200929"/>
                  </a:lnTo>
                  <a:lnTo>
                    <a:pt x="2826173" y="1247406"/>
                  </a:lnTo>
                  <a:lnTo>
                    <a:pt x="2831747" y="1294366"/>
                  </a:lnTo>
                  <a:lnTo>
                    <a:pt x="2835762" y="1341782"/>
                  </a:lnTo>
                  <a:lnTo>
                    <a:pt x="2838190" y="1389628"/>
                  </a:lnTo>
                  <a:lnTo>
                    <a:pt x="2839005" y="1437877"/>
                  </a:lnTo>
                  <a:lnTo>
                    <a:pt x="2839005" y="4011986"/>
                  </a:lnTo>
                  <a:lnTo>
                    <a:pt x="2872367" y="4011986"/>
                  </a:lnTo>
                  <a:lnTo>
                    <a:pt x="2872367" y="1437877"/>
                  </a:lnTo>
                  <a:lnTo>
                    <a:pt x="2871566" y="1389515"/>
                  </a:lnTo>
                  <a:lnTo>
                    <a:pt x="2869181" y="1341549"/>
                  </a:lnTo>
                  <a:lnTo>
                    <a:pt x="2865237" y="1294003"/>
                  </a:lnTo>
                  <a:lnTo>
                    <a:pt x="2859760" y="1246904"/>
                  </a:lnTo>
                  <a:lnTo>
                    <a:pt x="2852774" y="1200276"/>
                  </a:lnTo>
                  <a:lnTo>
                    <a:pt x="2844304" y="1154145"/>
                  </a:lnTo>
                  <a:lnTo>
                    <a:pt x="2834378" y="1108536"/>
                  </a:lnTo>
                  <a:lnTo>
                    <a:pt x="2823018" y="1063474"/>
                  </a:lnTo>
                  <a:lnTo>
                    <a:pt x="2810252" y="1018986"/>
                  </a:lnTo>
                  <a:lnTo>
                    <a:pt x="2796103" y="975095"/>
                  </a:lnTo>
                  <a:lnTo>
                    <a:pt x="2780598" y="931828"/>
                  </a:lnTo>
                  <a:lnTo>
                    <a:pt x="2763762" y="889210"/>
                  </a:lnTo>
                  <a:lnTo>
                    <a:pt x="2745620" y="847266"/>
                  </a:lnTo>
                  <a:lnTo>
                    <a:pt x="2726197" y="806022"/>
                  </a:lnTo>
                  <a:lnTo>
                    <a:pt x="2705518" y="765502"/>
                  </a:lnTo>
                  <a:lnTo>
                    <a:pt x="2683610" y="725733"/>
                  </a:lnTo>
                  <a:lnTo>
                    <a:pt x="2660497" y="686739"/>
                  </a:lnTo>
                  <a:lnTo>
                    <a:pt x="2636204" y="648546"/>
                  </a:lnTo>
                  <a:lnTo>
                    <a:pt x="2610758" y="611179"/>
                  </a:lnTo>
                  <a:lnTo>
                    <a:pt x="2584182" y="574664"/>
                  </a:lnTo>
                  <a:lnTo>
                    <a:pt x="2556503" y="539025"/>
                  </a:lnTo>
                  <a:lnTo>
                    <a:pt x="2527746" y="504289"/>
                  </a:lnTo>
                  <a:lnTo>
                    <a:pt x="2497936" y="470480"/>
                  </a:lnTo>
                  <a:lnTo>
                    <a:pt x="2467098" y="437624"/>
                  </a:lnTo>
                  <a:lnTo>
                    <a:pt x="2435257" y="405746"/>
                  </a:lnTo>
                  <a:lnTo>
                    <a:pt x="2402440" y="374872"/>
                  </a:lnTo>
                  <a:lnTo>
                    <a:pt x="2368671" y="345027"/>
                  </a:lnTo>
                  <a:lnTo>
                    <a:pt x="2333976" y="316236"/>
                  </a:lnTo>
                  <a:lnTo>
                    <a:pt x="2298379" y="288524"/>
                  </a:lnTo>
                  <a:lnTo>
                    <a:pt x="2261907" y="261917"/>
                  </a:lnTo>
                  <a:lnTo>
                    <a:pt x="2224584" y="236440"/>
                  </a:lnTo>
                  <a:lnTo>
                    <a:pt x="2186436" y="212119"/>
                  </a:lnTo>
                  <a:lnTo>
                    <a:pt x="2147488" y="188979"/>
                  </a:lnTo>
                  <a:lnTo>
                    <a:pt x="2107766" y="167044"/>
                  </a:lnTo>
                  <a:lnTo>
                    <a:pt x="2067294" y="146342"/>
                  </a:lnTo>
                  <a:lnTo>
                    <a:pt x="2026098" y="126896"/>
                  </a:lnTo>
                  <a:lnTo>
                    <a:pt x="1984204" y="108732"/>
                  </a:lnTo>
                  <a:lnTo>
                    <a:pt x="1941636" y="91876"/>
                  </a:lnTo>
                  <a:lnTo>
                    <a:pt x="1898420" y="76353"/>
                  </a:lnTo>
                  <a:lnTo>
                    <a:pt x="1854581" y="62188"/>
                  </a:lnTo>
                  <a:lnTo>
                    <a:pt x="1810145" y="49406"/>
                  </a:lnTo>
                  <a:lnTo>
                    <a:pt x="1765137" y="38033"/>
                  </a:lnTo>
                  <a:lnTo>
                    <a:pt x="1740168" y="32586"/>
                  </a:lnTo>
                  <a:close/>
                </a:path>
              </a:pathLst>
            </a:custGeom>
            <a:solidFill>
              <a:srgbClr val="BACAC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27359" y="7677916"/>
              <a:ext cx="3413206" cy="25908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163759" y="16358"/>
            <a:ext cx="4091051" cy="31115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04998" y="2166365"/>
            <a:ext cx="1176020" cy="10922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0" spc="-215">
                <a:solidFill>
                  <a:srgbClr val="8BA9AC"/>
                </a:solidFill>
              </a:rPr>
              <a:t>01.</a:t>
            </a:r>
            <a:endParaRPr sz="7000"/>
          </a:p>
        </p:txBody>
      </p:sp>
      <p:sp>
        <p:nvSpPr>
          <p:cNvPr id="4" name="object 4" descr=""/>
          <p:cNvSpPr txBox="1"/>
          <p:nvPr/>
        </p:nvSpPr>
        <p:spPr>
          <a:xfrm>
            <a:off x="4343780" y="2485135"/>
            <a:ext cx="3256279" cy="559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55" b="1">
                <a:solidFill>
                  <a:srgbClr val="737373"/>
                </a:solidFill>
                <a:latin typeface="Arial"/>
                <a:cs typeface="Arial"/>
              </a:rPr>
              <a:t>GANTT-</a:t>
            </a:r>
            <a:r>
              <a:rPr dirty="0" sz="3500" spc="-70" b="1">
                <a:solidFill>
                  <a:srgbClr val="737373"/>
                </a:solidFill>
                <a:latin typeface="Arial"/>
                <a:cs typeface="Arial"/>
              </a:rPr>
              <a:t>CHART</a:t>
            </a:r>
            <a:endParaRPr sz="35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404998" y="3655567"/>
            <a:ext cx="1377315" cy="1092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0" spc="265" b="1">
                <a:solidFill>
                  <a:srgbClr val="8BA9AC"/>
                </a:solidFill>
                <a:latin typeface="Arial"/>
                <a:cs typeface="Arial"/>
              </a:rPr>
              <a:t>02.</a:t>
            </a:r>
            <a:endParaRPr sz="7000">
              <a:latin typeface="Arial"/>
              <a:cs typeface="Arial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2427789" y="9176298"/>
            <a:ext cx="4085590" cy="940435"/>
          </a:xfrm>
          <a:custGeom>
            <a:avLst/>
            <a:gdLst/>
            <a:ahLst/>
            <a:cxnLst/>
            <a:rect l="l" t="t" r="r" b="b"/>
            <a:pathLst>
              <a:path w="4085590" h="940434">
                <a:moveTo>
                  <a:pt x="42138" y="89"/>
                </a:moveTo>
                <a:lnTo>
                  <a:pt x="25670" y="3374"/>
                </a:lnTo>
                <a:lnTo>
                  <a:pt x="12310" y="12339"/>
                </a:lnTo>
                <a:lnTo>
                  <a:pt x="3302" y="25647"/>
                </a:lnTo>
                <a:lnTo>
                  <a:pt x="0" y="41962"/>
                </a:lnTo>
                <a:lnTo>
                  <a:pt x="3302" y="58225"/>
                </a:lnTo>
                <a:lnTo>
                  <a:pt x="12310" y="71507"/>
                </a:lnTo>
                <a:lnTo>
                  <a:pt x="25670" y="80462"/>
                </a:lnTo>
                <a:lnTo>
                  <a:pt x="42030" y="83746"/>
                </a:lnTo>
                <a:lnTo>
                  <a:pt x="58391" y="80462"/>
                </a:lnTo>
                <a:lnTo>
                  <a:pt x="71752" y="71507"/>
                </a:lnTo>
                <a:lnTo>
                  <a:pt x="80760" y="58225"/>
                </a:lnTo>
                <a:lnTo>
                  <a:pt x="84064" y="41962"/>
                </a:lnTo>
                <a:lnTo>
                  <a:pt x="80771" y="25697"/>
                </a:lnTo>
                <a:lnTo>
                  <a:pt x="71790" y="12406"/>
                </a:lnTo>
                <a:lnTo>
                  <a:pt x="58464" y="3424"/>
                </a:lnTo>
                <a:lnTo>
                  <a:pt x="42138" y="89"/>
                </a:lnTo>
                <a:close/>
              </a:path>
              <a:path w="4085590" h="940434">
                <a:moveTo>
                  <a:pt x="486739" y="89"/>
                </a:moveTo>
                <a:lnTo>
                  <a:pt x="470372" y="3322"/>
                </a:lnTo>
                <a:lnTo>
                  <a:pt x="456989" y="12261"/>
                </a:lnTo>
                <a:lnTo>
                  <a:pt x="447946" y="25559"/>
                </a:lnTo>
                <a:lnTo>
                  <a:pt x="444598" y="41873"/>
                </a:lnTo>
                <a:lnTo>
                  <a:pt x="447863" y="58150"/>
                </a:lnTo>
                <a:lnTo>
                  <a:pt x="456838" y="71462"/>
                </a:lnTo>
                <a:lnTo>
                  <a:pt x="470175" y="80448"/>
                </a:lnTo>
                <a:lnTo>
                  <a:pt x="486525" y="83746"/>
                </a:lnTo>
                <a:lnTo>
                  <a:pt x="502892" y="80513"/>
                </a:lnTo>
                <a:lnTo>
                  <a:pt x="516275" y="71585"/>
                </a:lnTo>
                <a:lnTo>
                  <a:pt x="525319" y="58313"/>
                </a:lnTo>
                <a:lnTo>
                  <a:pt x="528666" y="42051"/>
                </a:lnTo>
                <a:lnTo>
                  <a:pt x="528648" y="41873"/>
                </a:lnTo>
                <a:lnTo>
                  <a:pt x="525373" y="25697"/>
                </a:lnTo>
                <a:lnTo>
                  <a:pt x="516393" y="12406"/>
                </a:lnTo>
                <a:lnTo>
                  <a:pt x="503067" y="3424"/>
                </a:lnTo>
                <a:lnTo>
                  <a:pt x="486739" y="89"/>
                </a:lnTo>
                <a:close/>
              </a:path>
              <a:path w="4085590" h="940434">
                <a:moveTo>
                  <a:pt x="931270" y="89"/>
                </a:moveTo>
                <a:lnTo>
                  <a:pt x="914878" y="3374"/>
                </a:lnTo>
                <a:lnTo>
                  <a:pt x="901508" y="12339"/>
                </a:lnTo>
                <a:lnTo>
                  <a:pt x="892501" y="25647"/>
                </a:lnTo>
                <a:lnTo>
                  <a:pt x="889200" y="41962"/>
                </a:lnTo>
                <a:lnTo>
                  <a:pt x="892501" y="58225"/>
                </a:lnTo>
                <a:lnTo>
                  <a:pt x="901508" y="71507"/>
                </a:lnTo>
                <a:lnTo>
                  <a:pt x="914878" y="80462"/>
                </a:lnTo>
                <a:lnTo>
                  <a:pt x="931270" y="83746"/>
                </a:lnTo>
                <a:lnTo>
                  <a:pt x="947609" y="80462"/>
                </a:lnTo>
                <a:lnTo>
                  <a:pt x="960953" y="71507"/>
                </a:lnTo>
                <a:lnTo>
                  <a:pt x="969950" y="58225"/>
                </a:lnTo>
                <a:lnTo>
                  <a:pt x="973249" y="41962"/>
                </a:lnTo>
                <a:lnTo>
                  <a:pt x="969950" y="25647"/>
                </a:lnTo>
                <a:lnTo>
                  <a:pt x="960953" y="12339"/>
                </a:lnTo>
                <a:lnTo>
                  <a:pt x="947609" y="3374"/>
                </a:lnTo>
                <a:lnTo>
                  <a:pt x="931270" y="89"/>
                </a:lnTo>
                <a:close/>
              </a:path>
              <a:path w="4085590" h="940434">
                <a:moveTo>
                  <a:pt x="1376041" y="89"/>
                </a:moveTo>
                <a:lnTo>
                  <a:pt x="1359702" y="3374"/>
                </a:lnTo>
                <a:lnTo>
                  <a:pt x="1346358" y="12339"/>
                </a:lnTo>
                <a:lnTo>
                  <a:pt x="1337361" y="25647"/>
                </a:lnTo>
                <a:lnTo>
                  <a:pt x="1334061" y="41962"/>
                </a:lnTo>
                <a:lnTo>
                  <a:pt x="1337361" y="58225"/>
                </a:lnTo>
                <a:lnTo>
                  <a:pt x="1346358" y="71507"/>
                </a:lnTo>
                <a:lnTo>
                  <a:pt x="1359702" y="80462"/>
                </a:lnTo>
                <a:lnTo>
                  <a:pt x="1376041" y="83746"/>
                </a:lnTo>
                <a:lnTo>
                  <a:pt x="1392395" y="80462"/>
                </a:lnTo>
                <a:lnTo>
                  <a:pt x="1405770" y="71507"/>
                </a:lnTo>
                <a:lnTo>
                  <a:pt x="1414797" y="58225"/>
                </a:lnTo>
                <a:lnTo>
                  <a:pt x="1418111" y="41962"/>
                </a:lnTo>
                <a:lnTo>
                  <a:pt x="1414797" y="25647"/>
                </a:lnTo>
                <a:lnTo>
                  <a:pt x="1405770" y="12339"/>
                </a:lnTo>
                <a:lnTo>
                  <a:pt x="1392395" y="3374"/>
                </a:lnTo>
                <a:lnTo>
                  <a:pt x="1376041" y="89"/>
                </a:lnTo>
                <a:close/>
              </a:path>
              <a:path w="4085590" h="940434">
                <a:moveTo>
                  <a:pt x="1820634" y="89"/>
                </a:moveTo>
                <a:lnTo>
                  <a:pt x="1804294" y="3374"/>
                </a:lnTo>
                <a:lnTo>
                  <a:pt x="1790950" y="12339"/>
                </a:lnTo>
                <a:lnTo>
                  <a:pt x="1781953" y="25647"/>
                </a:lnTo>
                <a:lnTo>
                  <a:pt x="1778654" y="41962"/>
                </a:lnTo>
                <a:lnTo>
                  <a:pt x="1781953" y="58225"/>
                </a:lnTo>
                <a:lnTo>
                  <a:pt x="1790950" y="71507"/>
                </a:lnTo>
                <a:lnTo>
                  <a:pt x="1804294" y="80462"/>
                </a:lnTo>
                <a:lnTo>
                  <a:pt x="1820634" y="83746"/>
                </a:lnTo>
                <a:lnTo>
                  <a:pt x="1837025" y="80462"/>
                </a:lnTo>
                <a:lnTo>
                  <a:pt x="1850396" y="71507"/>
                </a:lnTo>
                <a:lnTo>
                  <a:pt x="1859403" y="58225"/>
                </a:lnTo>
                <a:lnTo>
                  <a:pt x="1862703" y="41962"/>
                </a:lnTo>
                <a:lnTo>
                  <a:pt x="1859403" y="25647"/>
                </a:lnTo>
                <a:lnTo>
                  <a:pt x="1850396" y="12339"/>
                </a:lnTo>
                <a:lnTo>
                  <a:pt x="1837025" y="3374"/>
                </a:lnTo>
                <a:lnTo>
                  <a:pt x="1820634" y="89"/>
                </a:lnTo>
                <a:close/>
              </a:path>
              <a:path w="4085590" h="940434">
                <a:moveTo>
                  <a:pt x="2265048" y="89"/>
                </a:moveTo>
                <a:lnTo>
                  <a:pt x="2248693" y="3322"/>
                </a:lnTo>
                <a:lnTo>
                  <a:pt x="2235308" y="12261"/>
                </a:lnTo>
                <a:lnTo>
                  <a:pt x="2226254" y="25559"/>
                </a:lnTo>
                <a:lnTo>
                  <a:pt x="2222889" y="41873"/>
                </a:lnTo>
                <a:lnTo>
                  <a:pt x="2226175" y="58150"/>
                </a:lnTo>
                <a:lnTo>
                  <a:pt x="2235152" y="71462"/>
                </a:lnTo>
                <a:lnTo>
                  <a:pt x="2248491" y="80448"/>
                </a:lnTo>
                <a:lnTo>
                  <a:pt x="2264869" y="83746"/>
                </a:lnTo>
                <a:lnTo>
                  <a:pt x="2281222" y="80513"/>
                </a:lnTo>
                <a:lnTo>
                  <a:pt x="2294597" y="71585"/>
                </a:lnTo>
                <a:lnTo>
                  <a:pt x="2303625" y="58313"/>
                </a:lnTo>
                <a:lnTo>
                  <a:pt x="2306938" y="42051"/>
                </a:lnTo>
                <a:lnTo>
                  <a:pt x="2306920" y="41873"/>
                </a:lnTo>
                <a:lnTo>
                  <a:pt x="2303653" y="25697"/>
                </a:lnTo>
                <a:lnTo>
                  <a:pt x="2294686" y="12406"/>
                </a:lnTo>
                <a:lnTo>
                  <a:pt x="2281373" y="3424"/>
                </a:lnTo>
                <a:lnTo>
                  <a:pt x="2265048" y="89"/>
                </a:lnTo>
                <a:close/>
              </a:path>
              <a:path w="4085590" h="940434">
                <a:moveTo>
                  <a:pt x="2709998" y="89"/>
                </a:moveTo>
                <a:lnTo>
                  <a:pt x="2709640" y="89"/>
                </a:lnTo>
                <a:lnTo>
                  <a:pt x="2693318" y="3503"/>
                </a:lnTo>
                <a:lnTo>
                  <a:pt x="2680024" y="12573"/>
                </a:lnTo>
                <a:lnTo>
                  <a:pt x="2671111" y="25935"/>
                </a:lnTo>
                <a:lnTo>
                  <a:pt x="2667929" y="42229"/>
                </a:lnTo>
                <a:lnTo>
                  <a:pt x="2671360" y="58513"/>
                </a:lnTo>
                <a:lnTo>
                  <a:pt x="2680472" y="71741"/>
                </a:lnTo>
                <a:lnTo>
                  <a:pt x="2693897" y="80591"/>
                </a:lnTo>
                <a:lnTo>
                  <a:pt x="2710267" y="83746"/>
                </a:lnTo>
                <a:lnTo>
                  <a:pt x="2726527" y="80374"/>
                </a:lnTo>
                <a:lnTo>
                  <a:pt x="2739783" y="71407"/>
                </a:lnTo>
                <a:lnTo>
                  <a:pt x="2748708" y="58163"/>
                </a:lnTo>
                <a:lnTo>
                  <a:pt x="2751978" y="41962"/>
                </a:lnTo>
                <a:lnTo>
                  <a:pt x="2748679" y="25647"/>
                </a:lnTo>
                <a:lnTo>
                  <a:pt x="2739682" y="12339"/>
                </a:lnTo>
                <a:lnTo>
                  <a:pt x="2726338" y="3374"/>
                </a:lnTo>
                <a:lnTo>
                  <a:pt x="2709998" y="89"/>
                </a:lnTo>
                <a:close/>
              </a:path>
              <a:path w="4085590" h="940434">
                <a:moveTo>
                  <a:pt x="3154144" y="89"/>
                </a:moveTo>
                <a:lnTo>
                  <a:pt x="3137790" y="3374"/>
                </a:lnTo>
                <a:lnTo>
                  <a:pt x="3124415" y="12339"/>
                </a:lnTo>
                <a:lnTo>
                  <a:pt x="3115387" y="25647"/>
                </a:lnTo>
                <a:lnTo>
                  <a:pt x="3112074" y="41962"/>
                </a:lnTo>
                <a:lnTo>
                  <a:pt x="3115387" y="58225"/>
                </a:lnTo>
                <a:lnTo>
                  <a:pt x="3124415" y="71507"/>
                </a:lnTo>
                <a:lnTo>
                  <a:pt x="3137790" y="80462"/>
                </a:lnTo>
                <a:lnTo>
                  <a:pt x="3154144" y="83746"/>
                </a:lnTo>
                <a:lnTo>
                  <a:pt x="3170497" y="80462"/>
                </a:lnTo>
                <a:lnTo>
                  <a:pt x="3183872" y="71507"/>
                </a:lnTo>
                <a:lnTo>
                  <a:pt x="3192900" y="58225"/>
                </a:lnTo>
                <a:lnTo>
                  <a:pt x="3196213" y="41962"/>
                </a:lnTo>
                <a:lnTo>
                  <a:pt x="3192900" y="25647"/>
                </a:lnTo>
                <a:lnTo>
                  <a:pt x="3183872" y="12339"/>
                </a:lnTo>
                <a:lnTo>
                  <a:pt x="3170497" y="3374"/>
                </a:lnTo>
                <a:lnTo>
                  <a:pt x="3154144" y="89"/>
                </a:lnTo>
                <a:close/>
              </a:path>
              <a:path w="4085590" h="940434">
                <a:moveTo>
                  <a:pt x="3598736" y="89"/>
                </a:moveTo>
                <a:lnTo>
                  <a:pt x="3582397" y="3374"/>
                </a:lnTo>
                <a:lnTo>
                  <a:pt x="3569053" y="12339"/>
                </a:lnTo>
                <a:lnTo>
                  <a:pt x="3560056" y="25647"/>
                </a:lnTo>
                <a:lnTo>
                  <a:pt x="3556756" y="41962"/>
                </a:lnTo>
                <a:lnTo>
                  <a:pt x="3560056" y="58225"/>
                </a:lnTo>
                <a:lnTo>
                  <a:pt x="3569053" y="71507"/>
                </a:lnTo>
                <a:lnTo>
                  <a:pt x="3582397" y="80462"/>
                </a:lnTo>
                <a:lnTo>
                  <a:pt x="3598736" y="83746"/>
                </a:lnTo>
                <a:lnTo>
                  <a:pt x="3615090" y="80462"/>
                </a:lnTo>
                <a:lnTo>
                  <a:pt x="3628465" y="71507"/>
                </a:lnTo>
                <a:lnTo>
                  <a:pt x="3637492" y="58225"/>
                </a:lnTo>
                <a:lnTo>
                  <a:pt x="3640806" y="41962"/>
                </a:lnTo>
                <a:lnTo>
                  <a:pt x="3637492" y="25647"/>
                </a:lnTo>
                <a:lnTo>
                  <a:pt x="3628465" y="12339"/>
                </a:lnTo>
                <a:lnTo>
                  <a:pt x="3615090" y="3374"/>
                </a:lnTo>
                <a:lnTo>
                  <a:pt x="3598736" y="89"/>
                </a:lnTo>
                <a:close/>
              </a:path>
              <a:path w="4085590" h="940434">
                <a:moveTo>
                  <a:pt x="4043329" y="0"/>
                </a:moveTo>
                <a:lnTo>
                  <a:pt x="4026989" y="3285"/>
                </a:lnTo>
                <a:lnTo>
                  <a:pt x="4013646" y="12250"/>
                </a:lnTo>
                <a:lnTo>
                  <a:pt x="4004648" y="25558"/>
                </a:lnTo>
                <a:lnTo>
                  <a:pt x="4001349" y="41873"/>
                </a:lnTo>
                <a:lnTo>
                  <a:pt x="4004648" y="58211"/>
                </a:lnTo>
                <a:lnTo>
                  <a:pt x="4013646" y="71462"/>
                </a:lnTo>
                <a:lnTo>
                  <a:pt x="4026989" y="80387"/>
                </a:lnTo>
                <a:lnTo>
                  <a:pt x="4043329" y="83657"/>
                </a:lnTo>
                <a:lnTo>
                  <a:pt x="4059720" y="80373"/>
                </a:lnTo>
                <a:lnTo>
                  <a:pt x="4073091" y="71418"/>
                </a:lnTo>
                <a:lnTo>
                  <a:pt x="4082098" y="58136"/>
                </a:lnTo>
                <a:lnTo>
                  <a:pt x="4085398" y="41873"/>
                </a:lnTo>
                <a:lnTo>
                  <a:pt x="4082098" y="25558"/>
                </a:lnTo>
                <a:lnTo>
                  <a:pt x="4073091" y="12250"/>
                </a:lnTo>
                <a:lnTo>
                  <a:pt x="4059720" y="3285"/>
                </a:lnTo>
                <a:lnTo>
                  <a:pt x="4043329" y="0"/>
                </a:lnTo>
                <a:close/>
              </a:path>
              <a:path w="4085590" h="940434">
                <a:moveTo>
                  <a:pt x="42138" y="428086"/>
                </a:moveTo>
                <a:lnTo>
                  <a:pt x="25769" y="431318"/>
                </a:lnTo>
                <a:lnTo>
                  <a:pt x="12386" y="440247"/>
                </a:lnTo>
                <a:lnTo>
                  <a:pt x="3344" y="453519"/>
                </a:lnTo>
                <a:lnTo>
                  <a:pt x="0" y="469781"/>
                </a:lnTo>
                <a:lnTo>
                  <a:pt x="3261" y="486097"/>
                </a:lnTo>
                <a:lnTo>
                  <a:pt x="12234" y="499415"/>
                </a:lnTo>
                <a:lnTo>
                  <a:pt x="25571" y="508406"/>
                </a:lnTo>
                <a:lnTo>
                  <a:pt x="41923" y="511743"/>
                </a:lnTo>
                <a:lnTo>
                  <a:pt x="58291" y="508511"/>
                </a:lnTo>
                <a:lnTo>
                  <a:pt x="71675" y="499582"/>
                </a:lnTo>
                <a:lnTo>
                  <a:pt x="80717" y="486310"/>
                </a:lnTo>
                <a:lnTo>
                  <a:pt x="84064" y="470048"/>
                </a:lnTo>
                <a:lnTo>
                  <a:pt x="84028" y="469781"/>
                </a:lnTo>
                <a:lnTo>
                  <a:pt x="80771" y="453694"/>
                </a:lnTo>
                <a:lnTo>
                  <a:pt x="71790" y="440403"/>
                </a:lnTo>
                <a:lnTo>
                  <a:pt x="58464" y="431421"/>
                </a:lnTo>
                <a:lnTo>
                  <a:pt x="42138" y="428086"/>
                </a:lnTo>
                <a:close/>
              </a:path>
              <a:path w="4085590" h="940434">
                <a:moveTo>
                  <a:pt x="486739" y="428086"/>
                </a:moveTo>
                <a:lnTo>
                  <a:pt x="470372" y="431318"/>
                </a:lnTo>
                <a:lnTo>
                  <a:pt x="456989" y="440247"/>
                </a:lnTo>
                <a:lnTo>
                  <a:pt x="447946" y="453519"/>
                </a:lnTo>
                <a:lnTo>
                  <a:pt x="444599" y="469781"/>
                </a:lnTo>
                <a:lnTo>
                  <a:pt x="447863" y="486097"/>
                </a:lnTo>
                <a:lnTo>
                  <a:pt x="456838" y="499415"/>
                </a:lnTo>
                <a:lnTo>
                  <a:pt x="470175" y="508406"/>
                </a:lnTo>
                <a:lnTo>
                  <a:pt x="486525" y="511743"/>
                </a:lnTo>
                <a:lnTo>
                  <a:pt x="502892" y="508511"/>
                </a:lnTo>
                <a:lnTo>
                  <a:pt x="516275" y="499582"/>
                </a:lnTo>
                <a:lnTo>
                  <a:pt x="525319" y="486310"/>
                </a:lnTo>
                <a:lnTo>
                  <a:pt x="528666" y="470048"/>
                </a:lnTo>
                <a:lnTo>
                  <a:pt x="528630" y="469781"/>
                </a:lnTo>
                <a:lnTo>
                  <a:pt x="525374" y="453694"/>
                </a:lnTo>
                <a:lnTo>
                  <a:pt x="516393" y="440403"/>
                </a:lnTo>
                <a:lnTo>
                  <a:pt x="503067" y="431421"/>
                </a:lnTo>
                <a:lnTo>
                  <a:pt x="486739" y="428086"/>
                </a:lnTo>
                <a:close/>
              </a:path>
              <a:path w="4085590" h="940434">
                <a:moveTo>
                  <a:pt x="931270" y="428086"/>
                </a:moveTo>
                <a:lnTo>
                  <a:pt x="914878" y="431371"/>
                </a:lnTo>
                <a:lnTo>
                  <a:pt x="901508" y="440336"/>
                </a:lnTo>
                <a:lnTo>
                  <a:pt x="892501" y="453644"/>
                </a:lnTo>
                <a:lnTo>
                  <a:pt x="889200" y="469959"/>
                </a:lnTo>
                <a:lnTo>
                  <a:pt x="892501" y="486222"/>
                </a:lnTo>
                <a:lnTo>
                  <a:pt x="901508" y="499504"/>
                </a:lnTo>
                <a:lnTo>
                  <a:pt x="914878" y="508459"/>
                </a:lnTo>
                <a:lnTo>
                  <a:pt x="931270" y="511743"/>
                </a:lnTo>
                <a:lnTo>
                  <a:pt x="947609" y="508459"/>
                </a:lnTo>
                <a:lnTo>
                  <a:pt x="960953" y="499504"/>
                </a:lnTo>
                <a:lnTo>
                  <a:pt x="969950" y="486222"/>
                </a:lnTo>
                <a:lnTo>
                  <a:pt x="973249" y="469959"/>
                </a:lnTo>
                <a:lnTo>
                  <a:pt x="969950" y="453644"/>
                </a:lnTo>
                <a:lnTo>
                  <a:pt x="960953" y="440336"/>
                </a:lnTo>
                <a:lnTo>
                  <a:pt x="947609" y="431371"/>
                </a:lnTo>
                <a:lnTo>
                  <a:pt x="931270" y="428086"/>
                </a:lnTo>
                <a:close/>
              </a:path>
              <a:path w="4085590" h="940434">
                <a:moveTo>
                  <a:pt x="1376041" y="428086"/>
                </a:moveTo>
                <a:lnTo>
                  <a:pt x="1359702" y="431371"/>
                </a:lnTo>
                <a:lnTo>
                  <a:pt x="1346358" y="440336"/>
                </a:lnTo>
                <a:lnTo>
                  <a:pt x="1337361" y="453644"/>
                </a:lnTo>
                <a:lnTo>
                  <a:pt x="1334061" y="469959"/>
                </a:lnTo>
                <a:lnTo>
                  <a:pt x="1337361" y="486222"/>
                </a:lnTo>
                <a:lnTo>
                  <a:pt x="1346358" y="499504"/>
                </a:lnTo>
                <a:lnTo>
                  <a:pt x="1359702" y="508459"/>
                </a:lnTo>
                <a:lnTo>
                  <a:pt x="1376041" y="511743"/>
                </a:lnTo>
                <a:lnTo>
                  <a:pt x="1392395" y="508459"/>
                </a:lnTo>
                <a:lnTo>
                  <a:pt x="1405770" y="499504"/>
                </a:lnTo>
                <a:lnTo>
                  <a:pt x="1414797" y="486222"/>
                </a:lnTo>
                <a:lnTo>
                  <a:pt x="1418111" y="469959"/>
                </a:lnTo>
                <a:lnTo>
                  <a:pt x="1414797" y="453644"/>
                </a:lnTo>
                <a:lnTo>
                  <a:pt x="1405770" y="440336"/>
                </a:lnTo>
                <a:lnTo>
                  <a:pt x="1392395" y="431371"/>
                </a:lnTo>
                <a:lnTo>
                  <a:pt x="1376041" y="428086"/>
                </a:lnTo>
                <a:close/>
              </a:path>
              <a:path w="4085590" h="940434">
                <a:moveTo>
                  <a:pt x="1820634" y="428086"/>
                </a:moveTo>
                <a:lnTo>
                  <a:pt x="1804294" y="431371"/>
                </a:lnTo>
                <a:lnTo>
                  <a:pt x="1790950" y="440336"/>
                </a:lnTo>
                <a:lnTo>
                  <a:pt x="1781953" y="453644"/>
                </a:lnTo>
                <a:lnTo>
                  <a:pt x="1778654" y="469959"/>
                </a:lnTo>
                <a:lnTo>
                  <a:pt x="1781953" y="486222"/>
                </a:lnTo>
                <a:lnTo>
                  <a:pt x="1790950" y="499504"/>
                </a:lnTo>
                <a:lnTo>
                  <a:pt x="1804294" y="508459"/>
                </a:lnTo>
                <a:lnTo>
                  <a:pt x="1820634" y="511743"/>
                </a:lnTo>
                <a:lnTo>
                  <a:pt x="1837025" y="508459"/>
                </a:lnTo>
                <a:lnTo>
                  <a:pt x="1850396" y="499504"/>
                </a:lnTo>
                <a:lnTo>
                  <a:pt x="1859403" y="486222"/>
                </a:lnTo>
                <a:lnTo>
                  <a:pt x="1862703" y="469959"/>
                </a:lnTo>
                <a:lnTo>
                  <a:pt x="1859403" y="453644"/>
                </a:lnTo>
                <a:lnTo>
                  <a:pt x="1850396" y="440336"/>
                </a:lnTo>
                <a:lnTo>
                  <a:pt x="1837025" y="431371"/>
                </a:lnTo>
                <a:lnTo>
                  <a:pt x="1820634" y="428086"/>
                </a:lnTo>
                <a:close/>
              </a:path>
              <a:path w="4085590" h="940434">
                <a:moveTo>
                  <a:pt x="2265182" y="428095"/>
                </a:moveTo>
                <a:lnTo>
                  <a:pt x="2248873" y="431318"/>
                </a:lnTo>
                <a:lnTo>
                  <a:pt x="2235498" y="440247"/>
                </a:lnTo>
                <a:lnTo>
                  <a:pt x="2226471" y="453519"/>
                </a:lnTo>
                <a:lnTo>
                  <a:pt x="2223157" y="469781"/>
                </a:lnTo>
                <a:lnTo>
                  <a:pt x="2226405" y="486097"/>
                </a:lnTo>
                <a:lnTo>
                  <a:pt x="2235375" y="499415"/>
                </a:lnTo>
                <a:lnTo>
                  <a:pt x="2248709" y="508406"/>
                </a:lnTo>
                <a:lnTo>
                  <a:pt x="2265048" y="511743"/>
                </a:lnTo>
                <a:lnTo>
                  <a:pt x="2281403" y="508511"/>
                </a:lnTo>
                <a:lnTo>
                  <a:pt x="2294787" y="499582"/>
                </a:lnTo>
                <a:lnTo>
                  <a:pt x="2303842" y="486310"/>
                </a:lnTo>
                <a:lnTo>
                  <a:pt x="2307207" y="470048"/>
                </a:lnTo>
                <a:lnTo>
                  <a:pt x="2307170" y="469781"/>
                </a:lnTo>
                <a:lnTo>
                  <a:pt x="2303893" y="453644"/>
                </a:lnTo>
                <a:lnTo>
                  <a:pt x="2294865" y="440336"/>
                </a:lnTo>
                <a:lnTo>
                  <a:pt x="2281491" y="431371"/>
                </a:lnTo>
                <a:lnTo>
                  <a:pt x="2265182" y="428095"/>
                </a:lnTo>
                <a:close/>
              </a:path>
              <a:path w="4085590" h="940434">
                <a:moveTo>
                  <a:pt x="2709774" y="428095"/>
                </a:moveTo>
                <a:lnTo>
                  <a:pt x="2693466" y="431318"/>
                </a:lnTo>
                <a:lnTo>
                  <a:pt x="2680091" y="440247"/>
                </a:lnTo>
                <a:lnTo>
                  <a:pt x="2671063" y="453519"/>
                </a:lnTo>
                <a:lnTo>
                  <a:pt x="2667750" y="469781"/>
                </a:lnTo>
                <a:lnTo>
                  <a:pt x="2670998" y="486097"/>
                </a:lnTo>
                <a:lnTo>
                  <a:pt x="2679968" y="499415"/>
                </a:lnTo>
                <a:lnTo>
                  <a:pt x="2693302" y="508406"/>
                </a:lnTo>
                <a:lnTo>
                  <a:pt x="2709640" y="511743"/>
                </a:lnTo>
                <a:lnTo>
                  <a:pt x="2725995" y="508511"/>
                </a:lnTo>
                <a:lnTo>
                  <a:pt x="2739380" y="499582"/>
                </a:lnTo>
                <a:lnTo>
                  <a:pt x="2748434" y="486310"/>
                </a:lnTo>
                <a:lnTo>
                  <a:pt x="2751799" y="470048"/>
                </a:lnTo>
                <a:lnTo>
                  <a:pt x="2751763" y="469781"/>
                </a:lnTo>
                <a:lnTo>
                  <a:pt x="2748499" y="453644"/>
                </a:lnTo>
                <a:lnTo>
                  <a:pt x="2739492" y="440336"/>
                </a:lnTo>
                <a:lnTo>
                  <a:pt x="2726121" y="431371"/>
                </a:lnTo>
                <a:lnTo>
                  <a:pt x="2709774" y="428095"/>
                </a:lnTo>
                <a:close/>
              </a:path>
              <a:path w="4085590" h="940434">
                <a:moveTo>
                  <a:pt x="3154323" y="428086"/>
                </a:moveTo>
                <a:lnTo>
                  <a:pt x="3137983" y="431371"/>
                </a:lnTo>
                <a:lnTo>
                  <a:pt x="3124639" y="440336"/>
                </a:lnTo>
                <a:lnTo>
                  <a:pt x="3115642" y="453644"/>
                </a:lnTo>
                <a:lnTo>
                  <a:pt x="3112343" y="469959"/>
                </a:lnTo>
                <a:lnTo>
                  <a:pt x="3115642" y="486222"/>
                </a:lnTo>
                <a:lnTo>
                  <a:pt x="3124639" y="499504"/>
                </a:lnTo>
                <a:lnTo>
                  <a:pt x="3137983" y="508459"/>
                </a:lnTo>
                <a:lnTo>
                  <a:pt x="3154323" y="511743"/>
                </a:lnTo>
                <a:lnTo>
                  <a:pt x="3170714" y="508459"/>
                </a:lnTo>
                <a:lnTo>
                  <a:pt x="3184085" y="499504"/>
                </a:lnTo>
                <a:lnTo>
                  <a:pt x="3193091" y="486222"/>
                </a:lnTo>
                <a:lnTo>
                  <a:pt x="3196392" y="469959"/>
                </a:lnTo>
                <a:lnTo>
                  <a:pt x="3193091" y="453644"/>
                </a:lnTo>
                <a:lnTo>
                  <a:pt x="3184084" y="440336"/>
                </a:lnTo>
                <a:lnTo>
                  <a:pt x="3170714" y="431371"/>
                </a:lnTo>
                <a:lnTo>
                  <a:pt x="3154323" y="428086"/>
                </a:lnTo>
                <a:close/>
              </a:path>
              <a:path w="4085590" h="940434">
                <a:moveTo>
                  <a:pt x="3598915" y="428086"/>
                </a:moveTo>
                <a:lnTo>
                  <a:pt x="3582576" y="431371"/>
                </a:lnTo>
                <a:lnTo>
                  <a:pt x="3569232" y="440336"/>
                </a:lnTo>
                <a:lnTo>
                  <a:pt x="3560235" y="453644"/>
                </a:lnTo>
                <a:lnTo>
                  <a:pt x="3556936" y="469959"/>
                </a:lnTo>
                <a:lnTo>
                  <a:pt x="3560235" y="486222"/>
                </a:lnTo>
                <a:lnTo>
                  <a:pt x="3569232" y="499504"/>
                </a:lnTo>
                <a:lnTo>
                  <a:pt x="3582576" y="508459"/>
                </a:lnTo>
                <a:lnTo>
                  <a:pt x="3598915" y="511743"/>
                </a:lnTo>
                <a:lnTo>
                  <a:pt x="3615307" y="508459"/>
                </a:lnTo>
                <a:lnTo>
                  <a:pt x="3628677" y="499504"/>
                </a:lnTo>
                <a:lnTo>
                  <a:pt x="3637684" y="486222"/>
                </a:lnTo>
                <a:lnTo>
                  <a:pt x="3640985" y="469959"/>
                </a:lnTo>
                <a:lnTo>
                  <a:pt x="3637684" y="453644"/>
                </a:lnTo>
                <a:lnTo>
                  <a:pt x="3628677" y="440336"/>
                </a:lnTo>
                <a:lnTo>
                  <a:pt x="3615307" y="431371"/>
                </a:lnTo>
                <a:lnTo>
                  <a:pt x="3598915" y="428086"/>
                </a:lnTo>
                <a:close/>
              </a:path>
              <a:path w="4085590" h="940434">
                <a:moveTo>
                  <a:pt x="4043454" y="428112"/>
                </a:moveTo>
                <a:lnTo>
                  <a:pt x="4027159" y="431122"/>
                </a:lnTo>
                <a:lnTo>
                  <a:pt x="4013657" y="439879"/>
                </a:lnTo>
                <a:lnTo>
                  <a:pt x="4004451" y="453030"/>
                </a:lnTo>
                <a:lnTo>
                  <a:pt x="4000902" y="469246"/>
                </a:lnTo>
                <a:lnTo>
                  <a:pt x="4003952" y="485609"/>
                </a:lnTo>
                <a:lnTo>
                  <a:pt x="4012750" y="499047"/>
                </a:lnTo>
                <a:lnTo>
                  <a:pt x="4025963" y="508210"/>
                </a:lnTo>
                <a:lnTo>
                  <a:pt x="4042255" y="511743"/>
                </a:lnTo>
                <a:lnTo>
                  <a:pt x="4058694" y="508707"/>
                </a:lnTo>
                <a:lnTo>
                  <a:pt x="4072196" y="499950"/>
                </a:lnTo>
                <a:lnTo>
                  <a:pt x="4081401" y="486799"/>
                </a:lnTo>
                <a:lnTo>
                  <a:pt x="4084951" y="470583"/>
                </a:lnTo>
                <a:lnTo>
                  <a:pt x="4084951" y="470137"/>
                </a:lnTo>
                <a:lnTo>
                  <a:pt x="4081745" y="453870"/>
                </a:lnTo>
                <a:lnTo>
                  <a:pt x="4072867" y="440559"/>
                </a:lnTo>
                <a:lnTo>
                  <a:pt x="4059625" y="431524"/>
                </a:lnTo>
                <a:lnTo>
                  <a:pt x="4043454" y="428112"/>
                </a:lnTo>
                <a:close/>
              </a:path>
              <a:path w="4085590" h="940434">
                <a:moveTo>
                  <a:pt x="4043598" y="428086"/>
                </a:moveTo>
                <a:lnTo>
                  <a:pt x="4043329" y="428086"/>
                </a:lnTo>
                <a:lnTo>
                  <a:pt x="4043598" y="428086"/>
                </a:lnTo>
                <a:close/>
              </a:path>
              <a:path w="4085590" h="940434">
                <a:moveTo>
                  <a:pt x="42463" y="856618"/>
                </a:moveTo>
                <a:lnTo>
                  <a:pt x="42138" y="856618"/>
                </a:lnTo>
                <a:lnTo>
                  <a:pt x="25769" y="859850"/>
                </a:lnTo>
                <a:lnTo>
                  <a:pt x="12386" y="868779"/>
                </a:lnTo>
                <a:lnTo>
                  <a:pt x="3345" y="882051"/>
                </a:lnTo>
                <a:lnTo>
                  <a:pt x="1" y="898313"/>
                </a:lnTo>
                <a:lnTo>
                  <a:pt x="3263" y="914591"/>
                </a:lnTo>
                <a:lnTo>
                  <a:pt x="12238" y="927913"/>
                </a:lnTo>
                <a:lnTo>
                  <a:pt x="25575" y="936926"/>
                </a:lnTo>
                <a:lnTo>
                  <a:pt x="41928" y="940275"/>
                </a:lnTo>
                <a:lnTo>
                  <a:pt x="58216" y="937034"/>
                </a:lnTo>
                <a:lnTo>
                  <a:pt x="71562" y="928181"/>
                </a:lnTo>
                <a:lnTo>
                  <a:pt x="80625" y="915017"/>
                </a:lnTo>
                <a:lnTo>
                  <a:pt x="84064" y="898847"/>
                </a:lnTo>
                <a:lnTo>
                  <a:pt x="80926" y="882539"/>
                </a:lnTo>
                <a:lnTo>
                  <a:pt x="72055" y="869146"/>
                </a:lnTo>
                <a:lnTo>
                  <a:pt x="58788" y="860046"/>
                </a:lnTo>
                <a:lnTo>
                  <a:pt x="42463" y="856618"/>
                </a:lnTo>
                <a:close/>
              </a:path>
              <a:path w="4085590" h="940434">
                <a:moveTo>
                  <a:pt x="486740" y="856618"/>
                </a:moveTo>
                <a:lnTo>
                  <a:pt x="470372" y="859850"/>
                </a:lnTo>
                <a:lnTo>
                  <a:pt x="456989" y="868779"/>
                </a:lnTo>
                <a:lnTo>
                  <a:pt x="447946" y="882051"/>
                </a:lnTo>
                <a:lnTo>
                  <a:pt x="444599" y="898313"/>
                </a:lnTo>
                <a:lnTo>
                  <a:pt x="447863" y="914591"/>
                </a:lnTo>
                <a:lnTo>
                  <a:pt x="456838" y="927913"/>
                </a:lnTo>
                <a:lnTo>
                  <a:pt x="470175" y="936926"/>
                </a:lnTo>
                <a:lnTo>
                  <a:pt x="486525" y="940275"/>
                </a:lnTo>
                <a:lnTo>
                  <a:pt x="502892" y="937041"/>
                </a:lnTo>
                <a:lnTo>
                  <a:pt x="516275" y="928103"/>
                </a:lnTo>
                <a:lnTo>
                  <a:pt x="525319" y="914804"/>
                </a:lnTo>
                <a:lnTo>
                  <a:pt x="528666" y="898491"/>
                </a:lnTo>
                <a:lnTo>
                  <a:pt x="528666" y="898313"/>
                </a:lnTo>
                <a:lnTo>
                  <a:pt x="525341" y="882101"/>
                </a:lnTo>
                <a:lnTo>
                  <a:pt x="516353" y="868845"/>
                </a:lnTo>
                <a:lnTo>
                  <a:pt x="503039" y="859900"/>
                </a:lnTo>
                <a:lnTo>
                  <a:pt x="486740" y="856618"/>
                </a:lnTo>
                <a:close/>
              </a:path>
              <a:path w="4085590" h="940434">
                <a:moveTo>
                  <a:pt x="931628" y="856618"/>
                </a:moveTo>
                <a:lnTo>
                  <a:pt x="931270" y="856618"/>
                </a:lnTo>
                <a:lnTo>
                  <a:pt x="914878" y="859901"/>
                </a:lnTo>
                <a:lnTo>
                  <a:pt x="901508" y="868857"/>
                </a:lnTo>
                <a:lnTo>
                  <a:pt x="892501" y="882138"/>
                </a:lnTo>
                <a:lnTo>
                  <a:pt x="889200" y="898402"/>
                </a:lnTo>
                <a:lnTo>
                  <a:pt x="892501" y="914717"/>
                </a:lnTo>
                <a:lnTo>
                  <a:pt x="901508" y="928025"/>
                </a:lnTo>
                <a:lnTo>
                  <a:pt x="914878" y="936990"/>
                </a:lnTo>
                <a:lnTo>
                  <a:pt x="931270" y="940275"/>
                </a:lnTo>
                <a:lnTo>
                  <a:pt x="947509" y="937034"/>
                </a:lnTo>
                <a:lnTo>
                  <a:pt x="960819" y="928181"/>
                </a:lnTo>
                <a:lnTo>
                  <a:pt x="969850" y="915017"/>
                </a:lnTo>
                <a:lnTo>
                  <a:pt x="973249" y="898847"/>
                </a:lnTo>
                <a:lnTo>
                  <a:pt x="970132" y="882539"/>
                </a:lnTo>
                <a:lnTo>
                  <a:pt x="961266" y="869146"/>
                </a:lnTo>
                <a:lnTo>
                  <a:pt x="947987" y="860046"/>
                </a:lnTo>
                <a:lnTo>
                  <a:pt x="931628" y="856618"/>
                </a:lnTo>
                <a:close/>
              </a:path>
              <a:path w="4085590" h="940434">
                <a:moveTo>
                  <a:pt x="1376041" y="856618"/>
                </a:moveTo>
                <a:lnTo>
                  <a:pt x="1375862" y="856618"/>
                </a:lnTo>
                <a:lnTo>
                  <a:pt x="1359471" y="859901"/>
                </a:lnTo>
                <a:lnTo>
                  <a:pt x="1346085" y="868879"/>
                </a:lnTo>
                <a:lnTo>
                  <a:pt x="1337094" y="882138"/>
                </a:lnTo>
                <a:lnTo>
                  <a:pt x="1333793" y="898402"/>
                </a:lnTo>
                <a:lnTo>
                  <a:pt x="1337094" y="914717"/>
                </a:lnTo>
                <a:lnTo>
                  <a:pt x="1346100" y="928025"/>
                </a:lnTo>
                <a:lnTo>
                  <a:pt x="1359471" y="936990"/>
                </a:lnTo>
                <a:lnTo>
                  <a:pt x="1375862" y="940275"/>
                </a:lnTo>
                <a:lnTo>
                  <a:pt x="1392202" y="936990"/>
                </a:lnTo>
                <a:lnTo>
                  <a:pt x="1405546" y="928025"/>
                </a:lnTo>
                <a:lnTo>
                  <a:pt x="1414543" y="914717"/>
                </a:lnTo>
                <a:lnTo>
                  <a:pt x="1417842" y="898402"/>
                </a:lnTo>
                <a:lnTo>
                  <a:pt x="1414558" y="882113"/>
                </a:lnTo>
                <a:lnTo>
                  <a:pt x="1405602" y="868879"/>
                </a:lnTo>
                <a:lnTo>
                  <a:pt x="1392315" y="859938"/>
                </a:lnTo>
                <a:lnTo>
                  <a:pt x="1376041" y="856618"/>
                </a:lnTo>
                <a:close/>
              </a:path>
              <a:path w="4085590" h="940434">
                <a:moveTo>
                  <a:pt x="1820455" y="856618"/>
                </a:moveTo>
                <a:lnTo>
                  <a:pt x="1804101" y="859901"/>
                </a:lnTo>
                <a:lnTo>
                  <a:pt x="1790727" y="868857"/>
                </a:lnTo>
                <a:lnTo>
                  <a:pt x="1781699" y="882138"/>
                </a:lnTo>
                <a:lnTo>
                  <a:pt x="1778386" y="898402"/>
                </a:lnTo>
                <a:lnTo>
                  <a:pt x="1781699" y="914717"/>
                </a:lnTo>
                <a:lnTo>
                  <a:pt x="1790727" y="928025"/>
                </a:lnTo>
                <a:lnTo>
                  <a:pt x="1804101" y="936990"/>
                </a:lnTo>
                <a:lnTo>
                  <a:pt x="1820455" y="940275"/>
                </a:lnTo>
                <a:lnTo>
                  <a:pt x="1836795" y="936990"/>
                </a:lnTo>
                <a:lnTo>
                  <a:pt x="1850139" y="928025"/>
                </a:lnTo>
                <a:lnTo>
                  <a:pt x="1859136" y="914717"/>
                </a:lnTo>
                <a:lnTo>
                  <a:pt x="1862435" y="898402"/>
                </a:lnTo>
                <a:lnTo>
                  <a:pt x="1859136" y="882063"/>
                </a:lnTo>
                <a:lnTo>
                  <a:pt x="1850139" y="868812"/>
                </a:lnTo>
                <a:lnTo>
                  <a:pt x="1836795" y="859888"/>
                </a:lnTo>
                <a:lnTo>
                  <a:pt x="1820455" y="856618"/>
                </a:lnTo>
                <a:close/>
              </a:path>
              <a:path w="4085590" h="940434">
                <a:moveTo>
                  <a:pt x="2265048" y="856618"/>
                </a:moveTo>
                <a:lnTo>
                  <a:pt x="2248693" y="859850"/>
                </a:lnTo>
                <a:lnTo>
                  <a:pt x="2235308" y="868779"/>
                </a:lnTo>
                <a:lnTo>
                  <a:pt x="2226254" y="882051"/>
                </a:lnTo>
                <a:lnTo>
                  <a:pt x="2222889" y="898313"/>
                </a:lnTo>
                <a:lnTo>
                  <a:pt x="2226176" y="914591"/>
                </a:lnTo>
                <a:lnTo>
                  <a:pt x="2235152" y="927913"/>
                </a:lnTo>
                <a:lnTo>
                  <a:pt x="2248491" y="936926"/>
                </a:lnTo>
                <a:lnTo>
                  <a:pt x="2264869" y="940275"/>
                </a:lnTo>
                <a:lnTo>
                  <a:pt x="2281222" y="937041"/>
                </a:lnTo>
                <a:lnTo>
                  <a:pt x="2294597" y="928103"/>
                </a:lnTo>
                <a:lnTo>
                  <a:pt x="2303625" y="914804"/>
                </a:lnTo>
                <a:lnTo>
                  <a:pt x="2306938" y="898491"/>
                </a:lnTo>
                <a:lnTo>
                  <a:pt x="2306938" y="898313"/>
                </a:lnTo>
                <a:lnTo>
                  <a:pt x="2303640" y="882101"/>
                </a:lnTo>
                <a:lnTo>
                  <a:pt x="2294653" y="868845"/>
                </a:lnTo>
                <a:lnTo>
                  <a:pt x="2281336" y="859900"/>
                </a:lnTo>
                <a:lnTo>
                  <a:pt x="2265048" y="856618"/>
                </a:lnTo>
                <a:close/>
              </a:path>
              <a:path w="4085590" h="940434">
                <a:moveTo>
                  <a:pt x="2710446" y="856618"/>
                </a:moveTo>
                <a:lnTo>
                  <a:pt x="2709640" y="856618"/>
                </a:lnTo>
                <a:lnTo>
                  <a:pt x="2693297" y="860046"/>
                </a:lnTo>
                <a:lnTo>
                  <a:pt x="2680024" y="869102"/>
                </a:lnTo>
                <a:lnTo>
                  <a:pt x="2671111" y="882464"/>
                </a:lnTo>
                <a:lnTo>
                  <a:pt x="2667929" y="898758"/>
                </a:lnTo>
                <a:lnTo>
                  <a:pt x="2671360" y="915005"/>
                </a:lnTo>
                <a:lnTo>
                  <a:pt x="2680472" y="928236"/>
                </a:lnTo>
                <a:lnTo>
                  <a:pt x="2693897" y="937108"/>
                </a:lnTo>
                <a:lnTo>
                  <a:pt x="2710267" y="940275"/>
                </a:lnTo>
                <a:lnTo>
                  <a:pt x="2726426" y="936934"/>
                </a:lnTo>
                <a:lnTo>
                  <a:pt x="2739648" y="928047"/>
                </a:lnTo>
                <a:lnTo>
                  <a:pt x="2748608" y="914917"/>
                </a:lnTo>
                <a:lnTo>
                  <a:pt x="2751978" y="898847"/>
                </a:lnTo>
                <a:lnTo>
                  <a:pt x="2748862" y="882539"/>
                </a:lnTo>
                <a:lnTo>
                  <a:pt x="2740006" y="869146"/>
                </a:lnTo>
                <a:lnTo>
                  <a:pt x="2726754" y="860046"/>
                </a:lnTo>
                <a:lnTo>
                  <a:pt x="2710446" y="856618"/>
                </a:lnTo>
                <a:close/>
              </a:path>
              <a:path w="4085590" h="940434">
                <a:moveTo>
                  <a:pt x="3154144" y="856618"/>
                </a:moveTo>
                <a:lnTo>
                  <a:pt x="3137790" y="859901"/>
                </a:lnTo>
                <a:lnTo>
                  <a:pt x="3124415" y="868857"/>
                </a:lnTo>
                <a:lnTo>
                  <a:pt x="3115388" y="882138"/>
                </a:lnTo>
                <a:lnTo>
                  <a:pt x="3112074" y="898402"/>
                </a:lnTo>
                <a:lnTo>
                  <a:pt x="3115388" y="914717"/>
                </a:lnTo>
                <a:lnTo>
                  <a:pt x="3124415" y="928025"/>
                </a:lnTo>
                <a:lnTo>
                  <a:pt x="3137790" y="936990"/>
                </a:lnTo>
                <a:lnTo>
                  <a:pt x="3154144" y="940275"/>
                </a:lnTo>
                <a:lnTo>
                  <a:pt x="3170497" y="936990"/>
                </a:lnTo>
                <a:lnTo>
                  <a:pt x="3183872" y="928025"/>
                </a:lnTo>
                <a:lnTo>
                  <a:pt x="3192900" y="914717"/>
                </a:lnTo>
                <a:lnTo>
                  <a:pt x="3196213" y="898402"/>
                </a:lnTo>
                <a:lnTo>
                  <a:pt x="3192862" y="882063"/>
                </a:lnTo>
                <a:lnTo>
                  <a:pt x="3183838" y="868812"/>
                </a:lnTo>
                <a:lnTo>
                  <a:pt x="3170485" y="859888"/>
                </a:lnTo>
                <a:lnTo>
                  <a:pt x="3154144" y="856618"/>
                </a:lnTo>
                <a:close/>
              </a:path>
              <a:path w="4085590" h="940434">
                <a:moveTo>
                  <a:pt x="3598736" y="856618"/>
                </a:moveTo>
                <a:lnTo>
                  <a:pt x="3582397" y="859901"/>
                </a:lnTo>
                <a:lnTo>
                  <a:pt x="3569053" y="868857"/>
                </a:lnTo>
                <a:lnTo>
                  <a:pt x="3560056" y="882138"/>
                </a:lnTo>
                <a:lnTo>
                  <a:pt x="3556757" y="898402"/>
                </a:lnTo>
                <a:lnTo>
                  <a:pt x="3560056" y="914717"/>
                </a:lnTo>
                <a:lnTo>
                  <a:pt x="3569053" y="928025"/>
                </a:lnTo>
                <a:lnTo>
                  <a:pt x="3582397" y="936990"/>
                </a:lnTo>
                <a:lnTo>
                  <a:pt x="3598736" y="940275"/>
                </a:lnTo>
                <a:lnTo>
                  <a:pt x="3615090" y="936990"/>
                </a:lnTo>
                <a:lnTo>
                  <a:pt x="3628465" y="928025"/>
                </a:lnTo>
                <a:lnTo>
                  <a:pt x="3637493" y="914717"/>
                </a:lnTo>
                <a:lnTo>
                  <a:pt x="3640806" y="898402"/>
                </a:lnTo>
                <a:lnTo>
                  <a:pt x="3637455" y="882063"/>
                </a:lnTo>
                <a:lnTo>
                  <a:pt x="3628431" y="868812"/>
                </a:lnTo>
                <a:lnTo>
                  <a:pt x="3615077" y="859888"/>
                </a:lnTo>
                <a:lnTo>
                  <a:pt x="3598736" y="856618"/>
                </a:lnTo>
                <a:close/>
              </a:path>
              <a:path w="4085590" h="940434">
                <a:moveTo>
                  <a:pt x="4043329" y="856618"/>
                </a:moveTo>
                <a:lnTo>
                  <a:pt x="4026957" y="859719"/>
                </a:lnTo>
                <a:lnTo>
                  <a:pt x="4013523" y="868534"/>
                </a:lnTo>
                <a:lnTo>
                  <a:pt x="4004384" y="881725"/>
                </a:lnTo>
                <a:lnTo>
                  <a:pt x="4000902" y="897956"/>
                </a:lnTo>
                <a:lnTo>
                  <a:pt x="4004019" y="914303"/>
                </a:lnTo>
                <a:lnTo>
                  <a:pt x="4012885" y="927702"/>
                </a:lnTo>
                <a:lnTo>
                  <a:pt x="4026164" y="936807"/>
                </a:lnTo>
                <a:lnTo>
                  <a:pt x="4042524" y="940275"/>
                </a:lnTo>
                <a:lnTo>
                  <a:pt x="4058895" y="937122"/>
                </a:lnTo>
                <a:lnTo>
                  <a:pt x="4072330" y="928281"/>
                </a:lnTo>
                <a:lnTo>
                  <a:pt x="4081468" y="915080"/>
                </a:lnTo>
                <a:lnTo>
                  <a:pt x="4084951" y="898847"/>
                </a:lnTo>
                <a:lnTo>
                  <a:pt x="4081833" y="882539"/>
                </a:lnTo>
                <a:lnTo>
                  <a:pt x="4072968" y="869146"/>
                </a:lnTo>
                <a:lnTo>
                  <a:pt x="4059688" y="860046"/>
                </a:lnTo>
                <a:lnTo>
                  <a:pt x="4043329" y="856618"/>
                </a:lnTo>
                <a:close/>
              </a:path>
            </a:pathLst>
          </a:custGeom>
          <a:solidFill>
            <a:srgbClr val="BACA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4456938" y="3973779"/>
            <a:ext cx="6635115" cy="560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500" spc="-155" b="1">
                <a:solidFill>
                  <a:srgbClr val="737373"/>
                </a:solidFill>
                <a:latin typeface="Arial"/>
                <a:cs typeface="Arial"/>
              </a:rPr>
              <a:t>PRELIMINARY</a:t>
            </a:r>
            <a:r>
              <a:rPr dirty="0" sz="3500" spc="-160" b="1">
                <a:solidFill>
                  <a:srgbClr val="737373"/>
                </a:solidFill>
                <a:latin typeface="Arial"/>
                <a:cs typeface="Arial"/>
              </a:rPr>
              <a:t> </a:t>
            </a:r>
            <a:r>
              <a:rPr dirty="0" sz="3500" spc="-240" b="1">
                <a:solidFill>
                  <a:srgbClr val="737373"/>
                </a:solidFill>
                <a:latin typeface="Arial"/>
                <a:cs typeface="Arial"/>
              </a:rPr>
              <a:t>RESULTS</a:t>
            </a:r>
            <a:r>
              <a:rPr dirty="0" sz="3500" spc="-150" b="1">
                <a:solidFill>
                  <a:srgbClr val="737373"/>
                </a:solidFill>
                <a:latin typeface="Arial"/>
                <a:cs typeface="Arial"/>
              </a:rPr>
              <a:t> </a:t>
            </a:r>
            <a:r>
              <a:rPr dirty="0" sz="3500" spc="-40" b="1">
                <a:solidFill>
                  <a:srgbClr val="737373"/>
                </a:solidFill>
                <a:latin typeface="Arial"/>
                <a:cs typeface="Arial"/>
              </a:rPr>
              <a:t>11.04.24</a:t>
            </a:r>
            <a:endParaRPr sz="3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028700" y="1118616"/>
            <a:ext cx="16230600" cy="7760334"/>
          </a:xfrm>
          <a:custGeom>
            <a:avLst/>
            <a:gdLst/>
            <a:ahLst/>
            <a:cxnLst/>
            <a:rect l="l" t="t" r="r" b="b"/>
            <a:pathLst>
              <a:path w="16230600" h="7760334">
                <a:moveTo>
                  <a:pt x="16173450" y="0"/>
                </a:moveTo>
                <a:lnTo>
                  <a:pt x="57124" y="0"/>
                </a:lnTo>
                <a:lnTo>
                  <a:pt x="34890" y="4482"/>
                </a:lnTo>
                <a:lnTo>
                  <a:pt x="16732" y="16716"/>
                </a:lnTo>
                <a:lnTo>
                  <a:pt x="4489" y="34879"/>
                </a:lnTo>
                <a:lnTo>
                  <a:pt x="0" y="57150"/>
                </a:lnTo>
                <a:lnTo>
                  <a:pt x="0" y="7703058"/>
                </a:lnTo>
                <a:lnTo>
                  <a:pt x="4489" y="7725328"/>
                </a:lnTo>
                <a:lnTo>
                  <a:pt x="16732" y="7743491"/>
                </a:lnTo>
                <a:lnTo>
                  <a:pt x="34890" y="7755725"/>
                </a:lnTo>
                <a:lnTo>
                  <a:pt x="57124" y="7760208"/>
                </a:lnTo>
                <a:lnTo>
                  <a:pt x="16173450" y="7760208"/>
                </a:lnTo>
                <a:lnTo>
                  <a:pt x="16195720" y="7755725"/>
                </a:lnTo>
                <a:lnTo>
                  <a:pt x="16213883" y="7743491"/>
                </a:lnTo>
                <a:lnTo>
                  <a:pt x="16226117" y="7725328"/>
                </a:lnTo>
                <a:lnTo>
                  <a:pt x="16230600" y="7703058"/>
                </a:lnTo>
                <a:lnTo>
                  <a:pt x="16230600" y="57150"/>
                </a:lnTo>
                <a:lnTo>
                  <a:pt x="16213836" y="16763"/>
                </a:lnTo>
                <a:lnTo>
                  <a:pt x="16173450" y="0"/>
                </a:lnTo>
                <a:close/>
              </a:path>
            </a:pathLst>
          </a:custGeom>
          <a:solidFill>
            <a:srgbClr val="8B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748081" y="9270808"/>
            <a:ext cx="4084320" cy="939800"/>
          </a:xfrm>
          <a:custGeom>
            <a:avLst/>
            <a:gdLst/>
            <a:ahLst/>
            <a:cxnLst/>
            <a:rect l="l" t="t" r="r" b="b"/>
            <a:pathLst>
              <a:path w="4084320" h="939800">
                <a:moveTo>
                  <a:pt x="42123" y="89"/>
                </a:moveTo>
                <a:lnTo>
                  <a:pt x="25661" y="3372"/>
                </a:lnTo>
                <a:lnTo>
                  <a:pt x="12306" y="12330"/>
                </a:lnTo>
                <a:lnTo>
                  <a:pt x="3301" y="25629"/>
                </a:lnTo>
                <a:lnTo>
                  <a:pt x="0" y="41933"/>
                </a:lnTo>
                <a:lnTo>
                  <a:pt x="3301" y="58185"/>
                </a:lnTo>
                <a:lnTo>
                  <a:pt x="12306" y="71457"/>
                </a:lnTo>
                <a:lnTo>
                  <a:pt x="25661" y="80406"/>
                </a:lnTo>
                <a:lnTo>
                  <a:pt x="42015" y="83688"/>
                </a:lnTo>
                <a:lnTo>
                  <a:pt x="58370" y="80406"/>
                </a:lnTo>
                <a:lnTo>
                  <a:pt x="71726" y="71457"/>
                </a:lnTo>
                <a:lnTo>
                  <a:pt x="80732" y="58185"/>
                </a:lnTo>
                <a:lnTo>
                  <a:pt x="84034" y="41933"/>
                </a:lnTo>
                <a:lnTo>
                  <a:pt x="80743" y="25679"/>
                </a:lnTo>
                <a:lnTo>
                  <a:pt x="71765" y="12397"/>
                </a:lnTo>
                <a:lnTo>
                  <a:pt x="58443" y="3422"/>
                </a:lnTo>
                <a:lnTo>
                  <a:pt x="42123" y="89"/>
                </a:lnTo>
                <a:close/>
              </a:path>
              <a:path w="4084320" h="939800">
                <a:moveTo>
                  <a:pt x="486566" y="89"/>
                </a:moveTo>
                <a:lnTo>
                  <a:pt x="470204" y="3320"/>
                </a:lnTo>
                <a:lnTo>
                  <a:pt x="456826" y="12252"/>
                </a:lnTo>
                <a:lnTo>
                  <a:pt x="447786" y="25541"/>
                </a:lnTo>
                <a:lnTo>
                  <a:pt x="444440" y="41844"/>
                </a:lnTo>
                <a:lnTo>
                  <a:pt x="447703" y="58110"/>
                </a:lnTo>
                <a:lnTo>
                  <a:pt x="456675" y="71413"/>
                </a:lnTo>
                <a:lnTo>
                  <a:pt x="470007" y="80392"/>
                </a:lnTo>
                <a:lnTo>
                  <a:pt x="486351" y="83688"/>
                </a:lnTo>
                <a:lnTo>
                  <a:pt x="502713" y="80458"/>
                </a:lnTo>
                <a:lnTo>
                  <a:pt x="516091" y="71535"/>
                </a:lnTo>
                <a:lnTo>
                  <a:pt x="525131" y="58273"/>
                </a:lnTo>
                <a:lnTo>
                  <a:pt x="528477" y="42022"/>
                </a:lnTo>
                <a:lnTo>
                  <a:pt x="528459" y="41844"/>
                </a:lnTo>
                <a:lnTo>
                  <a:pt x="525186" y="25679"/>
                </a:lnTo>
                <a:lnTo>
                  <a:pt x="516209" y="12397"/>
                </a:lnTo>
                <a:lnTo>
                  <a:pt x="502888" y="3422"/>
                </a:lnTo>
                <a:lnTo>
                  <a:pt x="486566" y="89"/>
                </a:lnTo>
                <a:close/>
              </a:path>
              <a:path w="4084320" h="939800">
                <a:moveTo>
                  <a:pt x="930938" y="89"/>
                </a:moveTo>
                <a:lnTo>
                  <a:pt x="914552" y="3372"/>
                </a:lnTo>
                <a:lnTo>
                  <a:pt x="901186" y="12330"/>
                </a:lnTo>
                <a:lnTo>
                  <a:pt x="892183" y="25629"/>
                </a:lnTo>
                <a:lnTo>
                  <a:pt x="888883" y="41933"/>
                </a:lnTo>
                <a:lnTo>
                  <a:pt x="892183" y="58185"/>
                </a:lnTo>
                <a:lnTo>
                  <a:pt x="901186" y="71457"/>
                </a:lnTo>
                <a:lnTo>
                  <a:pt x="914552" y="80406"/>
                </a:lnTo>
                <a:lnTo>
                  <a:pt x="930938" y="83688"/>
                </a:lnTo>
                <a:lnTo>
                  <a:pt x="947271" y="80406"/>
                </a:lnTo>
                <a:lnTo>
                  <a:pt x="960611" y="71457"/>
                </a:lnTo>
                <a:lnTo>
                  <a:pt x="969604" y="58185"/>
                </a:lnTo>
                <a:lnTo>
                  <a:pt x="972903" y="41933"/>
                </a:lnTo>
                <a:lnTo>
                  <a:pt x="969604" y="25629"/>
                </a:lnTo>
                <a:lnTo>
                  <a:pt x="960611" y="12330"/>
                </a:lnTo>
                <a:lnTo>
                  <a:pt x="947271" y="3372"/>
                </a:lnTo>
                <a:lnTo>
                  <a:pt x="930938" y="89"/>
                </a:lnTo>
                <a:close/>
              </a:path>
              <a:path w="4084320" h="939800">
                <a:moveTo>
                  <a:pt x="1375551" y="89"/>
                </a:moveTo>
                <a:lnTo>
                  <a:pt x="1359217" y="3372"/>
                </a:lnTo>
                <a:lnTo>
                  <a:pt x="1345878" y="12330"/>
                </a:lnTo>
                <a:lnTo>
                  <a:pt x="1336884" y="25629"/>
                </a:lnTo>
                <a:lnTo>
                  <a:pt x="1333586" y="41933"/>
                </a:lnTo>
                <a:lnTo>
                  <a:pt x="1336884" y="58185"/>
                </a:lnTo>
                <a:lnTo>
                  <a:pt x="1345878" y="71457"/>
                </a:lnTo>
                <a:lnTo>
                  <a:pt x="1359217" y="80406"/>
                </a:lnTo>
                <a:lnTo>
                  <a:pt x="1375551" y="83688"/>
                </a:lnTo>
                <a:lnTo>
                  <a:pt x="1391899" y="80406"/>
                </a:lnTo>
                <a:lnTo>
                  <a:pt x="1405269" y="71457"/>
                </a:lnTo>
                <a:lnTo>
                  <a:pt x="1414293" y="58185"/>
                </a:lnTo>
                <a:lnTo>
                  <a:pt x="1417605" y="41933"/>
                </a:lnTo>
                <a:lnTo>
                  <a:pt x="1414293" y="25629"/>
                </a:lnTo>
                <a:lnTo>
                  <a:pt x="1405269" y="12330"/>
                </a:lnTo>
                <a:lnTo>
                  <a:pt x="1391899" y="3372"/>
                </a:lnTo>
                <a:lnTo>
                  <a:pt x="1375551" y="89"/>
                </a:lnTo>
                <a:close/>
              </a:path>
              <a:path w="4084320" h="939800">
                <a:moveTo>
                  <a:pt x="1819985" y="89"/>
                </a:moveTo>
                <a:lnTo>
                  <a:pt x="1803651" y="3372"/>
                </a:lnTo>
                <a:lnTo>
                  <a:pt x="1790312" y="12330"/>
                </a:lnTo>
                <a:lnTo>
                  <a:pt x="1781318" y="25629"/>
                </a:lnTo>
                <a:lnTo>
                  <a:pt x="1778020" y="41933"/>
                </a:lnTo>
                <a:lnTo>
                  <a:pt x="1781318" y="58185"/>
                </a:lnTo>
                <a:lnTo>
                  <a:pt x="1790312" y="71457"/>
                </a:lnTo>
                <a:lnTo>
                  <a:pt x="1803651" y="80406"/>
                </a:lnTo>
                <a:lnTo>
                  <a:pt x="1819985" y="83688"/>
                </a:lnTo>
                <a:lnTo>
                  <a:pt x="1836371" y="80406"/>
                </a:lnTo>
                <a:lnTo>
                  <a:pt x="1849736" y="71457"/>
                </a:lnTo>
                <a:lnTo>
                  <a:pt x="1858740" y="58185"/>
                </a:lnTo>
                <a:lnTo>
                  <a:pt x="1862040" y="41933"/>
                </a:lnTo>
                <a:lnTo>
                  <a:pt x="1858740" y="25629"/>
                </a:lnTo>
                <a:lnTo>
                  <a:pt x="1849736" y="12330"/>
                </a:lnTo>
                <a:lnTo>
                  <a:pt x="1836371" y="3372"/>
                </a:lnTo>
                <a:lnTo>
                  <a:pt x="1819985" y="89"/>
                </a:lnTo>
                <a:close/>
              </a:path>
              <a:path w="4084320" h="939800">
                <a:moveTo>
                  <a:pt x="2264240" y="89"/>
                </a:moveTo>
                <a:lnTo>
                  <a:pt x="2247891" y="3320"/>
                </a:lnTo>
                <a:lnTo>
                  <a:pt x="2234512" y="12252"/>
                </a:lnTo>
                <a:lnTo>
                  <a:pt x="2225460" y="25541"/>
                </a:lnTo>
                <a:lnTo>
                  <a:pt x="2222097" y="41844"/>
                </a:lnTo>
                <a:lnTo>
                  <a:pt x="2225382" y="58110"/>
                </a:lnTo>
                <a:lnTo>
                  <a:pt x="2234355" y="71413"/>
                </a:lnTo>
                <a:lnTo>
                  <a:pt x="2247690" y="80392"/>
                </a:lnTo>
                <a:lnTo>
                  <a:pt x="2264062" y="83688"/>
                </a:lnTo>
                <a:lnTo>
                  <a:pt x="2280409" y="80458"/>
                </a:lnTo>
                <a:lnTo>
                  <a:pt x="2293779" y="71535"/>
                </a:lnTo>
                <a:lnTo>
                  <a:pt x="2302804" y="58273"/>
                </a:lnTo>
                <a:lnTo>
                  <a:pt x="2306116" y="42022"/>
                </a:lnTo>
                <a:lnTo>
                  <a:pt x="2306098" y="41844"/>
                </a:lnTo>
                <a:lnTo>
                  <a:pt x="2302832" y="25679"/>
                </a:lnTo>
                <a:lnTo>
                  <a:pt x="2293869" y="12397"/>
                </a:lnTo>
                <a:lnTo>
                  <a:pt x="2280560" y="3422"/>
                </a:lnTo>
                <a:lnTo>
                  <a:pt x="2264240" y="89"/>
                </a:lnTo>
                <a:close/>
              </a:path>
              <a:path w="4084320" h="939800">
                <a:moveTo>
                  <a:pt x="2709033" y="89"/>
                </a:moveTo>
                <a:lnTo>
                  <a:pt x="2708675" y="89"/>
                </a:lnTo>
                <a:lnTo>
                  <a:pt x="2692358" y="3501"/>
                </a:lnTo>
                <a:lnTo>
                  <a:pt x="2679069" y="12564"/>
                </a:lnTo>
                <a:lnTo>
                  <a:pt x="2670159" y="25917"/>
                </a:lnTo>
                <a:lnTo>
                  <a:pt x="2666978" y="42200"/>
                </a:lnTo>
                <a:lnTo>
                  <a:pt x="2670408" y="58473"/>
                </a:lnTo>
                <a:lnTo>
                  <a:pt x="2679516" y="71691"/>
                </a:lnTo>
                <a:lnTo>
                  <a:pt x="2692937" y="80536"/>
                </a:lnTo>
                <a:lnTo>
                  <a:pt x="2709301" y="83688"/>
                </a:lnTo>
                <a:lnTo>
                  <a:pt x="2725555" y="80319"/>
                </a:lnTo>
                <a:lnTo>
                  <a:pt x="2738806" y="71357"/>
                </a:lnTo>
                <a:lnTo>
                  <a:pt x="2747729" y="58122"/>
                </a:lnTo>
                <a:lnTo>
                  <a:pt x="2750998" y="41933"/>
                </a:lnTo>
                <a:lnTo>
                  <a:pt x="2747699" y="25629"/>
                </a:lnTo>
                <a:lnTo>
                  <a:pt x="2738706" y="12330"/>
                </a:lnTo>
                <a:lnTo>
                  <a:pt x="2725366" y="3372"/>
                </a:lnTo>
                <a:lnTo>
                  <a:pt x="2709033" y="89"/>
                </a:lnTo>
                <a:close/>
              </a:path>
              <a:path w="4084320" h="939800">
                <a:moveTo>
                  <a:pt x="3153020" y="89"/>
                </a:moveTo>
                <a:lnTo>
                  <a:pt x="3136672" y="3372"/>
                </a:lnTo>
                <a:lnTo>
                  <a:pt x="3123302" y="12330"/>
                </a:lnTo>
                <a:lnTo>
                  <a:pt x="3114277" y="25629"/>
                </a:lnTo>
                <a:lnTo>
                  <a:pt x="3110965" y="41933"/>
                </a:lnTo>
                <a:lnTo>
                  <a:pt x="3114277" y="58185"/>
                </a:lnTo>
                <a:lnTo>
                  <a:pt x="3123302" y="71457"/>
                </a:lnTo>
                <a:lnTo>
                  <a:pt x="3136672" y="80406"/>
                </a:lnTo>
                <a:lnTo>
                  <a:pt x="3153020" y="83688"/>
                </a:lnTo>
                <a:lnTo>
                  <a:pt x="3169367" y="80406"/>
                </a:lnTo>
                <a:lnTo>
                  <a:pt x="3182737" y="71457"/>
                </a:lnTo>
                <a:lnTo>
                  <a:pt x="3191762" y="58185"/>
                </a:lnTo>
                <a:lnTo>
                  <a:pt x="3195074" y="41933"/>
                </a:lnTo>
                <a:lnTo>
                  <a:pt x="3191762" y="25629"/>
                </a:lnTo>
                <a:lnTo>
                  <a:pt x="3182737" y="12330"/>
                </a:lnTo>
                <a:lnTo>
                  <a:pt x="3169367" y="3372"/>
                </a:lnTo>
                <a:lnTo>
                  <a:pt x="3153020" y="89"/>
                </a:lnTo>
                <a:close/>
              </a:path>
              <a:path w="4084320" h="939800">
                <a:moveTo>
                  <a:pt x="3597454" y="89"/>
                </a:moveTo>
                <a:lnTo>
                  <a:pt x="3581120" y="3372"/>
                </a:lnTo>
                <a:lnTo>
                  <a:pt x="3567781" y="12330"/>
                </a:lnTo>
                <a:lnTo>
                  <a:pt x="3558787" y="25629"/>
                </a:lnTo>
                <a:lnTo>
                  <a:pt x="3555489" y="41933"/>
                </a:lnTo>
                <a:lnTo>
                  <a:pt x="3558787" y="58185"/>
                </a:lnTo>
                <a:lnTo>
                  <a:pt x="3567781" y="71457"/>
                </a:lnTo>
                <a:lnTo>
                  <a:pt x="3581120" y="80406"/>
                </a:lnTo>
                <a:lnTo>
                  <a:pt x="3597454" y="83688"/>
                </a:lnTo>
                <a:lnTo>
                  <a:pt x="3613802" y="80406"/>
                </a:lnTo>
                <a:lnTo>
                  <a:pt x="3627172" y="71457"/>
                </a:lnTo>
                <a:lnTo>
                  <a:pt x="3636196" y="58185"/>
                </a:lnTo>
                <a:lnTo>
                  <a:pt x="3639508" y="41933"/>
                </a:lnTo>
                <a:lnTo>
                  <a:pt x="3636196" y="25629"/>
                </a:lnTo>
                <a:lnTo>
                  <a:pt x="3627172" y="12330"/>
                </a:lnTo>
                <a:lnTo>
                  <a:pt x="3613802" y="3372"/>
                </a:lnTo>
                <a:lnTo>
                  <a:pt x="3597454" y="89"/>
                </a:lnTo>
                <a:close/>
              </a:path>
              <a:path w="4084320" h="939800">
                <a:moveTo>
                  <a:pt x="4041888" y="0"/>
                </a:moveTo>
                <a:lnTo>
                  <a:pt x="4025554" y="3282"/>
                </a:lnTo>
                <a:lnTo>
                  <a:pt x="4012215" y="12241"/>
                </a:lnTo>
                <a:lnTo>
                  <a:pt x="4003221" y="25540"/>
                </a:lnTo>
                <a:lnTo>
                  <a:pt x="3999923" y="41844"/>
                </a:lnTo>
                <a:lnTo>
                  <a:pt x="4003221" y="58171"/>
                </a:lnTo>
                <a:lnTo>
                  <a:pt x="4012215" y="71413"/>
                </a:lnTo>
                <a:lnTo>
                  <a:pt x="4025554" y="80331"/>
                </a:lnTo>
                <a:lnTo>
                  <a:pt x="4041888" y="83599"/>
                </a:lnTo>
                <a:lnTo>
                  <a:pt x="4058274" y="80317"/>
                </a:lnTo>
                <a:lnTo>
                  <a:pt x="4071639" y="71368"/>
                </a:lnTo>
                <a:lnTo>
                  <a:pt x="4080643" y="58096"/>
                </a:lnTo>
                <a:lnTo>
                  <a:pt x="4083942" y="41844"/>
                </a:lnTo>
                <a:lnTo>
                  <a:pt x="4080643" y="25540"/>
                </a:lnTo>
                <a:lnTo>
                  <a:pt x="4071639" y="12241"/>
                </a:lnTo>
                <a:lnTo>
                  <a:pt x="4058274" y="3282"/>
                </a:lnTo>
                <a:lnTo>
                  <a:pt x="4041888" y="0"/>
                </a:lnTo>
                <a:close/>
              </a:path>
              <a:path w="4084320" h="939800">
                <a:moveTo>
                  <a:pt x="42123" y="427790"/>
                </a:moveTo>
                <a:lnTo>
                  <a:pt x="25760" y="431020"/>
                </a:lnTo>
                <a:lnTo>
                  <a:pt x="12381" y="439942"/>
                </a:lnTo>
                <a:lnTo>
                  <a:pt x="3343" y="453205"/>
                </a:lnTo>
                <a:lnTo>
                  <a:pt x="0" y="469456"/>
                </a:lnTo>
                <a:lnTo>
                  <a:pt x="3260" y="485761"/>
                </a:lnTo>
                <a:lnTo>
                  <a:pt x="12230" y="499069"/>
                </a:lnTo>
                <a:lnTo>
                  <a:pt x="25562" y="508055"/>
                </a:lnTo>
                <a:lnTo>
                  <a:pt x="41908" y="511389"/>
                </a:lnTo>
                <a:lnTo>
                  <a:pt x="58271" y="508159"/>
                </a:lnTo>
                <a:lnTo>
                  <a:pt x="71649" y="499236"/>
                </a:lnTo>
                <a:lnTo>
                  <a:pt x="80689" y="485974"/>
                </a:lnTo>
                <a:lnTo>
                  <a:pt x="84034" y="469723"/>
                </a:lnTo>
                <a:lnTo>
                  <a:pt x="83998" y="469456"/>
                </a:lnTo>
                <a:lnTo>
                  <a:pt x="80743" y="453380"/>
                </a:lnTo>
                <a:lnTo>
                  <a:pt x="71765" y="440098"/>
                </a:lnTo>
                <a:lnTo>
                  <a:pt x="58443" y="431123"/>
                </a:lnTo>
                <a:lnTo>
                  <a:pt x="42123" y="427790"/>
                </a:lnTo>
                <a:close/>
              </a:path>
              <a:path w="4084320" h="939800">
                <a:moveTo>
                  <a:pt x="486566" y="427790"/>
                </a:moveTo>
                <a:lnTo>
                  <a:pt x="470205" y="431020"/>
                </a:lnTo>
                <a:lnTo>
                  <a:pt x="456826" y="439942"/>
                </a:lnTo>
                <a:lnTo>
                  <a:pt x="447786" y="453205"/>
                </a:lnTo>
                <a:lnTo>
                  <a:pt x="444440" y="469456"/>
                </a:lnTo>
                <a:lnTo>
                  <a:pt x="447703" y="485761"/>
                </a:lnTo>
                <a:lnTo>
                  <a:pt x="456675" y="499069"/>
                </a:lnTo>
                <a:lnTo>
                  <a:pt x="470007" y="508055"/>
                </a:lnTo>
                <a:lnTo>
                  <a:pt x="486351" y="511389"/>
                </a:lnTo>
                <a:lnTo>
                  <a:pt x="502713" y="508159"/>
                </a:lnTo>
                <a:lnTo>
                  <a:pt x="516091" y="499236"/>
                </a:lnTo>
                <a:lnTo>
                  <a:pt x="525131" y="485974"/>
                </a:lnTo>
                <a:lnTo>
                  <a:pt x="528477" y="469723"/>
                </a:lnTo>
                <a:lnTo>
                  <a:pt x="528441" y="469456"/>
                </a:lnTo>
                <a:lnTo>
                  <a:pt x="525186" y="453380"/>
                </a:lnTo>
                <a:lnTo>
                  <a:pt x="516209" y="440098"/>
                </a:lnTo>
                <a:lnTo>
                  <a:pt x="502888" y="431123"/>
                </a:lnTo>
                <a:lnTo>
                  <a:pt x="486566" y="427790"/>
                </a:lnTo>
                <a:close/>
              </a:path>
              <a:path w="4084320" h="939800">
                <a:moveTo>
                  <a:pt x="930938" y="427790"/>
                </a:moveTo>
                <a:lnTo>
                  <a:pt x="914552" y="431073"/>
                </a:lnTo>
                <a:lnTo>
                  <a:pt x="901186" y="440031"/>
                </a:lnTo>
                <a:lnTo>
                  <a:pt x="892183" y="453330"/>
                </a:lnTo>
                <a:lnTo>
                  <a:pt x="888883" y="469634"/>
                </a:lnTo>
                <a:lnTo>
                  <a:pt x="892183" y="485886"/>
                </a:lnTo>
                <a:lnTo>
                  <a:pt x="901186" y="499159"/>
                </a:lnTo>
                <a:lnTo>
                  <a:pt x="914552" y="508107"/>
                </a:lnTo>
                <a:lnTo>
                  <a:pt x="930938" y="511389"/>
                </a:lnTo>
                <a:lnTo>
                  <a:pt x="947272" y="508107"/>
                </a:lnTo>
                <a:lnTo>
                  <a:pt x="960611" y="499159"/>
                </a:lnTo>
                <a:lnTo>
                  <a:pt x="969605" y="485886"/>
                </a:lnTo>
                <a:lnTo>
                  <a:pt x="972903" y="469634"/>
                </a:lnTo>
                <a:lnTo>
                  <a:pt x="969604" y="453330"/>
                </a:lnTo>
                <a:lnTo>
                  <a:pt x="960611" y="440031"/>
                </a:lnTo>
                <a:lnTo>
                  <a:pt x="947271" y="431073"/>
                </a:lnTo>
                <a:lnTo>
                  <a:pt x="930938" y="427790"/>
                </a:lnTo>
                <a:close/>
              </a:path>
              <a:path w="4084320" h="939800">
                <a:moveTo>
                  <a:pt x="1375551" y="427790"/>
                </a:moveTo>
                <a:lnTo>
                  <a:pt x="1359217" y="431073"/>
                </a:lnTo>
                <a:lnTo>
                  <a:pt x="1345878" y="440031"/>
                </a:lnTo>
                <a:lnTo>
                  <a:pt x="1336884" y="453330"/>
                </a:lnTo>
                <a:lnTo>
                  <a:pt x="1333586" y="469634"/>
                </a:lnTo>
                <a:lnTo>
                  <a:pt x="1336884" y="485886"/>
                </a:lnTo>
                <a:lnTo>
                  <a:pt x="1345878" y="499159"/>
                </a:lnTo>
                <a:lnTo>
                  <a:pt x="1359217" y="508107"/>
                </a:lnTo>
                <a:lnTo>
                  <a:pt x="1375551" y="511389"/>
                </a:lnTo>
                <a:lnTo>
                  <a:pt x="1391899" y="508107"/>
                </a:lnTo>
                <a:lnTo>
                  <a:pt x="1405269" y="499159"/>
                </a:lnTo>
                <a:lnTo>
                  <a:pt x="1414293" y="485886"/>
                </a:lnTo>
                <a:lnTo>
                  <a:pt x="1417605" y="469634"/>
                </a:lnTo>
                <a:lnTo>
                  <a:pt x="1414293" y="453330"/>
                </a:lnTo>
                <a:lnTo>
                  <a:pt x="1405269" y="440031"/>
                </a:lnTo>
                <a:lnTo>
                  <a:pt x="1391899" y="431073"/>
                </a:lnTo>
                <a:lnTo>
                  <a:pt x="1375551" y="427790"/>
                </a:lnTo>
                <a:close/>
              </a:path>
              <a:path w="4084320" h="939800">
                <a:moveTo>
                  <a:pt x="1819985" y="427790"/>
                </a:moveTo>
                <a:lnTo>
                  <a:pt x="1803651" y="431073"/>
                </a:lnTo>
                <a:lnTo>
                  <a:pt x="1790312" y="440031"/>
                </a:lnTo>
                <a:lnTo>
                  <a:pt x="1781318" y="453330"/>
                </a:lnTo>
                <a:lnTo>
                  <a:pt x="1778020" y="469634"/>
                </a:lnTo>
                <a:lnTo>
                  <a:pt x="1781318" y="485886"/>
                </a:lnTo>
                <a:lnTo>
                  <a:pt x="1790312" y="499159"/>
                </a:lnTo>
                <a:lnTo>
                  <a:pt x="1803651" y="508107"/>
                </a:lnTo>
                <a:lnTo>
                  <a:pt x="1819985" y="511389"/>
                </a:lnTo>
                <a:lnTo>
                  <a:pt x="1836371" y="508107"/>
                </a:lnTo>
                <a:lnTo>
                  <a:pt x="1849736" y="499159"/>
                </a:lnTo>
                <a:lnTo>
                  <a:pt x="1858740" y="485886"/>
                </a:lnTo>
                <a:lnTo>
                  <a:pt x="1862040" y="469634"/>
                </a:lnTo>
                <a:lnTo>
                  <a:pt x="1858740" y="453330"/>
                </a:lnTo>
                <a:lnTo>
                  <a:pt x="1849736" y="440031"/>
                </a:lnTo>
                <a:lnTo>
                  <a:pt x="1836371" y="431073"/>
                </a:lnTo>
                <a:lnTo>
                  <a:pt x="1819985" y="427790"/>
                </a:lnTo>
                <a:close/>
              </a:path>
              <a:path w="4084320" h="939800">
                <a:moveTo>
                  <a:pt x="2264374" y="427799"/>
                </a:moveTo>
                <a:lnTo>
                  <a:pt x="2248072" y="431020"/>
                </a:lnTo>
                <a:lnTo>
                  <a:pt x="2234702" y="439942"/>
                </a:lnTo>
                <a:lnTo>
                  <a:pt x="2225677" y="453205"/>
                </a:lnTo>
                <a:lnTo>
                  <a:pt x="2222365" y="469456"/>
                </a:lnTo>
                <a:lnTo>
                  <a:pt x="2225611" y="485761"/>
                </a:lnTo>
                <a:lnTo>
                  <a:pt x="2234579" y="499069"/>
                </a:lnTo>
                <a:lnTo>
                  <a:pt x="2247908" y="508055"/>
                </a:lnTo>
                <a:lnTo>
                  <a:pt x="2264241" y="511389"/>
                </a:lnTo>
                <a:lnTo>
                  <a:pt x="2280590" y="508159"/>
                </a:lnTo>
                <a:lnTo>
                  <a:pt x="2293969" y="499236"/>
                </a:lnTo>
                <a:lnTo>
                  <a:pt x="2303021" y="485974"/>
                </a:lnTo>
                <a:lnTo>
                  <a:pt x="2306384" y="469723"/>
                </a:lnTo>
                <a:lnTo>
                  <a:pt x="2306348" y="469456"/>
                </a:lnTo>
                <a:lnTo>
                  <a:pt x="2303072" y="453330"/>
                </a:lnTo>
                <a:lnTo>
                  <a:pt x="2294048" y="440031"/>
                </a:lnTo>
                <a:lnTo>
                  <a:pt x="2280678" y="431073"/>
                </a:lnTo>
                <a:lnTo>
                  <a:pt x="2264374" y="427799"/>
                </a:lnTo>
                <a:close/>
              </a:path>
              <a:path w="4084320" h="939800">
                <a:moveTo>
                  <a:pt x="2708809" y="427799"/>
                </a:moveTo>
                <a:lnTo>
                  <a:pt x="2692506" y="431020"/>
                </a:lnTo>
                <a:lnTo>
                  <a:pt x="2679136" y="439942"/>
                </a:lnTo>
                <a:lnTo>
                  <a:pt x="2670111" y="453205"/>
                </a:lnTo>
                <a:lnTo>
                  <a:pt x="2666799" y="469456"/>
                </a:lnTo>
                <a:lnTo>
                  <a:pt x="2670046" y="485761"/>
                </a:lnTo>
                <a:lnTo>
                  <a:pt x="2679013" y="499069"/>
                </a:lnTo>
                <a:lnTo>
                  <a:pt x="2692342" y="508055"/>
                </a:lnTo>
                <a:lnTo>
                  <a:pt x="2708675" y="511389"/>
                </a:lnTo>
                <a:lnTo>
                  <a:pt x="2725024" y="508159"/>
                </a:lnTo>
                <a:lnTo>
                  <a:pt x="2738404" y="499236"/>
                </a:lnTo>
                <a:lnTo>
                  <a:pt x="2747455" y="485974"/>
                </a:lnTo>
                <a:lnTo>
                  <a:pt x="2750819" y="469723"/>
                </a:lnTo>
                <a:lnTo>
                  <a:pt x="2750783" y="469456"/>
                </a:lnTo>
                <a:lnTo>
                  <a:pt x="2747519" y="453330"/>
                </a:lnTo>
                <a:lnTo>
                  <a:pt x="2738515" y="440031"/>
                </a:lnTo>
                <a:lnTo>
                  <a:pt x="2725150" y="431073"/>
                </a:lnTo>
                <a:lnTo>
                  <a:pt x="2708809" y="427799"/>
                </a:lnTo>
                <a:close/>
              </a:path>
              <a:path w="4084320" h="939800">
                <a:moveTo>
                  <a:pt x="3153199" y="427790"/>
                </a:moveTo>
                <a:lnTo>
                  <a:pt x="3136865" y="431073"/>
                </a:lnTo>
                <a:lnTo>
                  <a:pt x="3123526" y="440031"/>
                </a:lnTo>
                <a:lnTo>
                  <a:pt x="3114532" y="453330"/>
                </a:lnTo>
                <a:lnTo>
                  <a:pt x="3111234" y="469634"/>
                </a:lnTo>
                <a:lnTo>
                  <a:pt x="3114532" y="485886"/>
                </a:lnTo>
                <a:lnTo>
                  <a:pt x="3123526" y="499159"/>
                </a:lnTo>
                <a:lnTo>
                  <a:pt x="3136865" y="508107"/>
                </a:lnTo>
                <a:lnTo>
                  <a:pt x="3153199" y="511389"/>
                </a:lnTo>
                <a:lnTo>
                  <a:pt x="3169584" y="508107"/>
                </a:lnTo>
                <a:lnTo>
                  <a:pt x="3182950" y="499159"/>
                </a:lnTo>
                <a:lnTo>
                  <a:pt x="3191953" y="485886"/>
                </a:lnTo>
                <a:lnTo>
                  <a:pt x="3195253" y="469634"/>
                </a:lnTo>
                <a:lnTo>
                  <a:pt x="3191953" y="453330"/>
                </a:lnTo>
                <a:lnTo>
                  <a:pt x="3182950" y="440031"/>
                </a:lnTo>
                <a:lnTo>
                  <a:pt x="3169584" y="431073"/>
                </a:lnTo>
                <a:lnTo>
                  <a:pt x="3153199" y="427790"/>
                </a:lnTo>
                <a:close/>
              </a:path>
              <a:path w="4084320" h="939800">
                <a:moveTo>
                  <a:pt x="3597633" y="427790"/>
                </a:moveTo>
                <a:lnTo>
                  <a:pt x="3581299" y="431073"/>
                </a:lnTo>
                <a:lnTo>
                  <a:pt x="3567960" y="440031"/>
                </a:lnTo>
                <a:lnTo>
                  <a:pt x="3558966" y="453330"/>
                </a:lnTo>
                <a:lnTo>
                  <a:pt x="3555668" y="469634"/>
                </a:lnTo>
                <a:lnTo>
                  <a:pt x="3558966" y="485886"/>
                </a:lnTo>
                <a:lnTo>
                  <a:pt x="3567960" y="499159"/>
                </a:lnTo>
                <a:lnTo>
                  <a:pt x="3581299" y="508107"/>
                </a:lnTo>
                <a:lnTo>
                  <a:pt x="3597633" y="511389"/>
                </a:lnTo>
                <a:lnTo>
                  <a:pt x="3614018" y="508107"/>
                </a:lnTo>
                <a:lnTo>
                  <a:pt x="3627384" y="499159"/>
                </a:lnTo>
                <a:lnTo>
                  <a:pt x="3636388" y="485886"/>
                </a:lnTo>
                <a:lnTo>
                  <a:pt x="3639687" y="469634"/>
                </a:lnTo>
                <a:lnTo>
                  <a:pt x="3636388" y="453330"/>
                </a:lnTo>
                <a:lnTo>
                  <a:pt x="3627384" y="440031"/>
                </a:lnTo>
                <a:lnTo>
                  <a:pt x="3614018" y="431073"/>
                </a:lnTo>
                <a:lnTo>
                  <a:pt x="3597633" y="427790"/>
                </a:lnTo>
                <a:close/>
              </a:path>
              <a:path w="4084320" h="939800">
                <a:moveTo>
                  <a:pt x="4042013" y="427816"/>
                </a:moveTo>
                <a:lnTo>
                  <a:pt x="4025723" y="430824"/>
                </a:lnTo>
                <a:lnTo>
                  <a:pt x="4012226" y="439575"/>
                </a:lnTo>
                <a:lnTo>
                  <a:pt x="4003024" y="452717"/>
                </a:lnTo>
                <a:lnTo>
                  <a:pt x="3999476" y="468922"/>
                </a:lnTo>
                <a:lnTo>
                  <a:pt x="4002525" y="485273"/>
                </a:lnTo>
                <a:lnTo>
                  <a:pt x="4011320" y="498702"/>
                </a:lnTo>
                <a:lnTo>
                  <a:pt x="4024528" y="507858"/>
                </a:lnTo>
                <a:lnTo>
                  <a:pt x="4040814" y="511389"/>
                </a:lnTo>
                <a:lnTo>
                  <a:pt x="4057247" y="508355"/>
                </a:lnTo>
                <a:lnTo>
                  <a:pt x="4070745" y="499604"/>
                </a:lnTo>
                <a:lnTo>
                  <a:pt x="4079947" y="486462"/>
                </a:lnTo>
                <a:lnTo>
                  <a:pt x="4083495" y="470257"/>
                </a:lnTo>
                <a:lnTo>
                  <a:pt x="4083495" y="469812"/>
                </a:lnTo>
                <a:lnTo>
                  <a:pt x="4080291" y="453556"/>
                </a:lnTo>
                <a:lnTo>
                  <a:pt x="4071416" y="440254"/>
                </a:lnTo>
                <a:lnTo>
                  <a:pt x="4058179" y="431226"/>
                </a:lnTo>
                <a:lnTo>
                  <a:pt x="4042013" y="427816"/>
                </a:lnTo>
                <a:close/>
              </a:path>
              <a:path w="4084320" h="939800">
                <a:moveTo>
                  <a:pt x="4042157" y="427790"/>
                </a:moveTo>
                <a:lnTo>
                  <a:pt x="4041888" y="427790"/>
                </a:lnTo>
                <a:lnTo>
                  <a:pt x="4042157" y="427790"/>
                </a:lnTo>
                <a:close/>
              </a:path>
              <a:path w="4084320" h="939800">
                <a:moveTo>
                  <a:pt x="42448" y="856025"/>
                </a:moveTo>
                <a:lnTo>
                  <a:pt x="42123" y="856025"/>
                </a:lnTo>
                <a:lnTo>
                  <a:pt x="25760" y="859255"/>
                </a:lnTo>
                <a:lnTo>
                  <a:pt x="12382" y="868178"/>
                </a:lnTo>
                <a:lnTo>
                  <a:pt x="3344" y="881440"/>
                </a:lnTo>
                <a:lnTo>
                  <a:pt x="1" y="897691"/>
                </a:lnTo>
                <a:lnTo>
                  <a:pt x="3262" y="913959"/>
                </a:lnTo>
                <a:lnTo>
                  <a:pt x="12233" y="927271"/>
                </a:lnTo>
                <a:lnTo>
                  <a:pt x="25566" y="936277"/>
                </a:lnTo>
                <a:lnTo>
                  <a:pt x="41913" y="939624"/>
                </a:lnTo>
                <a:lnTo>
                  <a:pt x="58196" y="936386"/>
                </a:lnTo>
                <a:lnTo>
                  <a:pt x="71537" y="927539"/>
                </a:lnTo>
                <a:lnTo>
                  <a:pt x="80596" y="914384"/>
                </a:lnTo>
                <a:lnTo>
                  <a:pt x="84034" y="898225"/>
                </a:lnTo>
                <a:lnTo>
                  <a:pt x="80897" y="881929"/>
                </a:lnTo>
                <a:lnTo>
                  <a:pt x="72029" y="868545"/>
                </a:lnTo>
                <a:lnTo>
                  <a:pt x="58767" y="859451"/>
                </a:lnTo>
                <a:lnTo>
                  <a:pt x="42448" y="856025"/>
                </a:lnTo>
                <a:close/>
              </a:path>
              <a:path w="4084320" h="939800">
                <a:moveTo>
                  <a:pt x="486566" y="856025"/>
                </a:moveTo>
                <a:lnTo>
                  <a:pt x="470205" y="859255"/>
                </a:lnTo>
                <a:lnTo>
                  <a:pt x="456826" y="868178"/>
                </a:lnTo>
                <a:lnTo>
                  <a:pt x="447786" y="881440"/>
                </a:lnTo>
                <a:lnTo>
                  <a:pt x="444440" y="897691"/>
                </a:lnTo>
                <a:lnTo>
                  <a:pt x="447703" y="913959"/>
                </a:lnTo>
                <a:lnTo>
                  <a:pt x="456675" y="927271"/>
                </a:lnTo>
                <a:lnTo>
                  <a:pt x="470007" y="936277"/>
                </a:lnTo>
                <a:lnTo>
                  <a:pt x="486351" y="939624"/>
                </a:lnTo>
                <a:lnTo>
                  <a:pt x="502713" y="936393"/>
                </a:lnTo>
                <a:lnTo>
                  <a:pt x="516091" y="927461"/>
                </a:lnTo>
                <a:lnTo>
                  <a:pt x="525131" y="914171"/>
                </a:lnTo>
                <a:lnTo>
                  <a:pt x="528477" y="897869"/>
                </a:lnTo>
                <a:lnTo>
                  <a:pt x="528477" y="897691"/>
                </a:lnTo>
                <a:lnTo>
                  <a:pt x="525154" y="881490"/>
                </a:lnTo>
                <a:lnTo>
                  <a:pt x="516169" y="868244"/>
                </a:lnTo>
                <a:lnTo>
                  <a:pt x="502860" y="859305"/>
                </a:lnTo>
                <a:lnTo>
                  <a:pt x="486566" y="856025"/>
                </a:lnTo>
                <a:close/>
              </a:path>
              <a:path w="4084320" h="939800">
                <a:moveTo>
                  <a:pt x="931296" y="856025"/>
                </a:moveTo>
                <a:lnTo>
                  <a:pt x="930938" y="856025"/>
                </a:lnTo>
                <a:lnTo>
                  <a:pt x="914552" y="859307"/>
                </a:lnTo>
                <a:lnTo>
                  <a:pt x="901186" y="868256"/>
                </a:lnTo>
                <a:lnTo>
                  <a:pt x="892183" y="881528"/>
                </a:lnTo>
                <a:lnTo>
                  <a:pt x="888883" y="897780"/>
                </a:lnTo>
                <a:lnTo>
                  <a:pt x="892183" y="914084"/>
                </a:lnTo>
                <a:lnTo>
                  <a:pt x="901186" y="927383"/>
                </a:lnTo>
                <a:lnTo>
                  <a:pt x="914552" y="936341"/>
                </a:lnTo>
                <a:lnTo>
                  <a:pt x="930938" y="939624"/>
                </a:lnTo>
                <a:lnTo>
                  <a:pt x="947171" y="936386"/>
                </a:lnTo>
                <a:lnTo>
                  <a:pt x="960476" y="927539"/>
                </a:lnTo>
                <a:lnTo>
                  <a:pt x="969504" y="914384"/>
                </a:lnTo>
                <a:lnTo>
                  <a:pt x="972903" y="898225"/>
                </a:lnTo>
                <a:lnTo>
                  <a:pt x="969786" y="881929"/>
                </a:lnTo>
                <a:lnTo>
                  <a:pt x="960924" y="868545"/>
                </a:lnTo>
                <a:lnTo>
                  <a:pt x="947649" y="859451"/>
                </a:lnTo>
                <a:lnTo>
                  <a:pt x="931296" y="856025"/>
                </a:lnTo>
                <a:close/>
              </a:path>
              <a:path w="4084320" h="939800">
                <a:moveTo>
                  <a:pt x="1375551" y="856025"/>
                </a:moveTo>
                <a:lnTo>
                  <a:pt x="1375372" y="856025"/>
                </a:lnTo>
                <a:lnTo>
                  <a:pt x="1358986" y="859307"/>
                </a:lnTo>
                <a:lnTo>
                  <a:pt x="1345606" y="868278"/>
                </a:lnTo>
                <a:lnTo>
                  <a:pt x="1336617" y="881528"/>
                </a:lnTo>
                <a:lnTo>
                  <a:pt x="1333318" y="897780"/>
                </a:lnTo>
                <a:lnTo>
                  <a:pt x="1336617" y="914084"/>
                </a:lnTo>
                <a:lnTo>
                  <a:pt x="1345621" y="927383"/>
                </a:lnTo>
                <a:lnTo>
                  <a:pt x="1358986" y="936341"/>
                </a:lnTo>
                <a:lnTo>
                  <a:pt x="1375372" y="939624"/>
                </a:lnTo>
                <a:lnTo>
                  <a:pt x="1391706" y="936341"/>
                </a:lnTo>
                <a:lnTo>
                  <a:pt x="1405045" y="927383"/>
                </a:lnTo>
                <a:lnTo>
                  <a:pt x="1414039" y="914084"/>
                </a:lnTo>
                <a:lnTo>
                  <a:pt x="1417337" y="897780"/>
                </a:lnTo>
                <a:lnTo>
                  <a:pt x="1414054" y="881503"/>
                </a:lnTo>
                <a:lnTo>
                  <a:pt x="1405101" y="868278"/>
                </a:lnTo>
                <a:lnTo>
                  <a:pt x="1391819" y="859343"/>
                </a:lnTo>
                <a:lnTo>
                  <a:pt x="1375551" y="856025"/>
                </a:lnTo>
                <a:close/>
              </a:path>
              <a:path w="4084320" h="939800">
                <a:moveTo>
                  <a:pt x="1819806" y="856025"/>
                </a:moveTo>
                <a:lnTo>
                  <a:pt x="1803458" y="859307"/>
                </a:lnTo>
                <a:lnTo>
                  <a:pt x="1790089" y="868256"/>
                </a:lnTo>
                <a:lnTo>
                  <a:pt x="1781064" y="881528"/>
                </a:lnTo>
                <a:lnTo>
                  <a:pt x="1777752" y="897780"/>
                </a:lnTo>
                <a:lnTo>
                  <a:pt x="1781064" y="914084"/>
                </a:lnTo>
                <a:lnTo>
                  <a:pt x="1790089" y="927383"/>
                </a:lnTo>
                <a:lnTo>
                  <a:pt x="1803458" y="936341"/>
                </a:lnTo>
                <a:lnTo>
                  <a:pt x="1819806" y="939624"/>
                </a:lnTo>
                <a:lnTo>
                  <a:pt x="1836140" y="936341"/>
                </a:lnTo>
                <a:lnTo>
                  <a:pt x="1849479" y="927383"/>
                </a:lnTo>
                <a:lnTo>
                  <a:pt x="1858473" y="914084"/>
                </a:lnTo>
                <a:lnTo>
                  <a:pt x="1861771" y="897780"/>
                </a:lnTo>
                <a:lnTo>
                  <a:pt x="1858473" y="881453"/>
                </a:lnTo>
                <a:lnTo>
                  <a:pt x="1849479" y="868211"/>
                </a:lnTo>
                <a:lnTo>
                  <a:pt x="1836140" y="859293"/>
                </a:lnTo>
                <a:lnTo>
                  <a:pt x="1819806" y="856025"/>
                </a:lnTo>
                <a:close/>
              </a:path>
              <a:path w="4084320" h="939800">
                <a:moveTo>
                  <a:pt x="2264241" y="856025"/>
                </a:moveTo>
                <a:lnTo>
                  <a:pt x="2247891" y="859255"/>
                </a:lnTo>
                <a:lnTo>
                  <a:pt x="2234512" y="868178"/>
                </a:lnTo>
                <a:lnTo>
                  <a:pt x="2225460" y="881440"/>
                </a:lnTo>
                <a:lnTo>
                  <a:pt x="2222097" y="897691"/>
                </a:lnTo>
                <a:lnTo>
                  <a:pt x="2225382" y="913959"/>
                </a:lnTo>
                <a:lnTo>
                  <a:pt x="2234355" y="927271"/>
                </a:lnTo>
                <a:lnTo>
                  <a:pt x="2247690" y="936277"/>
                </a:lnTo>
                <a:lnTo>
                  <a:pt x="2264062" y="939624"/>
                </a:lnTo>
                <a:lnTo>
                  <a:pt x="2280409" y="936393"/>
                </a:lnTo>
                <a:lnTo>
                  <a:pt x="2293779" y="927461"/>
                </a:lnTo>
                <a:lnTo>
                  <a:pt x="2302804" y="914171"/>
                </a:lnTo>
                <a:lnTo>
                  <a:pt x="2306116" y="897869"/>
                </a:lnTo>
                <a:lnTo>
                  <a:pt x="2306116" y="897691"/>
                </a:lnTo>
                <a:lnTo>
                  <a:pt x="2302819" y="881490"/>
                </a:lnTo>
                <a:lnTo>
                  <a:pt x="2293835" y="868244"/>
                </a:lnTo>
                <a:lnTo>
                  <a:pt x="2280523" y="859305"/>
                </a:lnTo>
                <a:lnTo>
                  <a:pt x="2264241" y="856025"/>
                </a:lnTo>
                <a:close/>
              </a:path>
              <a:path w="4084320" h="939800">
                <a:moveTo>
                  <a:pt x="2709480" y="856025"/>
                </a:moveTo>
                <a:lnTo>
                  <a:pt x="2708675" y="856025"/>
                </a:lnTo>
                <a:lnTo>
                  <a:pt x="2692337" y="859451"/>
                </a:lnTo>
                <a:lnTo>
                  <a:pt x="2679069" y="868500"/>
                </a:lnTo>
                <a:lnTo>
                  <a:pt x="2670159" y="881853"/>
                </a:lnTo>
                <a:lnTo>
                  <a:pt x="2666978" y="898136"/>
                </a:lnTo>
                <a:lnTo>
                  <a:pt x="2670408" y="914372"/>
                </a:lnTo>
                <a:lnTo>
                  <a:pt x="2679516" y="927594"/>
                </a:lnTo>
                <a:lnTo>
                  <a:pt x="2692937" y="936460"/>
                </a:lnTo>
                <a:lnTo>
                  <a:pt x="2709301" y="939624"/>
                </a:lnTo>
                <a:lnTo>
                  <a:pt x="2725455" y="936286"/>
                </a:lnTo>
                <a:lnTo>
                  <a:pt x="2738672" y="927405"/>
                </a:lnTo>
                <a:lnTo>
                  <a:pt x="2747628" y="914284"/>
                </a:lnTo>
                <a:lnTo>
                  <a:pt x="2750998" y="898225"/>
                </a:lnTo>
                <a:lnTo>
                  <a:pt x="2747883" y="881929"/>
                </a:lnTo>
                <a:lnTo>
                  <a:pt x="2739030" y="868545"/>
                </a:lnTo>
                <a:lnTo>
                  <a:pt x="2725782" y="859451"/>
                </a:lnTo>
                <a:lnTo>
                  <a:pt x="2709480" y="856025"/>
                </a:lnTo>
                <a:close/>
              </a:path>
              <a:path w="4084320" h="939800">
                <a:moveTo>
                  <a:pt x="3153020" y="856025"/>
                </a:moveTo>
                <a:lnTo>
                  <a:pt x="3136672" y="859307"/>
                </a:lnTo>
                <a:lnTo>
                  <a:pt x="3123302" y="868256"/>
                </a:lnTo>
                <a:lnTo>
                  <a:pt x="3114277" y="881528"/>
                </a:lnTo>
                <a:lnTo>
                  <a:pt x="3110965" y="897780"/>
                </a:lnTo>
                <a:lnTo>
                  <a:pt x="3114277" y="914084"/>
                </a:lnTo>
                <a:lnTo>
                  <a:pt x="3123302" y="927383"/>
                </a:lnTo>
                <a:lnTo>
                  <a:pt x="3136672" y="936341"/>
                </a:lnTo>
                <a:lnTo>
                  <a:pt x="3153020" y="939624"/>
                </a:lnTo>
                <a:lnTo>
                  <a:pt x="3169367" y="936341"/>
                </a:lnTo>
                <a:lnTo>
                  <a:pt x="3182737" y="927383"/>
                </a:lnTo>
                <a:lnTo>
                  <a:pt x="3191762" y="914084"/>
                </a:lnTo>
                <a:lnTo>
                  <a:pt x="3195074" y="897780"/>
                </a:lnTo>
                <a:lnTo>
                  <a:pt x="3191724" y="881453"/>
                </a:lnTo>
                <a:lnTo>
                  <a:pt x="3182704" y="868211"/>
                </a:lnTo>
                <a:lnTo>
                  <a:pt x="3169355" y="859293"/>
                </a:lnTo>
                <a:lnTo>
                  <a:pt x="3153020" y="856025"/>
                </a:lnTo>
                <a:close/>
              </a:path>
              <a:path w="4084320" h="939800">
                <a:moveTo>
                  <a:pt x="3597454" y="856025"/>
                </a:moveTo>
                <a:lnTo>
                  <a:pt x="3581120" y="859307"/>
                </a:lnTo>
                <a:lnTo>
                  <a:pt x="3567781" y="868256"/>
                </a:lnTo>
                <a:lnTo>
                  <a:pt x="3558787" y="881528"/>
                </a:lnTo>
                <a:lnTo>
                  <a:pt x="3555489" y="897780"/>
                </a:lnTo>
                <a:lnTo>
                  <a:pt x="3558787" y="914084"/>
                </a:lnTo>
                <a:lnTo>
                  <a:pt x="3567781" y="927383"/>
                </a:lnTo>
                <a:lnTo>
                  <a:pt x="3581120" y="936341"/>
                </a:lnTo>
                <a:lnTo>
                  <a:pt x="3597454" y="939624"/>
                </a:lnTo>
                <a:lnTo>
                  <a:pt x="3613802" y="936341"/>
                </a:lnTo>
                <a:lnTo>
                  <a:pt x="3627172" y="927383"/>
                </a:lnTo>
                <a:lnTo>
                  <a:pt x="3636196" y="914084"/>
                </a:lnTo>
                <a:lnTo>
                  <a:pt x="3639508" y="897780"/>
                </a:lnTo>
                <a:lnTo>
                  <a:pt x="3636158" y="881453"/>
                </a:lnTo>
                <a:lnTo>
                  <a:pt x="3627138" y="868211"/>
                </a:lnTo>
                <a:lnTo>
                  <a:pt x="3613789" y="859293"/>
                </a:lnTo>
                <a:lnTo>
                  <a:pt x="3597454" y="856025"/>
                </a:lnTo>
                <a:close/>
              </a:path>
              <a:path w="4084320" h="939800">
                <a:moveTo>
                  <a:pt x="4041888" y="856025"/>
                </a:moveTo>
                <a:lnTo>
                  <a:pt x="4025522" y="859124"/>
                </a:lnTo>
                <a:lnTo>
                  <a:pt x="4012092" y="867933"/>
                </a:lnTo>
                <a:lnTo>
                  <a:pt x="4002957" y="881115"/>
                </a:lnTo>
                <a:lnTo>
                  <a:pt x="3999476" y="897335"/>
                </a:lnTo>
                <a:lnTo>
                  <a:pt x="4002592" y="913671"/>
                </a:lnTo>
                <a:lnTo>
                  <a:pt x="4011455" y="927060"/>
                </a:lnTo>
                <a:lnTo>
                  <a:pt x="4024729" y="936159"/>
                </a:lnTo>
                <a:lnTo>
                  <a:pt x="4041083" y="939624"/>
                </a:lnTo>
                <a:lnTo>
                  <a:pt x="4057449" y="936474"/>
                </a:lnTo>
                <a:lnTo>
                  <a:pt x="4070879" y="927639"/>
                </a:lnTo>
                <a:lnTo>
                  <a:pt x="4080014" y="914447"/>
                </a:lnTo>
                <a:lnTo>
                  <a:pt x="4083495" y="898225"/>
                </a:lnTo>
                <a:lnTo>
                  <a:pt x="4080379" y="881929"/>
                </a:lnTo>
                <a:lnTo>
                  <a:pt x="4071516" y="868545"/>
                </a:lnTo>
                <a:lnTo>
                  <a:pt x="4058242" y="859451"/>
                </a:lnTo>
                <a:lnTo>
                  <a:pt x="4041888" y="856025"/>
                </a:lnTo>
                <a:close/>
              </a:path>
            </a:pathLst>
          </a:custGeom>
          <a:solidFill>
            <a:srgbClr val="BACA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167414" y="203096"/>
            <a:ext cx="4083685" cy="511809"/>
          </a:xfrm>
          <a:custGeom>
            <a:avLst/>
            <a:gdLst/>
            <a:ahLst/>
            <a:cxnLst/>
            <a:rect l="l" t="t" r="r" b="b"/>
            <a:pathLst>
              <a:path w="4083684" h="511809">
                <a:moveTo>
                  <a:pt x="42123" y="0"/>
                </a:moveTo>
                <a:lnTo>
                  <a:pt x="25760" y="3244"/>
                </a:lnTo>
                <a:lnTo>
                  <a:pt x="12381" y="12175"/>
                </a:lnTo>
                <a:lnTo>
                  <a:pt x="3343" y="25451"/>
                </a:lnTo>
                <a:lnTo>
                  <a:pt x="0" y="41730"/>
                </a:lnTo>
                <a:lnTo>
                  <a:pt x="3260" y="58021"/>
                </a:lnTo>
                <a:lnTo>
                  <a:pt x="12230" y="71341"/>
                </a:lnTo>
                <a:lnTo>
                  <a:pt x="25562" y="80339"/>
                </a:lnTo>
                <a:lnTo>
                  <a:pt x="41908" y="83666"/>
                </a:lnTo>
                <a:lnTo>
                  <a:pt x="58271" y="80422"/>
                </a:lnTo>
                <a:lnTo>
                  <a:pt x="71649" y="71491"/>
                </a:lnTo>
                <a:lnTo>
                  <a:pt x="80688" y="58218"/>
                </a:lnTo>
                <a:lnTo>
                  <a:pt x="84034" y="41944"/>
                </a:lnTo>
                <a:lnTo>
                  <a:pt x="84034" y="41730"/>
                </a:lnTo>
                <a:lnTo>
                  <a:pt x="80710" y="25505"/>
                </a:lnTo>
                <a:lnTo>
                  <a:pt x="71725" y="12252"/>
                </a:lnTo>
                <a:lnTo>
                  <a:pt x="58417" y="3305"/>
                </a:lnTo>
                <a:lnTo>
                  <a:pt x="42123" y="0"/>
                </a:lnTo>
                <a:close/>
              </a:path>
              <a:path w="4083684" h="511809">
                <a:moveTo>
                  <a:pt x="486566" y="0"/>
                </a:moveTo>
                <a:lnTo>
                  <a:pt x="470204" y="3244"/>
                </a:lnTo>
                <a:lnTo>
                  <a:pt x="456826" y="12175"/>
                </a:lnTo>
                <a:lnTo>
                  <a:pt x="447786" y="25451"/>
                </a:lnTo>
                <a:lnTo>
                  <a:pt x="444440" y="41730"/>
                </a:lnTo>
                <a:lnTo>
                  <a:pt x="447703" y="58021"/>
                </a:lnTo>
                <a:lnTo>
                  <a:pt x="456675" y="71341"/>
                </a:lnTo>
                <a:lnTo>
                  <a:pt x="470007" y="80339"/>
                </a:lnTo>
                <a:lnTo>
                  <a:pt x="486351" y="83666"/>
                </a:lnTo>
                <a:lnTo>
                  <a:pt x="502713" y="80422"/>
                </a:lnTo>
                <a:lnTo>
                  <a:pt x="516091" y="71491"/>
                </a:lnTo>
                <a:lnTo>
                  <a:pt x="525131" y="58218"/>
                </a:lnTo>
                <a:lnTo>
                  <a:pt x="528477" y="41944"/>
                </a:lnTo>
                <a:lnTo>
                  <a:pt x="528477" y="41730"/>
                </a:lnTo>
                <a:lnTo>
                  <a:pt x="525154" y="25505"/>
                </a:lnTo>
                <a:lnTo>
                  <a:pt x="516168" y="12252"/>
                </a:lnTo>
                <a:lnTo>
                  <a:pt x="502860" y="3305"/>
                </a:lnTo>
                <a:lnTo>
                  <a:pt x="486566" y="0"/>
                </a:lnTo>
                <a:close/>
              </a:path>
              <a:path w="4083684" h="511809">
                <a:moveTo>
                  <a:pt x="930938" y="0"/>
                </a:moveTo>
                <a:lnTo>
                  <a:pt x="914552" y="3287"/>
                </a:lnTo>
                <a:lnTo>
                  <a:pt x="901186" y="12252"/>
                </a:lnTo>
                <a:lnTo>
                  <a:pt x="892183" y="25550"/>
                </a:lnTo>
                <a:lnTo>
                  <a:pt x="888883" y="41837"/>
                </a:lnTo>
                <a:lnTo>
                  <a:pt x="892183" y="58119"/>
                </a:lnTo>
                <a:lnTo>
                  <a:pt x="901186" y="71415"/>
                </a:lnTo>
                <a:lnTo>
                  <a:pt x="914552" y="80379"/>
                </a:lnTo>
                <a:lnTo>
                  <a:pt x="930938" y="83666"/>
                </a:lnTo>
                <a:lnTo>
                  <a:pt x="947271" y="80379"/>
                </a:lnTo>
                <a:lnTo>
                  <a:pt x="960611" y="71415"/>
                </a:lnTo>
                <a:lnTo>
                  <a:pt x="969604" y="58119"/>
                </a:lnTo>
                <a:lnTo>
                  <a:pt x="972903" y="41837"/>
                </a:lnTo>
                <a:lnTo>
                  <a:pt x="969592" y="25479"/>
                </a:lnTo>
                <a:lnTo>
                  <a:pt x="960577" y="12215"/>
                </a:lnTo>
                <a:lnTo>
                  <a:pt x="947234" y="3277"/>
                </a:lnTo>
                <a:lnTo>
                  <a:pt x="930938" y="0"/>
                </a:lnTo>
                <a:close/>
              </a:path>
              <a:path w="4083684" h="511809">
                <a:moveTo>
                  <a:pt x="1375551" y="0"/>
                </a:moveTo>
                <a:lnTo>
                  <a:pt x="1336617" y="25551"/>
                </a:lnTo>
                <a:lnTo>
                  <a:pt x="1333318" y="41837"/>
                </a:lnTo>
                <a:lnTo>
                  <a:pt x="1336617" y="58119"/>
                </a:lnTo>
                <a:lnTo>
                  <a:pt x="1345621" y="71415"/>
                </a:lnTo>
                <a:lnTo>
                  <a:pt x="1358986" y="80379"/>
                </a:lnTo>
                <a:lnTo>
                  <a:pt x="1375372" y="83666"/>
                </a:lnTo>
                <a:lnTo>
                  <a:pt x="1391706" y="80379"/>
                </a:lnTo>
                <a:lnTo>
                  <a:pt x="1405045" y="71415"/>
                </a:lnTo>
                <a:lnTo>
                  <a:pt x="1414039" y="58119"/>
                </a:lnTo>
                <a:lnTo>
                  <a:pt x="1417337" y="41837"/>
                </a:lnTo>
                <a:lnTo>
                  <a:pt x="1414054" y="25529"/>
                </a:lnTo>
                <a:lnTo>
                  <a:pt x="1405101" y="12289"/>
                </a:lnTo>
                <a:lnTo>
                  <a:pt x="1391819" y="3337"/>
                </a:lnTo>
                <a:lnTo>
                  <a:pt x="1375551" y="0"/>
                </a:lnTo>
                <a:close/>
              </a:path>
              <a:path w="4083684" h="511809">
                <a:moveTo>
                  <a:pt x="1819806" y="0"/>
                </a:moveTo>
                <a:lnTo>
                  <a:pt x="1803458" y="3287"/>
                </a:lnTo>
                <a:lnTo>
                  <a:pt x="1790088" y="12252"/>
                </a:lnTo>
                <a:lnTo>
                  <a:pt x="1781064" y="25551"/>
                </a:lnTo>
                <a:lnTo>
                  <a:pt x="1777752" y="41838"/>
                </a:lnTo>
                <a:lnTo>
                  <a:pt x="1781064" y="58119"/>
                </a:lnTo>
                <a:lnTo>
                  <a:pt x="1790089" y="71415"/>
                </a:lnTo>
                <a:lnTo>
                  <a:pt x="1803458" y="80379"/>
                </a:lnTo>
                <a:lnTo>
                  <a:pt x="1819806" y="83666"/>
                </a:lnTo>
                <a:lnTo>
                  <a:pt x="1836140" y="80379"/>
                </a:lnTo>
                <a:lnTo>
                  <a:pt x="1849479" y="71415"/>
                </a:lnTo>
                <a:lnTo>
                  <a:pt x="1858473" y="58119"/>
                </a:lnTo>
                <a:lnTo>
                  <a:pt x="1861771" y="41838"/>
                </a:lnTo>
                <a:lnTo>
                  <a:pt x="1858473" y="25479"/>
                </a:lnTo>
                <a:lnTo>
                  <a:pt x="1849479" y="12216"/>
                </a:lnTo>
                <a:lnTo>
                  <a:pt x="1836140" y="3277"/>
                </a:lnTo>
                <a:lnTo>
                  <a:pt x="1819806" y="0"/>
                </a:lnTo>
                <a:close/>
              </a:path>
              <a:path w="4083684" h="511809">
                <a:moveTo>
                  <a:pt x="2264240" y="0"/>
                </a:moveTo>
                <a:lnTo>
                  <a:pt x="2247891" y="3244"/>
                </a:lnTo>
                <a:lnTo>
                  <a:pt x="2234512" y="12176"/>
                </a:lnTo>
                <a:lnTo>
                  <a:pt x="2225460" y="25452"/>
                </a:lnTo>
                <a:lnTo>
                  <a:pt x="2222097" y="41731"/>
                </a:lnTo>
                <a:lnTo>
                  <a:pt x="2225382" y="58022"/>
                </a:lnTo>
                <a:lnTo>
                  <a:pt x="2234355" y="71342"/>
                </a:lnTo>
                <a:lnTo>
                  <a:pt x="2247690" y="80340"/>
                </a:lnTo>
                <a:lnTo>
                  <a:pt x="2264062" y="83666"/>
                </a:lnTo>
                <a:lnTo>
                  <a:pt x="2280409" y="80422"/>
                </a:lnTo>
                <a:lnTo>
                  <a:pt x="2293779" y="71492"/>
                </a:lnTo>
                <a:lnTo>
                  <a:pt x="2302804" y="58218"/>
                </a:lnTo>
                <a:lnTo>
                  <a:pt x="2306116" y="41945"/>
                </a:lnTo>
                <a:lnTo>
                  <a:pt x="2306116" y="41731"/>
                </a:lnTo>
                <a:lnTo>
                  <a:pt x="2302819" y="25506"/>
                </a:lnTo>
                <a:lnTo>
                  <a:pt x="2293835" y="12253"/>
                </a:lnTo>
                <a:lnTo>
                  <a:pt x="2280523" y="3306"/>
                </a:lnTo>
                <a:lnTo>
                  <a:pt x="2264240" y="0"/>
                </a:lnTo>
                <a:close/>
              </a:path>
              <a:path w="4083684" h="511809">
                <a:moveTo>
                  <a:pt x="2708854" y="0"/>
                </a:moveTo>
                <a:lnTo>
                  <a:pt x="2670159" y="25843"/>
                </a:lnTo>
                <a:lnTo>
                  <a:pt x="2666978" y="42150"/>
                </a:lnTo>
                <a:lnTo>
                  <a:pt x="2670408" y="58412"/>
                </a:lnTo>
                <a:lnTo>
                  <a:pt x="2679516" y="71641"/>
                </a:lnTo>
                <a:lnTo>
                  <a:pt x="2692937" y="80505"/>
                </a:lnTo>
                <a:lnTo>
                  <a:pt x="2709301" y="83667"/>
                </a:lnTo>
                <a:lnTo>
                  <a:pt x="2725606" y="80275"/>
                </a:lnTo>
                <a:lnTo>
                  <a:pt x="2738873" y="71262"/>
                </a:lnTo>
                <a:lnTo>
                  <a:pt x="2747779" y="57967"/>
                </a:lnTo>
                <a:lnTo>
                  <a:pt x="2750998" y="41731"/>
                </a:lnTo>
                <a:lnTo>
                  <a:pt x="2747684" y="25452"/>
                </a:lnTo>
                <a:lnTo>
                  <a:pt x="2738650" y="12176"/>
                </a:lnTo>
                <a:lnTo>
                  <a:pt x="2725253" y="3245"/>
                </a:lnTo>
                <a:lnTo>
                  <a:pt x="2708854" y="0"/>
                </a:lnTo>
                <a:close/>
              </a:path>
              <a:path w="4083684" h="511809">
                <a:moveTo>
                  <a:pt x="3153020" y="1"/>
                </a:moveTo>
                <a:lnTo>
                  <a:pt x="3136672" y="3288"/>
                </a:lnTo>
                <a:lnTo>
                  <a:pt x="3123302" y="12253"/>
                </a:lnTo>
                <a:lnTo>
                  <a:pt x="3114277" y="25551"/>
                </a:lnTo>
                <a:lnTo>
                  <a:pt x="3110965" y="41838"/>
                </a:lnTo>
                <a:lnTo>
                  <a:pt x="3114277" y="58120"/>
                </a:lnTo>
                <a:lnTo>
                  <a:pt x="3123302" y="71415"/>
                </a:lnTo>
                <a:lnTo>
                  <a:pt x="3136672" y="80380"/>
                </a:lnTo>
                <a:lnTo>
                  <a:pt x="3153020" y="83667"/>
                </a:lnTo>
                <a:lnTo>
                  <a:pt x="3169367" y="80380"/>
                </a:lnTo>
                <a:lnTo>
                  <a:pt x="3182737" y="71415"/>
                </a:lnTo>
                <a:lnTo>
                  <a:pt x="3191762" y="58120"/>
                </a:lnTo>
                <a:lnTo>
                  <a:pt x="3195074" y="41838"/>
                </a:lnTo>
                <a:lnTo>
                  <a:pt x="3191724" y="25480"/>
                </a:lnTo>
                <a:lnTo>
                  <a:pt x="3182704" y="12216"/>
                </a:lnTo>
                <a:lnTo>
                  <a:pt x="3169355" y="3277"/>
                </a:lnTo>
                <a:lnTo>
                  <a:pt x="3153020" y="1"/>
                </a:lnTo>
                <a:close/>
              </a:path>
              <a:path w="4083684" h="511809">
                <a:moveTo>
                  <a:pt x="3597454" y="1"/>
                </a:moveTo>
                <a:lnTo>
                  <a:pt x="3581120" y="3288"/>
                </a:lnTo>
                <a:lnTo>
                  <a:pt x="3567781" y="12253"/>
                </a:lnTo>
                <a:lnTo>
                  <a:pt x="3558787" y="25551"/>
                </a:lnTo>
                <a:lnTo>
                  <a:pt x="3555489" y="41838"/>
                </a:lnTo>
                <a:lnTo>
                  <a:pt x="3558787" y="58120"/>
                </a:lnTo>
                <a:lnTo>
                  <a:pt x="3567781" y="71416"/>
                </a:lnTo>
                <a:lnTo>
                  <a:pt x="3581120" y="80380"/>
                </a:lnTo>
                <a:lnTo>
                  <a:pt x="3597454" y="83667"/>
                </a:lnTo>
                <a:lnTo>
                  <a:pt x="3613802" y="80380"/>
                </a:lnTo>
                <a:lnTo>
                  <a:pt x="3627172" y="71416"/>
                </a:lnTo>
                <a:lnTo>
                  <a:pt x="3636196" y="58120"/>
                </a:lnTo>
                <a:lnTo>
                  <a:pt x="3639508" y="41838"/>
                </a:lnTo>
                <a:lnTo>
                  <a:pt x="3636158" y="25480"/>
                </a:lnTo>
                <a:lnTo>
                  <a:pt x="3627138" y="12216"/>
                </a:lnTo>
                <a:lnTo>
                  <a:pt x="3613789" y="3277"/>
                </a:lnTo>
                <a:lnTo>
                  <a:pt x="3597454" y="1"/>
                </a:lnTo>
                <a:close/>
              </a:path>
              <a:path w="4083684" h="511809">
                <a:moveTo>
                  <a:pt x="4041888" y="1"/>
                </a:moveTo>
                <a:lnTo>
                  <a:pt x="4025510" y="3120"/>
                </a:lnTo>
                <a:lnTo>
                  <a:pt x="4012059" y="11948"/>
                </a:lnTo>
                <a:lnTo>
                  <a:pt x="4002919" y="25153"/>
                </a:lnTo>
                <a:lnTo>
                  <a:pt x="3999476" y="41402"/>
                </a:lnTo>
                <a:lnTo>
                  <a:pt x="4002592" y="57722"/>
                </a:lnTo>
                <a:lnTo>
                  <a:pt x="4011455" y="71111"/>
                </a:lnTo>
                <a:lnTo>
                  <a:pt x="4024729" y="80211"/>
                </a:lnTo>
                <a:lnTo>
                  <a:pt x="4041083" y="83667"/>
                </a:lnTo>
                <a:lnTo>
                  <a:pt x="4057449" y="80544"/>
                </a:lnTo>
                <a:lnTo>
                  <a:pt x="4070879" y="71715"/>
                </a:lnTo>
                <a:lnTo>
                  <a:pt x="4080014" y="58510"/>
                </a:lnTo>
                <a:lnTo>
                  <a:pt x="4083495" y="42257"/>
                </a:lnTo>
                <a:lnTo>
                  <a:pt x="4083428" y="41402"/>
                </a:lnTo>
                <a:lnTo>
                  <a:pt x="4080190" y="25584"/>
                </a:lnTo>
                <a:lnTo>
                  <a:pt x="4071281" y="12367"/>
                </a:lnTo>
                <a:lnTo>
                  <a:pt x="4058078" y="3399"/>
                </a:lnTo>
                <a:lnTo>
                  <a:pt x="4041888" y="1"/>
                </a:lnTo>
                <a:close/>
              </a:path>
              <a:path w="4083684" h="511809">
                <a:moveTo>
                  <a:pt x="42123" y="427979"/>
                </a:moveTo>
                <a:lnTo>
                  <a:pt x="25760" y="431223"/>
                </a:lnTo>
                <a:lnTo>
                  <a:pt x="12382" y="440154"/>
                </a:lnTo>
                <a:lnTo>
                  <a:pt x="3343" y="453428"/>
                </a:lnTo>
                <a:lnTo>
                  <a:pt x="0" y="469704"/>
                </a:lnTo>
                <a:lnTo>
                  <a:pt x="3260" y="485996"/>
                </a:lnTo>
                <a:lnTo>
                  <a:pt x="12230" y="499317"/>
                </a:lnTo>
                <a:lnTo>
                  <a:pt x="25562" y="508316"/>
                </a:lnTo>
                <a:lnTo>
                  <a:pt x="41908" y="511645"/>
                </a:lnTo>
                <a:lnTo>
                  <a:pt x="58271" y="508399"/>
                </a:lnTo>
                <a:lnTo>
                  <a:pt x="71649" y="499468"/>
                </a:lnTo>
                <a:lnTo>
                  <a:pt x="80689" y="486193"/>
                </a:lnTo>
                <a:lnTo>
                  <a:pt x="84034" y="469917"/>
                </a:lnTo>
                <a:lnTo>
                  <a:pt x="84034" y="469704"/>
                </a:lnTo>
                <a:lnTo>
                  <a:pt x="80650" y="453549"/>
                </a:lnTo>
                <a:lnTo>
                  <a:pt x="71651" y="440367"/>
                </a:lnTo>
                <a:lnTo>
                  <a:pt x="58366" y="431476"/>
                </a:lnTo>
                <a:lnTo>
                  <a:pt x="42123" y="428193"/>
                </a:lnTo>
                <a:lnTo>
                  <a:pt x="42123" y="427979"/>
                </a:lnTo>
                <a:close/>
              </a:path>
              <a:path w="4083684" h="511809">
                <a:moveTo>
                  <a:pt x="486566" y="427979"/>
                </a:moveTo>
                <a:lnTo>
                  <a:pt x="470205" y="431223"/>
                </a:lnTo>
                <a:lnTo>
                  <a:pt x="456826" y="440154"/>
                </a:lnTo>
                <a:lnTo>
                  <a:pt x="447786" y="453429"/>
                </a:lnTo>
                <a:lnTo>
                  <a:pt x="444440" y="469704"/>
                </a:lnTo>
                <a:lnTo>
                  <a:pt x="447704" y="485996"/>
                </a:lnTo>
                <a:lnTo>
                  <a:pt x="456675" y="499317"/>
                </a:lnTo>
                <a:lnTo>
                  <a:pt x="470007" y="508316"/>
                </a:lnTo>
                <a:lnTo>
                  <a:pt x="486352" y="511645"/>
                </a:lnTo>
                <a:lnTo>
                  <a:pt x="502713" y="508400"/>
                </a:lnTo>
                <a:lnTo>
                  <a:pt x="516092" y="499468"/>
                </a:lnTo>
                <a:lnTo>
                  <a:pt x="525132" y="486193"/>
                </a:lnTo>
                <a:lnTo>
                  <a:pt x="528477" y="469918"/>
                </a:lnTo>
                <a:lnTo>
                  <a:pt x="528455" y="469704"/>
                </a:lnTo>
                <a:lnTo>
                  <a:pt x="525125" y="453621"/>
                </a:lnTo>
                <a:lnTo>
                  <a:pt x="516132" y="440405"/>
                </a:lnTo>
                <a:lnTo>
                  <a:pt x="502834" y="431487"/>
                </a:lnTo>
                <a:lnTo>
                  <a:pt x="486566" y="428193"/>
                </a:lnTo>
                <a:lnTo>
                  <a:pt x="486566" y="427979"/>
                </a:lnTo>
                <a:close/>
              </a:path>
              <a:path w="4083684" h="511809">
                <a:moveTo>
                  <a:pt x="930938" y="427979"/>
                </a:moveTo>
                <a:lnTo>
                  <a:pt x="914552" y="431266"/>
                </a:lnTo>
                <a:lnTo>
                  <a:pt x="901187" y="440231"/>
                </a:lnTo>
                <a:lnTo>
                  <a:pt x="892183" y="453528"/>
                </a:lnTo>
                <a:lnTo>
                  <a:pt x="888884" y="469811"/>
                </a:lnTo>
                <a:lnTo>
                  <a:pt x="892183" y="486096"/>
                </a:lnTo>
                <a:lnTo>
                  <a:pt x="901187" y="499393"/>
                </a:lnTo>
                <a:lnTo>
                  <a:pt x="914552" y="508359"/>
                </a:lnTo>
                <a:lnTo>
                  <a:pt x="930938" y="511646"/>
                </a:lnTo>
                <a:lnTo>
                  <a:pt x="947272" y="508359"/>
                </a:lnTo>
                <a:lnTo>
                  <a:pt x="960611" y="499393"/>
                </a:lnTo>
                <a:lnTo>
                  <a:pt x="969605" y="486095"/>
                </a:lnTo>
                <a:lnTo>
                  <a:pt x="972903" y="469811"/>
                </a:lnTo>
                <a:lnTo>
                  <a:pt x="969517" y="453524"/>
                </a:lnTo>
                <a:lnTo>
                  <a:pt x="960510" y="440331"/>
                </a:lnTo>
                <a:lnTo>
                  <a:pt x="947209" y="431448"/>
                </a:lnTo>
                <a:lnTo>
                  <a:pt x="930938" y="428193"/>
                </a:lnTo>
                <a:lnTo>
                  <a:pt x="930938" y="427979"/>
                </a:lnTo>
                <a:close/>
              </a:path>
              <a:path w="4083684" h="511809">
                <a:moveTo>
                  <a:pt x="1375372" y="427979"/>
                </a:moveTo>
                <a:lnTo>
                  <a:pt x="1358987" y="431266"/>
                </a:lnTo>
                <a:lnTo>
                  <a:pt x="1345621" y="440231"/>
                </a:lnTo>
                <a:lnTo>
                  <a:pt x="1336617" y="453528"/>
                </a:lnTo>
                <a:lnTo>
                  <a:pt x="1333318" y="469812"/>
                </a:lnTo>
                <a:lnTo>
                  <a:pt x="1336617" y="486096"/>
                </a:lnTo>
                <a:lnTo>
                  <a:pt x="1345621" y="499393"/>
                </a:lnTo>
                <a:lnTo>
                  <a:pt x="1358987" y="508359"/>
                </a:lnTo>
                <a:lnTo>
                  <a:pt x="1375372" y="511646"/>
                </a:lnTo>
                <a:lnTo>
                  <a:pt x="1391706" y="508359"/>
                </a:lnTo>
                <a:lnTo>
                  <a:pt x="1405045" y="499393"/>
                </a:lnTo>
                <a:lnTo>
                  <a:pt x="1414039" y="486096"/>
                </a:lnTo>
                <a:lnTo>
                  <a:pt x="1417337" y="469812"/>
                </a:lnTo>
                <a:lnTo>
                  <a:pt x="1414017" y="453648"/>
                </a:lnTo>
                <a:lnTo>
                  <a:pt x="1405067" y="440444"/>
                </a:lnTo>
                <a:lnTo>
                  <a:pt x="1391807" y="431519"/>
                </a:lnTo>
                <a:lnTo>
                  <a:pt x="1375551" y="428193"/>
                </a:lnTo>
                <a:lnTo>
                  <a:pt x="1375372" y="427979"/>
                </a:lnTo>
                <a:close/>
              </a:path>
              <a:path w="4083684" h="511809">
                <a:moveTo>
                  <a:pt x="1819806" y="427980"/>
                </a:moveTo>
                <a:lnTo>
                  <a:pt x="1803459" y="431267"/>
                </a:lnTo>
                <a:lnTo>
                  <a:pt x="1790089" y="440231"/>
                </a:lnTo>
                <a:lnTo>
                  <a:pt x="1781064" y="453528"/>
                </a:lnTo>
                <a:lnTo>
                  <a:pt x="1777752" y="469812"/>
                </a:lnTo>
                <a:lnTo>
                  <a:pt x="1781064" y="486096"/>
                </a:lnTo>
                <a:lnTo>
                  <a:pt x="1790089" y="499394"/>
                </a:lnTo>
                <a:lnTo>
                  <a:pt x="1803459" y="508359"/>
                </a:lnTo>
                <a:lnTo>
                  <a:pt x="1819806" y="511647"/>
                </a:lnTo>
                <a:lnTo>
                  <a:pt x="1836140" y="508359"/>
                </a:lnTo>
                <a:lnTo>
                  <a:pt x="1849479" y="499394"/>
                </a:lnTo>
                <a:lnTo>
                  <a:pt x="1858473" y="486096"/>
                </a:lnTo>
                <a:lnTo>
                  <a:pt x="1861771" y="469812"/>
                </a:lnTo>
                <a:lnTo>
                  <a:pt x="1858423" y="453597"/>
                </a:lnTo>
                <a:lnTo>
                  <a:pt x="1849412" y="440370"/>
                </a:lnTo>
                <a:lnTo>
                  <a:pt x="1836090" y="431459"/>
                </a:lnTo>
                <a:lnTo>
                  <a:pt x="1819806" y="428193"/>
                </a:lnTo>
                <a:lnTo>
                  <a:pt x="1819806" y="427980"/>
                </a:lnTo>
                <a:close/>
              </a:path>
              <a:path w="4083684" h="511809">
                <a:moveTo>
                  <a:pt x="2264241" y="427980"/>
                </a:moveTo>
                <a:lnTo>
                  <a:pt x="2247892" y="431224"/>
                </a:lnTo>
                <a:lnTo>
                  <a:pt x="2234512" y="440154"/>
                </a:lnTo>
                <a:lnTo>
                  <a:pt x="2225461" y="453429"/>
                </a:lnTo>
                <a:lnTo>
                  <a:pt x="2222097" y="469705"/>
                </a:lnTo>
                <a:lnTo>
                  <a:pt x="2225382" y="485997"/>
                </a:lnTo>
                <a:lnTo>
                  <a:pt x="2234355" y="499317"/>
                </a:lnTo>
                <a:lnTo>
                  <a:pt x="2247690" y="508317"/>
                </a:lnTo>
                <a:lnTo>
                  <a:pt x="2264062" y="511646"/>
                </a:lnTo>
                <a:lnTo>
                  <a:pt x="2280410" y="508400"/>
                </a:lnTo>
                <a:lnTo>
                  <a:pt x="2293779" y="499469"/>
                </a:lnTo>
                <a:lnTo>
                  <a:pt x="2302804" y="486194"/>
                </a:lnTo>
                <a:lnTo>
                  <a:pt x="2306116" y="469919"/>
                </a:lnTo>
                <a:lnTo>
                  <a:pt x="2306094" y="469705"/>
                </a:lnTo>
                <a:lnTo>
                  <a:pt x="2302782" y="453622"/>
                </a:lnTo>
                <a:lnTo>
                  <a:pt x="2293802" y="440405"/>
                </a:lnTo>
                <a:lnTo>
                  <a:pt x="2280510" y="431487"/>
                </a:lnTo>
                <a:lnTo>
                  <a:pt x="2264241" y="428193"/>
                </a:lnTo>
                <a:lnTo>
                  <a:pt x="2264241" y="427980"/>
                </a:lnTo>
                <a:close/>
              </a:path>
              <a:path w="4083684" h="511809">
                <a:moveTo>
                  <a:pt x="2708675" y="427980"/>
                </a:moveTo>
                <a:lnTo>
                  <a:pt x="2692358" y="431392"/>
                </a:lnTo>
                <a:lnTo>
                  <a:pt x="2679069" y="440459"/>
                </a:lnTo>
                <a:lnTo>
                  <a:pt x="2670159" y="453824"/>
                </a:lnTo>
                <a:lnTo>
                  <a:pt x="2666979" y="470132"/>
                </a:lnTo>
                <a:lnTo>
                  <a:pt x="2670408" y="486390"/>
                </a:lnTo>
                <a:lnTo>
                  <a:pt x="2679517" y="499619"/>
                </a:lnTo>
                <a:lnTo>
                  <a:pt x="2692937" y="508482"/>
                </a:lnTo>
                <a:lnTo>
                  <a:pt x="2709301" y="511644"/>
                </a:lnTo>
                <a:lnTo>
                  <a:pt x="2725606" y="508254"/>
                </a:lnTo>
                <a:lnTo>
                  <a:pt x="2738874" y="499241"/>
                </a:lnTo>
                <a:lnTo>
                  <a:pt x="2747779" y="485945"/>
                </a:lnTo>
                <a:lnTo>
                  <a:pt x="2750998" y="469705"/>
                </a:lnTo>
                <a:lnTo>
                  <a:pt x="2747568" y="453447"/>
                </a:lnTo>
                <a:lnTo>
                  <a:pt x="2738460" y="440218"/>
                </a:lnTo>
                <a:lnTo>
                  <a:pt x="2725040" y="431356"/>
                </a:lnTo>
                <a:lnTo>
                  <a:pt x="2708675" y="428194"/>
                </a:lnTo>
                <a:lnTo>
                  <a:pt x="2708675" y="427980"/>
                </a:lnTo>
                <a:close/>
              </a:path>
              <a:path w="4083684" h="511809">
                <a:moveTo>
                  <a:pt x="3153020" y="427980"/>
                </a:moveTo>
                <a:lnTo>
                  <a:pt x="3136672" y="431267"/>
                </a:lnTo>
                <a:lnTo>
                  <a:pt x="3123302" y="440232"/>
                </a:lnTo>
                <a:lnTo>
                  <a:pt x="3114277" y="453528"/>
                </a:lnTo>
                <a:lnTo>
                  <a:pt x="3110965" y="469812"/>
                </a:lnTo>
                <a:lnTo>
                  <a:pt x="3114278" y="486096"/>
                </a:lnTo>
                <a:lnTo>
                  <a:pt x="3123302" y="499394"/>
                </a:lnTo>
                <a:lnTo>
                  <a:pt x="3136672" y="508359"/>
                </a:lnTo>
                <a:lnTo>
                  <a:pt x="3153020" y="511647"/>
                </a:lnTo>
                <a:lnTo>
                  <a:pt x="3169368" y="508359"/>
                </a:lnTo>
                <a:lnTo>
                  <a:pt x="3182738" y="499394"/>
                </a:lnTo>
                <a:lnTo>
                  <a:pt x="3191762" y="486096"/>
                </a:lnTo>
                <a:lnTo>
                  <a:pt x="3195074" y="469812"/>
                </a:lnTo>
                <a:lnTo>
                  <a:pt x="3191674" y="453597"/>
                </a:lnTo>
                <a:lnTo>
                  <a:pt x="3182637" y="440370"/>
                </a:lnTo>
                <a:lnTo>
                  <a:pt x="3169305" y="431459"/>
                </a:lnTo>
                <a:lnTo>
                  <a:pt x="3153020" y="428194"/>
                </a:lnTo>
                <a:lnTo>
                  <a:pt x="3153020" y="427980"/>
                </a:lnTo>
                <a:close/>
              </a:path>
              <a:path w="4083684" h="511809">
                <a:moveTo>
                  <a:pt x="3597454" y="427980"/>
                </a:moveTo>
                <a:lnTo>
                  <a:pt x="3581120" y="431267"/>
                </a:lnTo>
                <a:lnTo>
                  <a:pt x="3567781" y="440232"/>
                </a:lnTo>
                <a:lnTo>
                  <a:pt x="3558787" y="453529"/>
                </a:lnTo>
                <a:lnTo>
                  <a:pt x="3555489" y="469812"/>
                </a:lnTo>
                <a:lnTo>
                  <a:pt x="3558787" y="486096"/>
                </a:lnTo>
                <a:lnTo>
                  <a:pt x="3567781" y="499394"/>
                </a:lnTo>
                <a:lnTo>
                  <a:pt x="3581120" y="508360"/>
                </a:lnTo>
                <a:lnTo>
                  <a:pt x="3597454" y="511647"/>
                </a:lnTo>
                <a:lnTo>
                  <a:pt x="3613802" y="508360"/>
                </a:lnTo>
                <a:lnTo>
                  <a:pt x="3627172" y="499394"/>
                </a:lnTo>
                <a:lnTo>
                  <a:pt x="3636196" y="486096"/>
                </a:lnTo>
                <a:lnTo>
                  <a:pt x="3639508" y="469812"/>
                </a:lnTo>
                <a:lnTo>
                  <a:pt x="3636108" y="453597"/>
                </a:lnTo>
                <a:lnTo>
                  <a:pt x="3627071" y="440370"/>
                </a:lnTo>
                <a:lnTo>
                  <a:pt x="3613739" y="431459"/>
                </a:lnTo>
                <a:lnTo>
                  <a:pt x="3597454" y="428194"/>
                </a:lnTo>
                <a:lnTo>
                  <a:pt x="3597454" y="427980"/>
                </a:lnTo>
                <a:close/>
              </a:path>
              <a:path w="4083684" h="511809">
                <a:moveTo>
                  <a:pt x="4041888" y="427980"/>
                </a:moveTo>
                <a:lnTo>
                  <a:pt x="4025510" y="431099"/>
                </a:lnTo>
                <a:lnTo>
                  <a:pt x="4012059" y="439927"/>
                </a:lnTo>
                <a:lnTo>
                  <a:pt x="4002920" y="453133"/>
                </a:lnTo>
                <a:lnTo>
                  <a:pt x="3999476" y="469382"/>
                </a:lnTo>
                <a:lnTo>
                  <a:pt x="4002592" y="485699"/>
                </a:lnTo>
                <a:lnTo>
                  <a:pt x="4011455" y="499088"/>
                </a:lnTo>
                <a:lnTo>
                  <a:pt x="4024730" y="508189"/>
                </a:lnTo>
                <a:lnTo>
                  <a:pt x="4041083" y="511643"/>
                </a:lnTo>
                <a:lnTo>
                  <a:pt x="4057449" y="508522"/>
                </a:lnTo>
                <a:lnTo>
                  <a:pt x="4070879" y="499693"/>
                </a:lnTo>
                <a:lnTo>
                  <a:pt x="4080014" y="486487"/>
                </a:lnTo>
                <a:lnTo>
                  <a:pt x="4083495" y="470237"/>
                </a:lnTo>
                <a:lnTo>
                  <a:pt x="4083428" y="469382"/>
                </a:lnTo>
                <a:lnTo>
                  <a:pt x="4080140" y="453627"/>
                </a:lnTo>
                <a:lnTo>
                  <a:pt x="4071215" y="440482"/>
                </a:lnTo>
                <a:lnTo>
                  <a:pt x="4058028" y="431570"/>
                </a:lnTo>
                <a:lnTo>
                  <a:pt x="4041888" y="428194"/>
                </a:lnTo>
                <a:lnTo>
                  <a:pt x="4041888" y="427980"/>
                </a:lnTo>
                <a:close/>
              </a:path>
            </a:pathLst>
          </a:custGeom>
          <a:solidFill>
            <a:srgbClr val="BACAC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1737360" y="1485900"/>
            <a:ext cx="14813280" cy="7315200"/>
            <a:chOff x="1737360" y="1485900"/>
            <a:chExt cx="14813280" cy="7315200"/>
          </a:xfrm>
        </p:grpSpPr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37360" y="1949195"/>
              <a:ext cx="14813280" cy="6388608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84664" y="1485900"/>
              <a:ext cx="90424" cy="73152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2668" y="0"/>
            <a:ext cx="17500772" cy="9139427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0" y="9359341"/>
            <a:ext cx="4705350" cy="927735"/>
          </a:xfrm>
          <a:custGeom>
            <a:avLst/>
            <a:gdLst/>
            <a:ahLst/>
            <a:cxnLst/>
            <a:rect l="l" t="t" r="r" b="b"/>
            <a:pathLst>
              <a:path w="4705350" h="927734">
                <a:moveTo>
                  <a:pt x="133413" y="12801"/>
                </a:moveTo>
                <a:lnTo>
                  <a:pt x="103530" y="0"/>
                </a:lnTo>
                <a:lnTo>
                  <a:pt x="0" y="238048"/>
                </a:lnTo>
                <a:lnTo>
                  <a:pt x="0" y="319570"/>
                </a:lnTo>
                <a:lnTo>
                  <a:pt x="133413" y="12801"/>
                </a:lnTo>
                <a:close/>
              </a:path>
              <a:path w="4705350" h="927734">
                <a:moveTo>
                  <a:pt x="485381" y="12801"/>
                </a:moveTo>
                <a:lnTo>
                  <a:pt x="455599" y="0"/>
                </a:lnTo>
                <a:lnTo>
                  <a:pt x="52146" y="927658"/>
                </a:lnTo>
                <a:lnTo>
                  <a:pt x="87503" y="927658"/>
                </a:lnTo>
                <a:lnTo>
                  <a:pt x="485381" y="12801"/>
                </a:lnTo>
                <a:close/>
              </a:path>
              <a:path w="4705350" h="927734">
                <a:moveTo>
                  <a:pt x="837463" y="12801"/>
                </a:moveTo>
                <a:lnTo>
                  <a:pt x="807681" y="0"/>
                </a:lnTo>
                <a:lnTo>
                  <a:pt x="404215" y="927658"/>
                </a:lnTo>
                <a:lnTo>
                  <a:pt x="439585" y="927658"/>
                </a:lnTo>
                <a:lnTo>
                  <a:pt x="837463" y="12801"/>
                </a:lnTo>
                <a:close/>
              </a:path>
              <a:path w="4705350" h="927734">
                <a:moveTo>
                  <a:pt x="1189532" y="12801"/>
                </a:moveTo>
                <a:lnTo>
                  <a:pt x="1159751" y="0"/>
                </a:lnTo>
                <a:lnTo>
                  <a:pt x="756297" y="927658"/>
                </a:lnTo>
                <a:lnTo>
                  <a:pt x="791654" y="927658"/>
                </a:lnTo>
                <a:lnTo>
                  <a:pt x="1189532" y="12801"/>
                </a:lnTo>
                <a:close/>
              </a:path>
              <a:path w="4705350" h="927734">
                <a:moveTo>
                  <a:pt x="1541614" y="12801"/>
                </a:moveTo>
                <a:lnTo>
                  <a:pt x="1511833" y="0"/>
                </a:lnTo>
                <a:lnTo>
                  <a:pt x="1108379" y="927658"/>
                </a:lnTo>
                <a:lnTo>
                  <a:pt x="1143723" y="927658"/>
                </a:lnTo>
                <a:lnTo>
                  <a:pt x="1541614" y="12801"/>
                </a:lnTo>
                <a:close/>
              </a:path>
              <a:path w="4705350" h="927734">
                <a:moveTo>
                  <a:pt x="1893697" y="12801"/>
                </a:moveTo>
                <a:lnTo>
                  <a:pt x="1863801" y="0"/>
                </a:lnTo>
                <a:lnTo>
                  <a:pt x="1460347" y="927658"/>
                </a:lnTo>
                <a:lnTo>
                  <a:pt x="1495806" y="927658"/>
                </a:lnTo>
                <a:lnTo>
                  <a:pt x="1893697" y="12801"/>
                </a:lnTo>
                <a:close/>
              </a:path>
              <a:path w="4705350" h="927734">
                <a:moveTo>
                  <a:pt x="2245766" y="12801"/>
                </a:moveTo>
                <a:lnTo>
                  <a:pt x="2215883" y="0"/>
                </a:lnTo>
                <a:lnTo>
                  <a:pt x="1812429" y="927658"/>
                </a:lnTo>
                <a:lnTo>
                  <a:pt x="1847875" y="927658"/>
                </a:lnTo>
                <a:lnTo>
                  <a:pt x="2245766" y="12801"/>
                </a:lnTo>
                <a:close/>
              </a:path>
              <a:path w="4705350" h="927734">
                <a:moveTo>
                  <a:pt x="2597848" y="12801"/>
                </a:moveTo>
                <a:lnTo>
                  <a:pt x="2567952" y="0"/>
                </a:lnTo>
                <a:lnTo>
                  <a:pt x="2164511" y="927658"/>
                </a:lnTo>
                <a:lnTo>
                  <a:pt x="2199957" y="927658"/>
                </a:lnTo>
                <a:lnTo>
                  <a:pt x="2597848" y="12801"/>
                </a:lnTo>
                <a:close/>
              </a:path>
              <a:path w="4705350" h="927734">
                <a:moveTo>
                  <a:pt x="2949816" y="12801"/>
                </a:moveTo>
                <a:lnTo>
                  <a:pt x="2920034" y="0"/>
                </a:lnTo>
                <a:lnTo>
                  <a:pt x="2516581" y="927658"/>
                </a:lnTo>
                <a:lnTo>
                  <a:pt x="2551938" y="927658"/>
                </a:lnTo>
                <a:lnTo>
                  <a:pt x="2949816" y="12801"/>
                </a:lnTo>
                <a:close/>
              </a:path>
              <a:path w="4705350" h="927734">
                <a:moveTo>
                  <a:pt x="3301885" y="12801"/>
                </a:moveTo>
                <a:lnTo>
                  <a:pt x="3272218" y="0"/>
                </a:lnTo>
                <a:lnTo>
                  <a:pt x="2868765" y="927658"/>
                </a:lnTo>
                <a:lnTo>
                  <a:pt x="2903994" y="927658"/>
                </a:lnTo>
                <a:lnTo>
                  <a:pt x="3301885" y="12801"/>
                </a:lnTo>
                <a:close/>
              </a:path>
              <a:path w="4705350" h="927734">
                <a:moveTo>
                  <a:pt x="3653967" y="12801"/>
                </a:moveTo>
                <a:lnTo>
                  <a:pt x="3624072" y="0"/>
                </a:lnTo>
                <a:lnTo>
                  <a:pt x="3220643" y="927658"/>
                </a:lnTo>
                <a:lnTo>
                  <a:pt x="3256076" y="927658"/>
                </a:lnTo>
                <a:lnTo>
                  <a:pt x="3653967" y="12801"/>
                </a:lnTo>
                <a:close/>
              </a:path>
              <a:path w="4705350" h="927734">
                <a:moveTo>
                  <a:pt x="4006050" y="12801"/>
                </a:moveTo>
                <a:lnTo>
                  <a:pt x="3976268" y="0"/>
                </a:lnTo>
                <a:lnTo>
                  <a:pt x="3572814" y="927658"/>
                </a:lnTo>
                <a:lnTo>
                  <a:pt x="3608159" y="927658"/>
                </a:lnTo>
                <a:lnTo>
                  <a:pt x="4006050" y="12801"/>
                </a:lnTo>
                <a:close/>
              </a:path>
              <a:path w="4705350" h="927734">
                <a:moveTo>
                  <a:pt x="4358119" y="12801"/>
                </a:moveTo>
                <a:lnTo>
                  <a:pt x="4328338" y="0"/>
                </a:lnTo>
                <a:lnTo>
                  <a:pt x="3924897" y="927658"/>
                </a:lnTo>
                <a:lnTo>
                  <a:pt x="3960228" y="927658"/>
                </a:lnTo>
                <a:lnTo>
                  <a:pt x="4358119" y="12801"/>
                </a:lnTo>
                <a:close/>
              </a:path>
              <a:path w="4705350" h="927734">
                <a:moveTo>
                  <a:pt x="4704778" y="10477"/>
                </a:moveTo>
                <a:lnTo>
                  <a:pt x="4680420" y="0"/>
                </a:lnTo>
                <a:lnTo>
                  <a:pt x="4276953" y="927658"/>
                </a:lnTo>
                <a:lnTo>
                  <a:pt x="4312323" y="927658"/>
                </a:lnTo>
                <a:lnTo>
                  <a:pt x="4704778" y="25247"/>
                </a:lnTo>
                <a:lnTo>
                  <a:pt x="4704778" y="10477"/>
                </a:lnTo>
                <a:close/>
              </a:path>
            </a:pathLst>
          </a:custGeom>
          <a:solidFill>
            <a:srgbClr val="BACA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2318385" y="1582799"/>
            <a:ext cx="7613015" cy="58286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100965">
              <a:lnSpc>
                <a:spcPct val="137900"/>
              </a:lnSpc>
              <a:spcBef>
                <a:spcPts val="110"/>
              </a:spcBef>
            </a:pPr>
            <a:r>
              <a:rPr dirty="0" sz="6900" spc="-270" b="1">
                <a:solidFill>
                  <a:srgbClr val="FFFFFF"/>
                </a:solidFill>
                <a:latin typeface="Arial"/>
                <a:cs typeface="Arial"/>
              </a:rPr>
              <a:t>EINLEITUNG </a:t>
            </a:r>
            <a:r>
              <a:rPr dirty="0" sz="6900" spc="-260" b="1">
                <a:solidFill>
                  <a:srgbClr val="FFFFFF"/>
                </a:solidFill>
                <a:latin typeface="Arial"/>
                <a:cs typeface="Arial"/>
              </a:rPr>
              <a:t>BASIC</a:t>
            </a:r>
            <a:r>
              <a:rPr dirty="0" sz="6900" spc="-2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6900" spc="-65" b="1">
                <a:solidFill>
                  <a:srgbClr val="FFFFFF"/>
                </a:solidFill>
                <a:latin typeface="Arial"/>
                <a:cs typeface="Arial"/>
              </a:rPr>
              <a:t>CONCEPTS </a:t>
            </a:r>
            <a:r>
              <a:rPr dirty="0" sz="6900" spc="-330" b="1">
                <a:solidFill>
                  <a:srgbClr val="FFFFFF"/>
                </a:solidFill>
                <a:latin typeface="Arial"/>
                <a:cs typeface="Arial"/>
              </a:rPr>
              <a:t>ARCHITECTURE </a:t>
            </a:r>
            <a:r>
              <a:rPr dirty="0" sz="6900" spc="-30" b="1">
                <a:solidFill>
                  <a:srgbClr val="FFFFFF"/>
                </a:solidFill>
                <a:latin typeface="Arial"/>
                <a:cs typeface="Arial"/>
              </a:rPr>
              <a:t>OUTLOOK</a:t>
            </a:r>
            <a:endParaRPr sz="6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772668" y="0"/>
            <a:ext cx="17501235" cy="9139555"/>
            <a:chOff x="772668" y="0"/>
            <a:chExt cx="17501235" cy="9139555"/>
          </a:xfrm>
        </p:grpSpPr>
        <p:sp>
          <p:nvSpPr>
            <p:cNvPr id="3" name="object 3" descr=""/>
            <p:cNvSpPr/>
            <p:nvPr/>
          </p:nvSpPr>
          <p:spPr>
            <a:xfrm>
              <a:off x="14133240" y="0"/>
              <a:ext cx="4140200" cy="2719070"/>
            </a:xfrm>
            <a:custGeom>
              <a:avLst/>
              <a:gdLst/>
              <a:ahLst/>
              <a:cxnLst/>
              <a:rect l="l" t="t" r="r" b="b"/>
              <a:pathLst>
                <a:path w="4140200" h="2719070">
                  <a:moveTo>
                    <a:pt x="4127499" y="2716834"/>
                  </a:moveTo>
                  <a:lnTo>
                    <a:pt x="4127499" y="2667979"/>
                  </a:lnTo>
                  <a:lnTo>
                    <a:pt x="4114799" y="2665887"/>
                  </a:lnTo>
                  <a:lnTo>
                    <a:pt x="2705099" y="2665887"/>
                  </a:lnTo>
                  <a:lnTo>
                    <a:pt x="2666999" y="2665455"/>
                  </a:lnTo>
                  <a:lnTo>
                    <a:pt x="2616199" y="2664164"/>
                  </a:lnTo>
                  <a:lnTo>
                    <a:pt x="2565399" y="2662023"/>
                  </a:lnTo>
                  <a:lnTo>
                    <a:pt x="2514599" y="2659037"/>
                  </a:lnTo>
                  <a:lnTo>
                    <a:pt x="2463799" y="2655214"/>
                  </a:lnTo>
                  <a:lnTo>
                    <a:pt x="2425699" y="2650563"/>
                  </a:lnTo>
                  <a:lnTo>
                    <a:pt x="2374899" y="2645089"/>
                  </a:lnTo>
                  <a:lnTo>
                    <a:pt x="2324099" y="2638801"/>
                  </a:lnTo>
                  <a:lnTo>
                    <a:pt x="2285999" y="2631705"/>
                  </a:lnTo>
                  <a:lnTo>
                    <a:pt x="2235199" y="2623809"/>
                  </a:lnTo>
                  <a:lnTo>
                    <a:pt x="2184399" y="2615121"/>
                  </a:lnTo>
                  <a:lnTo>
                    <a:pt x="2146299" y="2605647"/>
                  </a:lnTo>
                  <a:lnTo>
                    <a:pt x="2095499" y="2595396"/>
                  </a:lnTo>
                  <a:lnTo>
                    <a:pt x="2057399" y="2584374"/>
                  </a:lnTo>
                  <a:lnTo>
                    <a:pt x="2006599" y="2572588"/>
                  </a:lnTo>
                  <a:lnTo>
                    <a:pt x="1968499" y="2560047"/>
                  </a:lnTo>
                  <a:lnTo>
                    <a:pt x="1917699" y="2546757"/>
                  </a:lnTo>
                  <a:lnTo>
                    <a:pt x="1879599" y="2532725"/>
                  </a:lnTo>
                  <a:lnTo>
                    <a:pt x="1828799" y="2517960"/>
                  </a:lnTo>
                  <a:lnTo>
                    <a:pt x="1790699" y="2502468"/>
                  </a:lnTo>
                  <a:lnTo>
                    <a:pt x="1752599" y="2486257"/>
                  </a:lnTo>
                  <a:lnTo>
                    <a:pt x="1701799" y="2469334"/>
                  </a:lnTo>
                  <a:lnTo>
                    <a:pt x="1663699" y="2451707"/>
                  </a:lnTo>
                  <a:lnTo>
                    <a:pt x="1625599" y="2433382"/>
                  </a:lnTo>
                  <a:lnTo>
                    <a:pt x="1574799" y="2414367"/>
                  </a:lnTo>
                  <a:lnTo>
                    <a:pt x="1536699" y="2394669"/>
                  </a:lnTo>
                  <a:lnTo>
                    <a:pt x="1498599" y="2374297"/>
                  </a:lnTo>
                  <a:lnTo>
                    <a:pt x="1460499" y="2353256"/>
                  </a:lnTo>
                  <a:lnTo>
                    <a:pt x="1422399" y="2331555"/>
                  </a:lnTo>
                  <a:lnTo>
                    <a:pt x="1384299" y="2309201"/>
                  </a:lnTo>
                  <a:lnTo>
                    <a:pt x="1346199" y="2286201"/>
                  </a:lnTo>
                  <a:lnTo>
                    <a:pt x="1308099" y="2262562"/>
                  </a:lnTo>
                  <a:lnTo>
                    <a:pt x="1269999" y="2238292"/>
                  </a:lnTo>
                  <a:lnTo>
                    <a:pt x="1231899" y="2213398"/>
                  </a:lnTo>
                  <a:lnTo>
                    <a:pt x="1193799" y="2187888"/>
                  </a:lnTo>
                  <a:lnTo>
                    <a:pt x="1155699" y="2161768"/>
                  </a:lnTo>
                  <a:lnTo>
                    <a:pt x="1117599" y="2135047"/>
                  </a:lnTo>
                  <a:lnTo>
                    <a:pt x="1079499" y="2107731"/>
                  </a:lnTo>
                  <a:lnTo>
                    <a:pt x="1041399" y="2079828"/>
                  </a:lnTo>
                  <a:lnTo>
                    <a:pt x="1015999" y="2051345"/>
                  </a:lnTo>
                  <a:lnTo>
                    <a:pt x="977899" y="2022289"/>
                  </a:lnTo>
                  <a:lnTo>
                    <a:pt x="939799" y="1992668"/>
                  </a:lnTo>
                  <a:lnTo>
                    <a:pt x="914399" y="1962490"/>
                  </a:lnTo>
                  <a:lnTo>
                    <a:pt x="876299" y="1931760"/>
                  </a:lnTo>
                  <a:lnTo>
                    <a:pt x="838199" y="1900488"/>
                  </a:lnTo>
                  <a:lnTo>
                    <a:pt x="812799" y="1868680"/>
                  </a:lnTo>
                  <a:lnTo>
                    <a:pt x="774699" y="1836343"/>
                  </a:lnTo>
                  <a:lnTo>
                    <a:pt x="749299" y="1803486"/>
                  </a:lnTo>
                  <a:lnTo>
                    <a:pt x="723899" y="1770114"/>
                  </a:lnTo>
                  <a:lnTo>
                    <a:pt x="685799" y="1736236"/>
                  </a:lnTo>
                  <a:lnTo>
                    <a:pt x="660399" y="1701859"/>
                  </a:lnTo>
                  <a:lnTo>
                    <a:pt x="609599" y="1631636"/>
                  </a:lnTo>
                  <a:lnTo>
                    <a:pt x="571499" y="1595805"/>
                  </a:lnTo>
                  <a:lnTo>
                    <a:pt x="546099" y="1559505"/>
                  </a:lnTo>
                  <a:lnTo>
                    <a:pt x="495299" y="1485524"/>
                  </a:lnTo>
                  <a:lnTo>
                    <a:pt x="444499" y="1409751"/>
                  </a:lnTo>
                  <a:lnTo>
                    <a:pt x="431799" y="1371212"/>
                  </a:lnTo>
                  <a:lnTo>
                    <a:pt x="406399" y="1332247"/>
                  </a:lnTo>
                  <a:lnTo>
                    <a:pt x="355599" y="1253068"/>
                  </a:lnTo>
                  <a:lnTo>
                    <a:pt x="342899" y="1212870"/>
                  </a:lnTo>
                  <a:lnTo>
                    <a:pt x="292099" y="1131291"/>
                  </a:lnTo>
                  <a:lnTo>
                    <a:pt x="266699" y="1048184"/>
                  </a:lnTo>
                  <a:lnTo>
                    <a:pt x="241299" y="1006077"/>
                  </a:lnTo>
                  <a:lnTo>
                    <a:pt x="215899" y="920790"/>
                  </a:lnTo>
                  <a:lnTo>
                    <a:pt x="190499" y="877626"/>
                  </a:lnTo>
                  <a:lnTo>
                    <a:pt x="101599" y="566428"/>
                  </a:lnTo>
                  <a:lnTo>
                    <a:pt x="101599" y="520767"/>
                  </a:lnTo>
                  <a:lnTo>
                    <a:pt x="76199" y="428615"/>
                  </a:lnTo>
                  <a:lnTo>
                    <a:pt x="76199" y="382139"/>
                  </a:lnTo>
                  <a:lnTo>
                    <a:pt x="63499" y="335406"/>
                  </a:lnTo>
                  <a:lnTo>
                    <a:pt x="63500" y="241198"/>
                  </a:lnTo>
                  <a:lnTo>
                    <a:pt x="50800" y="193737"/>
                  </a:lnTo>
                  <a:lnTo>
                    <a:pt x="50800" y="0"/>
                  </a:lnTo>
                  <a:lnTo>
                    <a:pt x="0" y="0"/>
                  </a:lnTo>
                  <a:lnTo>
                    <a:pt x="0" y="240792"/>
                  </a:lnTo>
                  <a:lnTo>
                    <a:pt x="12699" y="287953"/>
                  </a:lnTo>
                  <a:lnTo>
                    <a:pt x="12699" y="334879"/>
                  </a:lnTo>
                  <a:lnTo>
                    <a:pt x="25399" y="381561"/>
                  </a:lnTo>
                  <a:lnTo>
                    <a:pt x="25399" y="427993"/>
                  </a:lnTo>
                  <a:lnTo>
                    <a:pt x="38099" y="474169"/>
                  </a:lnTo>
                  <a:lnTo>
                    <a:pt x="38099" y="520080"/>
                  </a:lnTo>
                  <a:lnTo>
                    <a:pt x="152399" y="920249"/>
                  </a:lnTo>
                  <a:lnTo>
                    <a:pt x="165099" y="963136"/>
                  </a:lnTo>
                  <a:lnTo>
                    <a:pt x="190499" y="1005681"/>
                  </a:lnTo>
                  <a:lnTo>
                    <a:pt x="215899" y="1089721"/>
                  </a:lnTo>
                  <a:lnTo>
                    <a:pt x="241299" y="1131201"/>
                  </a:lnTo>
                  <a:lnTo>
                    <a:pt x="253999" y="1172313"/>
                  </a:lnTo>
                  <a:lnTo>
                    <a:pt x="304799" y="1253400"/>
                  </a:lnTo>
                  <a:lnTo>
                    <a:pt x="317499" y="1293362"/>
                  </a:lnTo>
                  <a:lnTo>
                    <a:pt x="368299" y="1372088"/>
                  </a:lnTo>
                  <a:lnTo>
                    <a:pt x="393699" y="1410838"/>
                  </a:lnTo>
                  <a:lnTo>
                    <a:pt x="406399" y="1449170"/>
                  </a:lnTo>
                  <a:lnTo>
                    <a:pt x="457199" y="1524551"/>
                  </a:lnTo>
                  <a:lnTo>
                    <a:pt x="507999" y="1598175"/>
                  </a:lnTo>
                  <a:lnTo>
                    <a:pt x="533399" y="1634311"/>
                  </a:lnTo>
                  <a:lnTo>
                    <a:pt x="571499" y="1669987"/>
                  </a:lnTo>
                  <a:lnTo>
                    <a:pt x="622299" y="1739930"/>
                  </a:lnTo>
                  <a:lnTo>
                    <a:pt x="647699" y="1774183"/>
                  </a:lnTo>
                  <a:lnTo>
                    <a:pt x="685799" y="1807949"/>
                  </a:lnTo>
                  <a:lnTo>
                    <a:pt x="711199" y="1841219"/>
                  </a:lnTo>
                  <a:lnTo>
                    <a:pt x="736599" y="1873986"/>
                  </a:lnTo>
                  <a:lnTo>
                    <a:pt x="774699" y="1906245"/>
                  </a:lnTo>
                  <a:lnTo>
                    <a:pt x="800099" y="1937987"/>
                  </a:lnTo>
                  <a:lnTo>
                    <a:pt x="838199" y="1969206"/>
                  </a:lnTo>
                  <a:lnTo>
                    <a:pt x="876299" y="1999895"/>
                  </a:lnTo>
                  <a:lnTo>
                    <a:pt x="901699" y="2030047"/>
                  </a:lnTo>
                  <a:lnTo>
                    <a:pt x="939799" y="2059654"/>
                  </a:lnTo>
                  <a:lnTo>
                    <a:pt x="977899" y="2088710"/>
                  </a:lnTo>
                  <a:lnTo>
                    <a:pt x="1003299" y="2117208"/>
                  </a:lnTo>
                  <a:lnTo>
                    <a:pt x="1041399" y="2145141"/>
                  </a:lnTo>
                  <a:lnTo>
                    <a:pt x="1079499" y="2172501"/>
                  </a:lnTo>
                  <a:lnTo>
                    <a:pt x="1117599" y="2199283"/>
                  </a:lnTo>
                  <a:lnTo>
                    <a:pt x="1155699" y="2225477"/>
                  </a:lnTo>
                  <a:lnTo>
                    <a:pt x="1181099" y="2251079"/>
                  </a:lnTo>
                  <a:lnTo>
                    <a:pt x="1219199" y="2276080"/>
                  </a:lnTo>
                  <a:lnTo>
                    <a:pt x="1257299" y="2300474"/>
                  </a:lnTo>
                  <a:lnTo>
                    <a:pt x="1295399" y="2324254"/>
                  </a:lnTo>
                  <a:lnTo>
                    <a:pt x="1333499" y="2347412"/>
                  </a:lnTo>
                  <a:lnTo>
                    <a:pt x="1384299" y="2369942"/>
                  </a:lnTo>
                  <a:lnTo>
                    <a:pt x="1422399" y="2391836"/>
                  </a:lnTo>
                  <a:lnTo>
                    <a:pt x="1460499" y="2413089"/>
                  </a:lnTo>
                  <a:lnTo>
                    <a:pt x="1498599" y="2433691"/>
                  </a:lnTo>
                  <a:lnTo>
                    <a:pt x="1536699" y="2453638"/>
                  </a:lnTo>
                  <a:lnTo>
                    <a:pt x="1574799" y="2472921"/>
                  </a:lnTo>
                  <a:lnTo>
                    <a:pt x="1625599" y="2491534"/>
                  </a:lnTo>
                  <a:lnTo>
                    <a:pt x="1663699" y="2509469"/>
                  </a:lnTo>
                  <a:lnTo>
                    <a:pt x="1701799" y="2526720"/>
                  </a:lnTo>
                  <a:lnTo>
                    <a:pt x="1752599" y="2543280"/>
                  </a:lnTo>
                  <a:lnTo>
                    <a:pt x="1790699" y="2559141"/>
                  </a:lnTo>
                  <a:lnTo>
                    <a:pt x="1828799" y="2574297"/>
                  </a:lnTo>
                  <a:lnTo>
                    <a:pt x="1879599" y="2588740"/>
                  </a:lnTo>
                  <a:lnTo>
                    <a:pt x="1917699" y="2602464"/>
                  </a:lnTo>
                  <a:lnTo>
                    <a:pt x="1968499" y="2615462"/>
                  </a:lnTo>
                  <a:lnTo>
                    <a:pt x="2006599" y="2627726"/>
                  </a:lnTo>
                  <a:lnTo>
                    <a:pt x="2057399" y="2639250"/>
                  </a:lnTo>
                  <a:lnTo>
                    <a:pt x="2095499" y="2650026"/>
                  </a:lnTo>
                  <a:lnTo>
                    <a:pt x="2146299" y="2660048"/>
                  </a:lnTo>
                  <a:lnTo>
                    <a:pt x="2197099" y="2669308"/>
                  </a:lnTo>
                  <a:lnTo>
                    <a:pt x="2235199" y="2677800"/>
                  </a:lnTo>
                  <a:lnTo>
                    <a:pt x="2285999" y="2685516"/>
                  </a:lnTo>
                  <a:lnTo>
                    <a:pt x="2324099" y="2692450"/>
                  </a:lnTo>
                  <a:lnTo>
                    <a:pt x="2374899" y="2698594"/>
                  </a:lnTo>
                  <a:lnTo>
                    <a:pt x="2425699" y="2703942"/>
                  </a:lnTo>
                  <a:lnTo>
                    <a:pt x="2463799" y="2708486"/>
                  </a:lnTo>
                  <a:lnTo>
                    <a:pt x="2514599" y="2712220"/>
                  </a:lnTo>
                  <a:lnTo>
                    <a:pt x="2565399" y="2715136"/>
                  </a:lnTo>
                  <a:lnTo>
                    <a:pt x="2616199" y="2717228"/>
                  </a:lnTo>
                  <a:lnTo>
                    <a:pt x="2666999" y="2718488"/>
                  </a:lnTo>
                  <a:lnTo>
                    <a:pt x="2705099" y="2718910"/>
                  </a:lnTo>
                  <a:lnTo>
                    <a:pt x="4114799" y="2718910"/>
                  </a:lnTo>
                  <a:lnTo>
                    <a:pt x="4127499" y="2716834"/>
                  </a:lnTo>
                  <a:close/>
                </a:path>
                <a:path w="4140200" h="2719070">
                  <a:moveTo>
                    <a:pt x="4127499" y="2304341"/>
                  </a:moveTo>
                  <a:lnTo>
                    <a:pt x="4127499" y="2255393"/>
                  </a:lnTo>
                  <a:lnTo>
                    <a:pt x="4114799" y="2253301"/>
                  </a:lnTo>
                  <a:lnTo>
                    <a:pt x="2717799" y="2253300"/>
                  </a:lnTo>
                  <a:lnTo>
                    <a:pt x="2666999" y="2252791"/>
                  </a:lnTo>
                  <a:lnTo>
                    <a:pt x="2616199" y="2251270"/>
                  </a:lnTo>
                  <a:lnTo>
                    <a:pt x="2578099" y="2248747"/>
                  </a:lnTo>
                  <a:lnTo>
                    <a:pt x="2527299" y="2245233"/>
                  </a:lnTo>
                  <a:lnTo>
                    <a:pt x="2476499" y="2240737"/>
                  </a:lnTo>
                  <a:lnTo>
                    <a:pt x="2425699" y="2235271"/>
                  </a:lnTo>
                  <a:lnTo>
                    <a:pt x="2387599" y="2228844"/>
                  </a:lnTo>
                  <a:lnTo>
                    <a:pt x="2336799" y="2221467"/>
                  </a:lnTo>
                  <a:lnTo>
                    <a:pt x="2285999" y="2213149"/>
                  </a:lnTo>
                  <a:lnTo>
                    <a:pt x="2247899" y="2203901"/>
                  </a:lnTo>
                  <a:lnTo>
                    <a:pt x="2197099" y="2193734"/>
                  </a:lnTo>
                  <a:lnTo>
                    <a:pt x="2158999" y="2182657"/>
                  </a:lnTo>
                  <a:lnTo>
                    <a:pt x="2108199" y="2170680"/>
                  </a:lnTo>
                  <a:lnTo>
                    <a:pt x="2070099" y="2157815"/>
                  </a:lnTo>
                  <a:lnTo>
                    <a:pt x="2019299" y="2144071"/>
                  </a:lnTo>
                  <a:lnTo>
                    <a:pt x="1981199" y="2129458"/>
                  </a:lnTo>
                  <a:lnTo>
                    <a:pt x="1943099" y="2113986"/>
                  </a:lnTo>
                  <a:lnTo>
                    <a:pt x="1892299" y="2097667"/>
                  </a:lnTo>
                  <a:lnTo>
                    <a:pt x="1854199" y="2080509"/>
                  </a:lnTo>
                  <a:lnTo>
                    <a:pt x="1816099" y="2062524"/>
                  </a:lnTo>
                  <a:lnTo>
                    <a:pt x="1765299" y="2043721"/>
                  </a:lnTo>
                  <a:lnTo>
                    <a:pt x="1727199" y="2024111"/>
                  </a:lnTo>
                  <a:lnTo>
                    <a:pt x="1689099" y="2003704"/>
                  </a:lnTo>
                  <a:lnTo>
                    <a:pt x="1650999" y="1982511"/>
                  </a:lnTo>
                  <a:lnTo>
                    <a:pt x="1612899" y="1960540"/>
                  </a:lnTo>
                  <a:lnTo>
                    <a:pt x="1574799" y="1937803"/>
                  </a:lnTo>
                  <a:lnTo>
                    <a:pt x="1523999" y="1914311"/>
                  </a:lnTo>
                  <a:lnTo>
                    <a:pt x="1485899" y="1890072"/>
                  </a:lnTo>
                  <a:lnTo>
                    <a:pt x="1460499" y="1865098"/>
                  </a:lnTo>
                  <a:lnTo>
                    <a:pt x="1422399" y="1839398"/>
                  </a:lnTo>
                  <a:lnTo>
                    <a:pt x="1384299" y="1812983"/>
                  </a:lnTo>
                  <a:lnTo>
                    <a:pt x="1346199" y="1785863"/>
                  </a:lnTo>
                  <a:lnTo>
                    <a:pt x="1308099" y="1758048"/>
                  </a:lnTo>
                  <a:lnTo>
                    <a:pt x="1269999" y="1729549"/>
                  </a:lnTo>
                  <a:lnTo>
                    <a:pt x="1244599" y="1700376"/>
                  </a:lnTo>
                  <a:lnTo>
                    <a:pt x="1206499" y="1670538"/>
                  </a:lnTo>
                  <a:lnTo>
                    <a:pt x="1168399" y="1640047"/>
                  </a:lnTo>
                  <a:lnTo>
                    <a:pt x="1142999" y="1608912"/>
                  </a:lnTo>
                  <a:lnTo>
                    <a:pt x="1104899" y="1577143"/>
                  </a:lnTo>
                  <a:lnTo>
                    <a:pt x="1079499" y="1544752"/>
                  </a:lnTo>
                  <a:lnTo>
                    <a:pt x="1054099" y="1511748"/>
                  </a:lnTo>
                  <a:lnTo>
                    <a:pt x="1015999" y="1478141"/>
                  </a:lnTo>
                  <a:lnTo>
                    <a:pt x="990599" y="1443941"/>
                  </a:lnTo>
                  <a:lnTo>
                    <a:pt x="965199" y="1409160"/>
                  </a:lnTo>
                  <a:lnTo>
                    <a:pt x="939799" y="1373806"/>
                  </a:lnTo>
                  <a:lnTo>
                    <a:pt x="901699" y="1337891"/>
                  </a:lnTo>
                  <a:lnTo>
                    <a:pt x="876299" y="1301424"/>
                  </a:lnTo>
                  <a:lnTo>
                    <a:pt x="850899" y="1264415"/>
                  </a:lnTo>
                  <a:lnTo>
                    <a:pt x="800099" y="1188816"/>
                  </a:lnTo>
                  <a:lnTo>
                    <a:pt x="787399" y="1150245"/>
                  </a:lnTo>
                  <a:lnTo>
                    <a:pt x="761999" y="1111174"/>
                  </a:lnTo>
                  <a:lnTo>
                    <a:pt x="711199" y="1031572"/>
                  </a:lnTo>
                  <a:lnTo>
                    <a:pt x="698499" y="991061"/>
                  </a:lnTo>
                  <a:lnTo>
                    <a:pt x="673099" y="950090"/>
                  </a:lnTo>
                  <a:lnTo>
                    <a:pt x="660399" y="908671"/>
                  </a:lnTo>
                  <a:lnTo>
                    <a:pt x="634999" y="866812"/>
                  </a:lnTo>
                  <a:lnTo>
                    <a:pt x="609599" y="781819"/>
                  </a:lnTo>
                  <a:lnTo>
                    <a:pt x="584199" y="738705"/>
                  </a:lnTo>
                  <a:lnTo>
                    <a:pt x="520699" y="517367"/>
                  </a:lnTo>
                  <a:lnTo>
                    <a:pt x="520699" y="472018"/>
                  </a:lnTo>
                  <a:lnTo>
                    <a:pt x="495299" y="380319"/>
                  </a:lnTo>
                  <a:lnTo>
                    <a:pt x="495299" y="333990"/>
                  </a:lnTo>
                  <a:lnTo>
                    <a:pt x="482600" y="287355"/>
                  </a:lnTo>
                  <a:lnTo>
                    <a:pt x="482600" y="240425"/>
                  </a:lnTo>
                  <a:lnTo>
                    <a:pt x="469900" y="193209"/>
                  </a:lnTo>
                  <a:lnTo>
                    <a:pt x="469900" y="0"/>
                  </a:lnTo>
                  <a:lnTo>
                    <a:pt x="419100" y="0"/>
                  </a:lnTo>
                  <a:lnTo>
                    <a:pt x="419100" y="192799"/>
                  </a:lnTo>
                  <a:lnTo>
                    <a:pt x="431800" y="239934"/>
                  </a:lnTo>
                  <a:lnTo>
                    <a:pt x="431799" y="333365"/>
                  </a:lnTo>
                  <a:lnTo>
                    <a:pt x="457199" y="425613"/>
                  </a:lnTo>
                  <a:lnTo>
                    <a:pt x="457199" y="471270"/>
                  </a:lnTo>
                  <a:lnTo>
                    <a:pt x="546099" y="781231"/>
                  </a:lnTo>
                  <a:lnTo>
                    <a:pt x="558799" y="824019"/>
                  </a:lnTo>
                  <a:lnTo>
                    <a:pt x="584199" y="866404"/>
                  </a:lnTo>
                  <a:lnTo>
                    <a:pt x="596899" y="908377"/>
                  </a:lnTo>
                  <a:lnTo>
                    <a:pt x="622299" y="949928"/>
                  </a:lnTo>
                  <a:lnTo>
                    <a:pt x="634999" y="991048"/>
                  </a:lnTo>
                  <a:lnTo>
                    <a:pt x="660399" y="1031727"/>
                  </a:lnTo>
                  <a:lnTo>
                    <a:pt x="673099" y="1071955"/>
                  </a:lnTo>
                  <a:lnTo>
                    <a:pt x="723899" y="1151020"/>
                  </a:lnTo>
                  <a:lnTo>
                    <a:pt x="749299" y="1189838"/>
                  </a:lnTo>
                  <a:lnTo>
                    <a:pt x="761999" y="1228166"/>
                  </a:lnTo>
                  <a:lnTo>
                    <a:pt x="812799" y="1303314"/>
                  </a:lnTo>
                  <a:lnTo>
                    <a:pt x="838199" y="1340115"/>
                  </a:lnTo>
                  <a:lnTo>
                    <a:pt x="863599" y="1376387"/>
                  </a:lnTo>
                  <a:lnTo>
                    <a:pt x="901699" y="1412122"/>
                  </a:lnTo>
                  <a:lnTo>
                    <a:pt x="927099" y="1447308"/>
                  </a:lnTo>
                  <a:lnTo>
                    <a:pt x="952499" y="1481937"/>
                  </a:lnTo>
                  <a:lnTo>
                    <a:pt x="977899" y="1515999"/>
                  </a:lnTo>
                  <a:lnTo>
                    <a:pt x="1015999" y="1549484"/>
                  </a:lnTo>
                  <a:lnTo>
                    <a:pt x="1041399" y="1582383"/>
                  </a:lnTo>
                  <a:lnTo>
                    <a:pt x="1079499" y="1614685"/>
                  </a:lnTo>
                  <a:lnTo>
                    <a:pt x="1104899" y="1646381"/>
                  </a:lnTo>
                  <a:lnTo>
                    <a:pt x="1142999" y="1677461"/>
                  </a:lnTo>
                  <a:lnTo>
                    <a:pt x="1168399" y="1707916"/>
                  </a:lnTo>
                  <a:lnTo>
                    <a:pt x="1206499" y="1737736"/>
                  </a:lnTo>
                  <a:lnTo>
                    <a:pt x="1231899" y="1766911"/>
                  </a:lnTo>
                  <a:lnTo>
                    <a:pt x="1269999" y="1795431"/>
                  </a:lnTo>
                  <a:lnTo>
                    <a:pt x="1308099" y="1823288"/>
                  </a:lnTo>
                  <a:lnTo>
                    <a:pt x="1346199" y="1850470"/>
                  </a:lnTo>
                  <a:lnTo>
                    <a:pt x="1384299" y="1876969"/>
                  </a:lnTo>
                  <a:lnTo>
                    <a:pt x="1409699" y="1902774"/>
                  </a:lnTo>
                  <a:lnTo>
                    <a:pt x="1447799" y="1927877"/>
                  </a:lnTo>
                  <a:lnTo>
                    <a:pt x="1485899" y="1952266"/>
                  </a:lnTo>
                  <a:lnTo>
                    <a:pt x="1523999" y="1975934"/>
                  </a:lnTo>
                  <a:lnTo>
                    <a:pt x="1562099" y="1998869"/>
                  </a:lnTo>
                  <a:lnTo>
                    <a:pt x="1612899" y="2021062"/>
                  </a:lnTo>
                  <a:lnTo>
                    <a:pt x="1650999" y="2042504"/>
                  </a:lnTo>
                  <a:lnTo>
                    <a:pt x="1689099" y="2063185"/>
                  </a:lnTo>
                  <a:lnTo>
                    <a:pt x="1727199" y="2083095"/>
                  </a:lnTo>
                  <a:lnTo>
                    <a:pt x="1765299" y="2102224"/>
                  </a:lnTo>
                  <a:lnTo>
                    <a:pt x="1816099" y="2120562"/>
                  </a:lnTo>
                  <a:lnTo>
                    <a:pt x="1854199" y="2138101"/>
                  </a:lnTo>
                  <a:lnTo>
                    <a:pt x="1892299" y="2154830"/>
                  </a:lnTo>
                  <a:lnTo>
                    <a:pt x="1943099" y="2170740"/>
                  </a:lnTo>
                  <a:lnTo>
                    <a:pt x="1981199" y="2185821"/>
                  </a:lnTo>
                  <a:lnTo>
                    <a:pt x="2019299" y="2200062"/>
                  </a:lnTo>
                  <a:lnTo>
                    <a:pt x="2070099" y="2213456"/>
                  </a:lnTo>
                  <a:lnTo>
                    <a:pt x="2108199" y="2225991"/>
                  </a:lnTo>
                  <a:lnTo>
                    <a:pt x="2158999" y="2237658"/>
                  </a:lnTo>
                  <a:lnTo>
                    <a:pt x="2197099" y="2248447"/>
                  </a:lnTo>
                  <a:lnTo>
                    <a:pt x="2247899" y="2258349"/>
                  </a:lnTo>
                  <a:lnTo>
                    <a:pt x="2298699" y="2267354"/>
                  </a:lnTo>
                  <a:lnTo>
                    <a:pt x="2336799" y="2275453"/>
                  </a:lnTo>
                  <a:lnTo>
                    <a:pt x="2387599" y="2282635"/>
                  </a:lnTo>
                  <a:lnTo>
                    <a:pt x="2425699" y="2288891"/>
                  </a:lnTo>
                  <a:lnTo>
                    <a:pt x="2476499" y="2294211"/>
                  </a:lnTo>
                  <a:lnTo>
                    <a:pt x="2527299" y="2298585"/>
                  </a:lnTo>
                  <a:lnTo>
                    <a:pt x="2578099" y="2302004"/>
                  </a:lnTo>
                  <a:lnTo>
                    <a:pt x="2616199" y="2304459"/>
                  </a:lnTo>
                  <a:lnTo>
                    <a:pt x="2666999" y="2305938"/>
                  </a:lnTo>
                  <a:lnTo>
                    <a:pt x="2705099" y="2306310"/>
                  </a:lnTo>
                  <a:lnTo>
                    <a:pt x="4114799" y="2306434"/>
                  </a:lnTo>
                  <a:lnTo>
                    <a:pt x="4127499" y="2304341"/>
                  </a:lnTo>
                  <a:close/>
                </a:path>
                <a:path w="4140200" h="2719070">
                  <a:moveTo>
                    <a:pt x="4114799" y="1893958"/>
                  </a:moveTo>
                  <a:lnTo>
                    <a:pt x="4114799" y="1840935"/>
                  </a:lnTo>
                  <a:lnTo>
                    <a:pt x="2717799" y="1840935"/>
                  </a:lnTo>
                  <a:lnTo>
                    <a:pt x="2679699" y="1840314"/>
                  </a:lnTo>
                  <a:lnTo>
                    <a:pt x="2628899" y="1838460"/>
                  </a:lnTo>
                  <a:lnTo>
                    <a:pt x="2578099" y="1835390"/>
                  </a:lnTo>
                  <a:lnTo>
                    <a:pt x="2527299" y="1831118"/>
                  </a:lnTo>
                  <a:lnTo>
                    <a:pt x="2489199" y="1825660"/>
                  </a:lnTo>
                  <a:lnTo>
                    <a:pt x="2438399" y="1819031"/>
                  </a:lnTo>
                  <a:lnTo>
                    <a:pt x="2387599" y="1811245"/>
                  </a:lnTo>
                  <a:lnTo>
                    <a:pt x="2349499" y="1802320"/>
                  </a:lnTo>
                  <a:lnTo>
                    <a:pt x="2298699" y="1792269"/>
                  </a:lnTo>
                  <a:lnTo>
                    <a:pt x="2260599" y="1781108"/>
                  </a:lnTo>
                  <a:lnTo>
                    <a:pt x="2209799" y="1768852"/>
                  </a:lnTo>
                  <a:lnTo>
                    <a:pt x="2171699" y="1755517"/>
                  </a:lnTo>
                  <a:lnTo>
                    <a:pt x="2120899" y="1741117"/>
                  </a:lnTo>
                  <a:lnTo>
                    <a:pt x="2082799" y="1725669"/>
                  </a:lnTo>
                  <a:lnTo>
                    <a:pt x="2044699" y="1709187"/>
                  </a:lnTo>
                  <a:lnTo>
                    <a:pt x="1993899" y="1691687"/>
                  </a:lnTo>
                  <a:lnTo>
                    <a:pt x="1955799" y="1673183"/>
                  </a:lnTo>
                  <a:lnTo>
                    <a:pt x="1917699" y="1653692"/>
                  </a:lnTo>
                  <a:lnTo>
                    <a:pt x="1879599" y="1633228"/>
                  </a:lnTo>
                  <a:lnTo>
                    <a:pt x="1841499" y="1611806"/>
                  </a:lnTo>
                  <a:lnTo>
                    <a:pt x="1790699" y="1589443"/>
                  </a:lnTo>
                  <a:lnTo>
                    <a:pt x="1752599" y="1566152"/>
                  </a:lnTo>
                  <a:lnTo>
                    <a:pt x="1714499" y="1541951"/>
                  </a:lnTo>
                  <a:lnTo>
                    <a:pt x="1689099" y="1516852"/>
                  </a:lnTo>
                  <a:lnTo>
                    <a:pt x="1650999" y="1490873"/>
                  </a:lnTo>
                  <a:lnTo>
                    <a:pt x="1612899" y="1464029"/>
                  </a:lnTo>
                  <a:lnTo>
                    <a:pt x="1574799" y="1436333"/>
                  </a:lnTo>
                  <a:lnTo>
                    <a:pt x="1536699" y="1407803"/>
                  </a:lnTo>
                  <a:lnTo>
                    <a:pt x="1511299" y="1378452"/>
                  </a:lnTo>
                  <a:lnTo>
                    <a:pt x="1473199" y="1348297"/>
                  </a:lnTo>
                  <a:lnTo>
                    <a:pt x="1435099" y="1317353"/>
                  </a:lnTo>
                  <a:lnTo>
                    <a:pt x="1409699" y="1285634"/>
                  </a:lnTo>
                  <a:lnTo>
                    <a:pt x="1384299" y="1253157"/>
                  </a:lnTo>
                  <a:lnTo>
                    <a:pt x="1346199" y="1219936"/>
                  </a:lnTo>
                  <a:lnTo>
                    <a:pt x="1320799" y="1185986"/>
                  </a:lnTo>
                  <a:lnTo>
                    <a:pt x="1295399" y="1151324"/>
                  </a:lnTo>
                  <a:lnTo>
                    <a:pt x="1257299" y="1115964"/>
                  </a:lnTo>
                  <a:lnTo>
                    <a:pt x="1231899" y="1079921"/>
                  </a:lnTo>
                  <a:lnTo>
                    <a:pt x="1206499" y="1043211"/>
                  </a:lnTo>
                  <a:lnTo>
                    <a:pt x="1181099" y="1005849"/>
                  </a:lnTo>
                  <a:lnTo>
                    <a:pt x="1155699" y="967851"/>
                  </a:lnTo>
                  <a:lnTo>
                    <a:pt x="1142999" y="929230"/>
                  </a:lnTo>
                  <a:lnTo>
                    <a:pt x="1117599" y="890004"/>
                  </a:lnTo>
                  <a:lnTo>
                    <a:pt x="1066799" y="809794"/>
                  </a:lnTo>
                  <a:lnTo>
                    <a:pt x="1041399" y="727343"/>
                  </a:lnTo>
                  <a:lnTo>
                    <a:pt x="1015999" y="685314"/>
                  </a:lnTo>
                  <a:lnTo>
                    <a:pt x="990599" y="599730"/>
                  </a:lnTo>
                  <a:lnTo>
                    <a:pt x="965199" y="556204"/>
                  </a:lnTo>
                  <a:lnTo>
                    <a:pt x="939799" y="467760"/>
                  </a:lnTo>
                  <a:lnTo>
                    <a:pt x="939799" y="422874"/>
                  </a:lnTo>
                  <a:lnTo>
                    <a:pt x="901700" y="285737"/>
                  </a:lnTo>
                  <a:lnTo>
                    <a:pt x="901700" y="192402"/>
                  </a:lnTo>
                  <a:lnTo>
                    <a:pt x="889000" y="145206"/>
                  </a:lnTo>
                  <a:lnTo>
                    <a:pt x="889000" y="0"/>
                  </a:lnTo>
                  <a:lnTo>
                    <a:pt x="838200" y="0"/>
                  </a:lnTo>
                  <a:lnTo>
                    <a:pt x="838200" y="191967"/>
                  </a:lnTo>
                  <a:lnTo>
                    <a:pt x="850900" y="238737"/>
                  </a:lnTo>
                  <a:lnTo>
                    <a:pt x="850900" y="285159"/>
                  </a:lnTo>
                  <a:lnTo>
                    <a:pt x="876299" y="376903"/>
                  </a:lnTo>
                  <a:lnTo>
                    <a:pt x="876299" y="422196"/>
                  </a:lnTo>
                  <a:lnTo>
                    <a:pt x="939799" y="642299"/>
                  </a:lnTo>
                  <a:lnTo>
                    <a:pt x="965199" y="684947"/>
                  </a:lnTo>
                  <a:lnTo>
                    <a:pt x="990599" y="768757"/>
                  </a:lnTo>
                  <a:lnTo>
                    <a:pt x="1015999" y="809890"/>
                  </a:lnTo>
                  <a:lnTo>
                    <a:pt x="1028699" y="850489"/>
                  </a:lnTo>
                  <a:lnTo>
                    <a:pt x="1079499" y="930030"/>
                  </a:lnTo>
                  <a:lnTo>
                    <a:pt x="1104899" y="968942"/>
                  </a:lnTo>
                  <a:lnTo>
                    <a:pt x="1117599" y="1007264"/>
                  </a:lnTo>
                  <a:lnTo>
                    <a:pt x="1142999" y="1044981"/>
                  </a:lnTo>
                  <a:lnTo>
                    <a:pt x="1168399" y="1082078"/>
                  </a:lnTo>
                  <a:lnTo>
                    <a:pt x="1193799" y="1118541"/>
                  </a:lnTo>
                  <a:lnTo>
                    <a:pt x="1231899" y="1154357"/>
                  </a:lnTo>
                  <a:lnTo>
                    <a:pt x="1257299" y="1189510"/>
                  </a:lnTo>
                  <a:lnTo>
                    <a:pt x="1282699" y="1223986"/>
                  </a:lnTo>
                  <a:lnTo>
                    <a:pt x="1308099" y="1257772"/>
                  </a:lnTo>
                  <a:lnTo>
                    <a:pt x="1346199" y="1290853"/>
                  </a:lnTo>
                  <a:lnTo>
                    <a:pt x="1371599" y="1323214"/>
                  </a:lnTo>
                  <a:lnTo>
                    <a:pt x="1409699" y="1354841"/>
                  </a:lnTo>
                  <a:lnTo>
                    <a:pt x="1435099" y="1385720"/>
                  </a:lnTo>
                  <a:lnTo>
                    <a:pt x="1473199" y="1415837"/>
                  </a:lnTo>
                  <a:lnTo>
                    <a:pt x="1498599" y="1445177"/>
                  </a:lnTo>
                  <a:lnTo>
                    <a:pt x="1536699" y="1473726"/>
                  </a:lnTo>
                  <a:lnTo>
                    <a:pt x="1574799" y="1501470"/>
                  </a:lnTo>
                  <a:lnTo>
                    <a:pt x="1612899" y="1528395"/>
                  </a:lnTo>
                  <a:lnTo>
                    <a:pt x="1650999" y="1554485"/>
                  </a:lnTo>
                  <a:lnTo>
                    <a:pt x="1676399" y="1579728"/>
                  </a:lnTo>
                  <a:lnTo>
                    <a:pt x="1714499" y="1604108"/>
                  </a:lnTo>
                  <a:lnTo>
                    <a:pt x="1752599" y="1627612"/>
                  </a:lnTo>
                  <a:lnTo>
                    <a:pt x="1790699" y="1650224"/>
                  </a:lnTo>
                  <a:lnTo>
                    <a:pt x="1841499" y="1671931"/>
                  </a:lnTo>
                  <a:lnTo>
                    <a:pt x="1879599" y="1692719"/>
                  </a:lnTo>
                  <a:lnTo>
                    <a:pt x="1917699" y="1712573"/>
                  </a:lnTo>
                  <a:lnTo>
                    <a:pt x="1955799" y="1731478"/>
                  </a:lnTo>
                  <a:lnTo>
                    <a:pt x="1993899" y="1749422"/>
                  </a:lnTo>
                  <a:lnTo>
                    <a:pt x="2044699" y="1766388"/>
                  </a:lnTo>
                  <a:lnTo>
                    <a:pt x="2082799" y="1782363"/>
                  </a:lnTo>
                  <a:lnTo>
                    <a:pt x="2120899" y="1797334"/>
                  </a:lnTo>
                  <a:lnTo>
                    <a:pt x="2171699" y="1811284"/>
                  </a:lnTo>
                  <a:lnTo>
                    <a:pt x="2209799" y="1824201"/>
                  </a:lnTo>
                  <a:lnTo>
                    <a:pt x="2260599" y="1836069"/>
                  </a:lnTo>
                  <a:lnTo>
                    <a:pt x="2298699" y="1846875"/>
                  </a:lnTo>
                  <a:lnTo>
                    <a:pt x="2349499" y="1856604"/>
                  </a:lnTo>
                  <a:lnTo>
                    <a:pt x="2400299" y="1865242"/>
                  </a:lnTo>
                  <a:lnTo>
                    <a:pt x="2438399" y="1872775"/>
                  </a:lnTo>
                  <a:lnTo>
                    <a:pt x="2489199" y="1879188"/>
                  </a:lnTo>
                  <a:lnTo>
                    <a:pt x="2539999" y="1884467"/>
                  </a:lnTo>
                  <a:lnTo>
                    <a:pt x="2578099" y="1888598"/>
                  </a:lnTo>
                  <a:lnTo>
                    <a:pt x="2628899" y="1891566"/>
                  </a:lnTo>
                  <a:lnTo>
                    <a:pt x="2679699" y="1893358"/>
                  </a:lnTo>
                  <a:lnTo>
                    <a:pt x="2730499" y="1893958"/>
                  </a:lnTo>
                  <a:lnTo>
                    <a:pt x="4114799" y="1893958"/>
                  </a:lnTo>
                  <a:close/>
                </a:path>
                <a:path w="4140200" h="2719070">
                  <a:moveTo>
                    <a:pt x="1295400" y="327952"/>
                  </a:moveTo>
                  <a:lnTo>
                    <a:pt x="1295400" y="0"/>
                  </a:lnTo>
                  <a:lnTo>
                    <a:pt x="1257300" y="0"/>
                  </a:lnTo>
                  <a:lnTo>
                    <a:pt x="1257300" y="144120"/>
                  </a:lnTo>
                  <a:lnTo>
                    <a:pt x="1270000" y="190774"/>
                  </a:lnTo>
                  <a:lnTo>
                    <a:pt x="1270000" y="236980"/>
                  </a:lnTo>
                  <a:lnTo>
                    <a:pt x="1295400" y="327952"/>
                  </a:lnTo>
                  <a:close/>
                </a:path>
                <a:path w="4140200" h="2719070">
                  <a:moveTo>
                    <a:pt x="4127499" y="1473626"/>
                  </a:moveTo>
                  <a:lnTo>
                    <a:pt x="4127499" y="1436136"/>
                  </a:lnTo>
                  <a:lnTo>
                    <a:pt x="4114799" y="1430441"/>
                  </a:lnTo>
                  <a:lnTo>
                    <a:pt x="4102099" y="1428349"/>
                  </a:lnTo>
                  <a:lnTo>
                    <a:pt x="2717799" y="1428266"/>
                  </a:lnTo>
                  <a:lnTo>
                    <a:pt x="2679699" y="1428019"/>
                  </a:lnTo>
                  <a:lnTo>
                    <a:pt x="2641599" y="1426115"/>
                  </a:lnTo>
                  <a:lnTo>
                    <a:pt x="2590799" y="1422660"/>
                  </a:lnTo>
                  <a:lnTo>
                    <a:pt x="2539999" y="1417679"/>
                  </a:lnTo>
                  <a:lnTo>
                    <a:pt x="2489199" y="1411197"/>
                  </a:lnTo>
                  <a:lnTo>
                    <a:pt x="2451099" y="1403239"/>
                  </a:lnTo>
                  <a:lnTo>
                    <a:pt x="2400299" y="1393830"/>
                  </a:lnTo>
                  <a:lnTo>
                    <a:pt x="2362199" y="1382993"/>
                  </a:lnTo>
                  <a:lnTo>
                    <a:pt x="2311399" y="1370755"/>
                  </a:lnTo>
                  <a:lnTo>
                    <a:pt x="2273299" y="1357139"/>
                  </a:lnTo>
                  <a:lnTo>
                    <a:pt x="2222499" y="1342171"/>
                  </a:lnTo>
                  <a:lnTo>
                    <a:pt x="2184399" y="1325874"/>
                  </a:lnTo>
                  <a:lnTo>
                    <a:pt x="2146299" y="1308275"/>
                  </a:lnTo>
                  <a:lnTo>
                    <a:pt x="2108199" y="1289397"/>
                  </a:lnTo>
                  <a:lnTo>
                    <a:pt x="2057399" y="1269266"/>
                  </a:lnTo>
                  <a:lnTo>
                    <a:pt x="2019299" y="1247906"/>
                  </a:lnTo>
                  <a:lnTo>
                    <a:pt x="1981199" y="1225341"/>
                  </a:lnTo>
                  <a:lnTo>
                    <a:pt x="1943099" y="1201597"/>
                  </a:lnTo>
                  <a:lnTo>
                    <a:pt x="1904999" y="1176699"/>
                  </a:lnTo>
                  <a:lnTo>
                    <a:pt x="1866899" y="1150670"/>
                  </a:lnTo>
                  <a:lnTo>
                    <a:pt x="1841499" y="1123536"/>
                  </a:lnTo>
                  <a:lnTo>
                    <a:pt x="1803399" y="1095322"/>
                  </a:lnTo>
                  <a:lnTo>
                    <a:pt x="1765299" y="1066052"/>
                  </a:lnTo>
                  <a:lnTo>
                    <a:pt x="1739899" y="1035751"/>
                  </a:lnTo>
                  <a:lnTo>
                    <a:pt x="1701799" y="1004444"/>
                  </a:lnTo>
                  <a:lnTo>
                    <a:pt x="1676399" y="972155"/>
                  </a:lnTo>
                  <a:lnTo>
                    <a:pt x="1638299" y="938909"/>
                  </a:lnTo>
                  <a:lnTo>
                    <a:pt x="1612899" y="904731"/>
                  </a:lnTo>
                  <a:lnTo>
                    <a:pt x="1587499" y="869646"/>
                  </a:lnTo>
                  <a:lnTo>
                    <a:pt x="1562099" y="833679"/>
                  </a:lnTo>
                  <a:lnTo>
                    <a:pt x="1536699" y="796853"/>
                  </a:lnTo>
                  <a:lnTo>
                    <a:pt x="1511299" y="759194"/>
                  </a:lnTo>
                  <a:lnTo>
                    <a:pt x="1485899" y="720727"/>
                  </a:lnTo>
                  <a:lnTo>
                    <a:pt x="1460499" y="681477"/>
                  </a:lnTo>
                  <a:lnTo>
                    <a:pt x="1447799" y="641467"/>
                  </a:lnTo>
                  <a:lnTo>
                    <a:pt x="1422399" y="600724"/>
                  </a:lnTo>
                  <a:lnTo>
                    <a:pt x="1409699" y="559270"/>
                  </a:lnTo>
                  <a:lnTo>
                    <a:pt x="1384299" y="517133"/>
                  </a:lnTo>
                  <a:lnTo>
                    <a:pt x="1371599" y="474335"/>
                  </a:lnTo>
                  <a:lnTo>
                    <a:pt x="1308100" y="251312"/>
                  </a:lnTo>
                  <a:lnTo>
                    <a:pt x="1308100" y="205074"/>
                  </a:lnTo>
                  <a:lnTo>
                    <a:pt x="1295400" y="158349"/>
                  </a:lnTo>
                  <a:lnTo>
                    <a:pt x="1295399" y="372674"/>
                  </a:lnTo>
                  <a:lnTo>
                    <a:pt x="1320799" y="460473"/>
                  </a:lnTo>
                  <a:lnTo>
                    <a:pt x="1346199" y="503505"/>
                  </a:lnTo>
                  <a:lnTo>
                    <a:pt x="1371599" y="587719"/>
                  </a:lnTo>
                  <a:lnTo>
                    <a:pt x="1396999" y="628855"/>
                  </a:lnTo>
                  <a:lnTo>
                    <a:pt x="1409699" y="669313"/>
                  </a:lnTo>
                  <a:lnTo>
                    <a:pt x="1435099" y="709071"/>
                  </a:lnTo>
                  <a:lnTo>
                    <a:pt x="1460499" y="748105"/>
                  </a:lnTo>
                  <a:lnTo>
                    <a:pt x="1473199" y="786393"/>
                  </a:lnTo>
                  <a:lnTo>
                    <a:pt x="1498599" y="823911"/>
                  </a:lnTo>
                  <a:lnTo>
                    <a:pt x="1523999" y="860638"/>
                  </a:lnTo>
                  <a:lnTo>
                    <a:pt x="1549399" y="896549"/>
                  </a:lnTo>
                  <a:lnTo>
                    <a:pt x="1587499" y="931623"/>
                  </a:lnTo>
                  <a:lnTo>
                    <a:pt x="1612899" y="965836"/>
                  </a:lnTo>
                  <a:lnTo>
                    <a:pt x="1638299" y="999165"/>
                  </a:lnTo>
                  <a:lnTo>
                    <a:pt x="1676399" y="1031587"/>
                  </a:lnTo>
                  <a:lnTo>
                    <a:pt x="1701799" y="1063080"/>
                  </a:lnTo>
                  <a:lnTo>
                    <a:pt x="1739899" y="1093620"/>
                  </a:lnTo>
                  <a:lnTo>
                    <a:pt x="1765299" y="1123186"/>
                  </a:lnTo>
                  <a:lnTo>
                    <a:pt x="1803399" y="1151753"/>
                  </a:lnTo>
                  <a:lnTo>
                    <a:pt x="1841499" y="1179299"/>
                  </a:lnTo>
                  <a:lnTo>
                    <a:pt x="1866899" y="1205801"/>
                  </a:lnTo>
                  <a:lnTo>
                    <a:pt x="1904999" y="1231237"/>
                  </a:lnTo>
                  <a:lnTo>
                    <a:pt x="1943099" y="1255582"/>
                  </a:lnTo>
                  <a:lnTo>
                    <a:pt x="1981199" y="1278815"/>
                  </a:lnTo>
                  <a:lnTo>
                    <a:pt x="2019299" y="1300913"/>
                  </a:lnTo>
                  <a:lnTo>
                    <a:pt x="2070099" y="1321852"/>
                  </a:lnTo>
                  <a:lnTo>
                    <a:pt x="2108199" y="1341610"/>
                  </a:lnTo>
                  <a:lnTo>
                    <a:pt x="2146299" y="1360164"/>
                  </a:lnTo>
                  <a:lnTo>
                    <a:pt x="2184399" y="1377491"/>
                  </a:lnTo>
                  <a:lnTo>
                    <a:pt x="2235199" y="1393568"/>
                  </a:lnTo>
                  <a:lnTo>
                    <a:pt x="2273299" y="1408372"/>
                  </a:lnTo>
                  <a:lnTo>
                    <a:pt x="2311399" y="1421880"/>
                  </a:lnTo>
                  <a:lnTo>
                    <a:pt x="2362199" y="1434070"/>
                  </a:lnTo>
                  <a:lnTo>
                    <a:pt x="2400299" y="1444918"/>
                  </a:lnTo>
                  <a:lnTo>
                    <a:pt x="2451099" y="1454402"/>
                  </a:lnTo>
                  <a:lnTo>
                    <a:pt x="2501899" y="1462498"/>
                  </a:lnTo>
                  <a:lnTo>
                    <a:pt x="2539999" y="1469185"/>
                  </a:lnTo>
                  <a:lnTo>
                    <a:pt x="2590799" y="1474438"/>
                  </a:lnTo>
                  <a:lnTo>
                    <a:pt x="2641599" y="1478236"/>
                  </a:lnTo>
                  <a:lnTo>
                    <a:pt x="2679699" y="1480554"/>
                  </a:lnTo>
                  <a:lnTo>
                    <a:pt x="2730499" y="1481371"/>
                  </a:lnTo>
                  <a:lnTo>
                    <a:pt x="4102099" y="1481372"/>
                  </a:lnTo>
                  <a:lnTo>
                    <a:pt x="4114799" y="1479295"/>
                  </a:lnTo>
                  <a:lnTo>
                    <a:pt x="4127499" y="1473626"/>
                  </a:lnTo>
                  <a:close/>
                </a:path>
                <a:path w="4140200" h="2719070">
                  <a:moveTo>
                    <a:pt x="4127499" y="1061094"/>
                  </a:moveTo>
                  <a:lnTo>
                    <a:pt x="4127499" y="1023550"/>
                  </a:lnTo>
                  <a:lnTo>
                    <a:pt x="4114799" y="1017854"/>
                  </a:lnTo>
                  <a:lnTo>
                    <a:pt x="4102099" y="1015762"/>
                  </a:lnTo>
                  <a:lnTo>
                    <a:pt x="2743199" y="1015762"/>
                  </a:lnTo>
                  <a:lnTo>
                    <a:pt x="2692399" y="1014658"/>
                  </a:lnTo>
                  <a:lnTo>
                    <a:pt x="2641599" y="1011379"/>
                  </a:lnTo>
                  <a:lnTo>
                    <a:pt x="2603499" y="1005974"/>
                  </a:lnTo>
                  <a:lnTo>
                    <a:pt x="2552699" y="998491"/>
                  </a:lnTo>
                  <a:lnTo>
                    <a:pt x="2501899" y="988980"/>
                  </a:lnTo>
                  <a:lnTo>
                    <a:pt x="2463799" y="977488"/>
                  </a:lnTo>
                  <a:lnTo>
                    <a:pt x="2412999" y="964064"/>
                  </a:lnTo>
                  <a:lnTo>
                    <a:pt x="2374899" y="948758"/>
                  </a:lnTo>
                  <a:lnTo>
                    <a:pt x="2336799" y="931617"/>
                  </a:lnTo>
                  <a:lnTo>
                    <a:pt x="2298699" y="912691"/>
                  </a:lnTo>
                  <a:lnTo>
                    <a:pt x="2247899" y="892028"/>
                  </a:lnTo>
                  <a:lnTo>
                    <a:pt x="2209799" y="869677"/>
                  </a:lnTo>
                  <a:lnTo>
                    <a:pt x="2171699" y="845687"/>
                  </a:lnTo>
                  <a:lnTo>
                    <a:pt x="2146299" y="820106"/>
                  </a:lnTo>
                  <a:lnTo>
                    <a:pt x="2108199" y="792983"/>
                  </a:lnTo>
                  <a:lnTo>
                    <a:pt x="2070099" y="764367"/>
                  </a:lnTo>
                  <a:lnTo>
                    <a:pt x="2031999" y="734306"/>
                  </a:lnTo>
                  <a:lnTo>
                    <a:pt x="2006599" y="702849"/>
                  </a:lnTo>
                  <a:lnTo>
                    <a:pt x="1981199" y="670045"/>
                  </a:lnTo>
                  <a:lnTo>
                    <a:pt x="1943099" y="635943"/>
                  </a:lnTo>
                  <a:lnTo>
                    <a:pt x="1917699" y="600590"/>
                  </a:lnTo>
                  <a:lnTo>
                    <a:pt x="1892299" y="564037"/>
                  </a:lnTo>
                  <a:lnTo>
                    <a:pt x="1866899" y="526331"/>
                  </a:lnTo>
                  <a:lnTo>
                    <a:pt x="1854199" y="487521"/>
                  </a:lnTo>
                  <a:lnTo>
                    <a:pt x="1828799" y="447656"/>
                  </a:lnTo>
                  <a:lnTo>
                    <a:pt x="1803400" y="406785"/>
                  </a:lnTo>
                  <a:lnTo>
                    <a:pt x="1778000" y="322219"/>
                  </a:lnTo>
                  <a:lnTo>
                    <a:pt x="1739900" y="189038"/>
                  </a:lnTo>
                  <a:lnTo>
                    <a:pt x="1739900" y="143152"/>
                  </a:lnTo>
                  <a:lnTo>
                    <a:pt x="1727200" y="96600"/>
                  </a:lnTo>
                  <a:lnTo>
                    <a:pt x="1727200" y="0"/>
                  </a:lnTo>
                  <a:lnTo>
                    <a:pt x="1676400" y="0"/>
                  </a:lnTo>
                  <a:lnTo>
                    <a:pt x="1676400" y="146433"/>
                  </a:lnTo>
                  <a:lnTo>
                    <a:pt x="1727200" y="329989"/>
                  </a:lnTo>
                  <a:lnTo>
                    <a:pt x="1752599" y="416881"/>
                  </a:lnTo>
                  <a:lnTo>
                    <a:pt x="1777999" y="458941"/>
                  </a:lnTo>
                  <a:lnTo>
                    <a:pt x="1790699" y="500015"/>
                  </a:lnTo>
                  <a:lnTo>
                    <a:pt x="1816099" y="540055"/>
                  </a:lnTo>
                  <a:lnTo>
                    <a:pt x="1841499" y="579014"/>
                  </a:lnTo>
                  <a:lnTo>
                    <a:pt x="1866899" y="616846"/>
                  </a:lnTo>
                  <a:lnTo>
                    <a:pt x="1892299" y="653504"/>
                  </a:lnTo>
                  <a:lnTo>
                    <a:pt x="1917699" y="688941"/>
                  </a:lnTo>
                  <a:lnTo>
                    <a:pt x="1955799" y="723109"/>
                  </a:lnTo>
                  <a:lnTo>
                    <a:pt x="1981199" y="755962"/>
                  </a:lnTo>
                  <a:lnTo>
                    <a:pt x="2019299" y="787453"/>
                  </a:lnTo>
                  <a:lnTo>
                    <a:pt x="2057399" y="817535"/>
                  </a:lnTo>
                  <a:lnTo>
                    <a:pt x="2082799" y="846160"/>
                  </a:lnTo>
                  <a:lnTo>
                    <a:pt x="2120899" y="873283"/>
                  </a:lnTo>
                  <a:lnTo>
                    <a:pt x="2158999" y="898856"/>
                  </a:lnTo>
                  <a:lnTo>
                    <a:pt x="2197099" y="922832"/>
                  </a:lnTo>
                  <a:lnTo>
                    <a:pt x="2235199" y="945164"/>
                  </a:lnTo>
                  <a:lnTo>
                    <a:pt x="2285999" y="965805"/>
                  </a:lnTo>
                  <a:lnTo>
                    <a:pt x="2324099" y="984709"/>
                  </a:lnTo>
                  <a:lnTo>
                    <a:pt x="2362199" y="1001828"/>
                  </a:lnTo>
                  <a:lnTo>
                    <a:pt x="2412999" y="1017115"/>
                  </a:lnTo>
                  <a:lnTo>
                    <a:pt x="2451099" y="1030524"/>
                  </a:lnTo>
                  <a:lnTo>
                    <a:pt x="2501899" y="1042007"/>
                  </a:lnTo>
                  <a:lnTo>
                    <a:pt x="2552699" y="1051517"/>
                  </a:lnTo>
                  <a:lnTo>
                    <a:pt x="2590799" y="1059008"/>
                  </a:lnTo>
                  <a:lnTo>
                    <a:pt x="2641599" y="1064433"/>
                  </a:lnTo>
                  <a:lnTo>
                    <a:pt x="2692399" y="1067744"/>
                  </a:lnTo>
                  <a:lnTo>
                    <a:pt x="2743199" y="1068895"/>
                  </a:lnTo>
                  <a:lnTo>
                    <a:pt x="4102099" y="1068896"/>
                  </a:lnTo>
                  <a:lnTo>
                    <a:pt x="4114799" y="1066802"/>
                  </a:lnTo>
                  <a:lnTo>
                    <a:pt x="4127499" y="1061094"/>
                  </a:lnTo>
                  <a:close/>
                </a:path>
                <a:path w="4140200" h="2719070">
                  <a:moveTo>
                    <a:pt x="4127499" y="648674"/>
                  </a:moveTo>
                  <a:lnTo>
                    <a:pt x="4127500" y="611143"/>
                  </a:lnTo>
                  <a:lnTo>
                    <a:pt x="4114800" y="605473"/>
                  </a:lnTo>
                  <a:lnTo>
                    <a:pt x="4102100" y="603397"/>
                  </a:lnTo>
                  <a:lnTo>
                    <a:pt x="2743199" y="603396"/>
                  </a:lnTo>
                  <a:lnTo>
                    <a:pt x="2705099" y="600883"/>
                  </a:lnTo>
                  <a:lnTo>
                    <a:pt x="2654299" y="594853"/>
                  </a:lnTo>
                  <a:lnTo>
                    <a:pt x="2603499" y="585442"/>
                  </a:lnTo>
                  <a:lnTo>
                    <a:pt x="2565399" y="572787"/>
                  </a:lnTo>
                  <a:lnTo>
                    <a:pt x="2527299" y="557023"/>
                  </a:lnTo>
                  <a:lnTo>
                    <a:pt x="2489199" y="538285"/>
                  </a:lnTo>
                  <a:lnTo>
                    <a:pt x="2438399" y="516710"/>
                  </a:lnTo>
                  <a:lnTo>
                    <a:pt x="2412999" y="492433"/>
                  </a:lnTo>
                  <a:lnTo>
                    <a:pt x="2374900" y="465590"/>
                  </a:lnTo>
                  <a:lnTo>
                    <a:pt x="2336800" y="436317"/>
                  </a:lnTo>
                  <a:lnTo>
                    <a:pt x="2311400" y="404749"/>
                  </a:lnTo>
                  <a:lnTo>
                    <a:pt x="2286000" y="371023"/>
                  </a:lnTo>
                  <a:lnTo>
                    <a:pt x="2260600" y="335274"/>
                  </a:lnTo>
                  <a:lnTo>
                    <a:pt x="2235200" y="297637"/>
                  </a:lnTo>
                  <a:lnTo>
                    <a:pt x="2209800" y="258250"/>
                  </a:lnTo>
                  <a:lnTo>
                    <a:pt x="2197100" y="217246"/>
                  </a:lnTo>
                  <a:lnTo>
                    <a:pt x="2184400" y="174763"/>
                  </a:lnTo>
                  <a:lnTo>
                    <a:pt x="2159000" y="85900"/>
                  </a:lnTo>
                  <a:lnTo>
                    <a:pt x="2159000" y="0"/>
                  </a:lnTo>
                  <a:lnTo>
                    <a:pt x="2095500" y="0"/>
                  </a:lnTo>
                  <a:lnTo>
                    <a:pt x="2095500" y="98375"/>
                  </a:lnTo>
                  <a:lnTo>
                    <a:pt x="2120900" y="190655"/>
                  </a:lnTo>
                  <a:lnTo>
                    <a:pt x="2133600" y="234829"/>
                  </a:lnTo>
                  <a:lnTo>
                    <a:pt x="2159000" y="277523"/>
                  </a:lnTo>
                  <a:lnTo>
                    <a:pt x="2171700" y="318613"/>
                  </a:lnTo>
                  <a:lnTo>
                    <a:pt x="2197100" y="357970"/>
                  </a:lnTo>
                  <a:lnTo>
                    <a:pt x="2222500" y="395470"/>
                  </a:lnTo>
                  <a:lnTo>
                    <a:pt x="2247900" y="430985"/>
                  </a:lnTo>
                  <a:lnTo>
                    <a:pt x="2285999" y="464390"/>
                  </a:lnTo>
                  <a:lnTo>
                    <a:pt x="2311399" y="495558"/>
                  </a:lnTo>
                  <a:lnTo>
                    <a:pt x="2349499" y="524362"/>
                  </a:lnTo>
                  <a:lnTo>
                    <a:pt x="2387599" y="550677"/>
                  </a:lnTo>
                  <a:lnTo>
                    <a:pt x="2425699" y="574376"/>
                  </a:lnTo>
                  <a:lnTo>
                    <a:pt x="2476499" y="595333"/>
                  </a:lnTo>
                  <a:lnTo>
                    <a:pt x="2514599" y="613422"/>
                  </a:lnTo>
                  <a:lnTo>
                    <a:pt x="2552699" y="628516"/>
                  </a:lnTo>
                  <a:lnTo>
                    <a:pt x="2603499" y="640489"/>
                  </a:lnTo>
                  <a:lnTo>
                    <a:pt x="2654299" y="649215"/>
                  </a:lnTo>
                  <a:lnTo>
                    <a:pt x="2692399" y="654567"/>
                  </a:lnTo>
                  <a:lnTo>
                    <a:pt x="2743199" y="656419"/>
                  </a:lnTo>
                  <a:lnTo>
                    <a:pt x="4102099" y="656420"/>
                  </a:lnTo>
                  <a:lnTo>
                    <a:pt x="4114799" y="654344"/>
                  </a:lnTo>
                  <a:lnTo>
                    <a:pt x="4127499" y="648674"/>
                  </a:lnTo>
                  <a:close/>
                </a:path>
                <a:path w="4140200" h="2719070">
                  <a:moveTo>
                    <a:pt x="4140199" y="1877787"/>
                  </a:moveTo>
                  <a:lnTo>
                    <a:pt x="4140199" y="1857106"/>
                  </a:lnTo>
                  <a:lnTo>
                    <a:pt x="4127499" y="1848682"/>
                  </a:lnTo>
                  <a:lnTo>
                    <a:pt x="4114799" y="1843012"/>
                  </a:lnTo>
                  <a:lnTo>
                    <a:pt x="4114799" y="1891882"/>
                  </a:lnTo>
                  <a:lnTo>
                    <a:pt x="4127499" y="1886212"/>
                  </a:lnTo>
                  <a:lnTo>
                    <a:pt x="4140199" y="1877787"/>
                  </a:lnTo>
                  <a:close/>
                </a:path>
                <a:path w="4140200" h="2719070">
                  <a:moveTo>
                    <a:pt x="4140199" y="1454860"/>
                  </a:moveTo>
                  <a:lnTo>
                    <a:pt x="4127499" y="1444566"/>
                  </a:lnTo>
                  <a:lnTo>
                    <a:pt x="4127499" y="1465201"/>
                  </a:lnTo>
                  <a:lnTo>
                    <a:pt x="4140199" y="1454860"/>
                  </a:lnTo>
                  <a:close/>
                </a:path>
                <a:path w="4140200" h="2719070">
                  <a:moveTo>
                    <a:pt x="4140199" y="2290170"/>
                  </a:moveTo>
                  <a:lnTo>
                    <a:pt x="4140199" y="2269518"/>
                  </a:lnTo>
                  <a:lnTo>
                    <a:pt x="4127499" y="2261088"/>
                  </a:lnTo>
                  <a:lnTo>
                    <a:pt x="4127499" y="2298633"/>
                  </a:lnTo>
                  <a:lnTo>
                    <a:pt x="4140199" y="2290170"/>
                  </a:lnTo>
                  <a:close/>
                </a:path>
                <a:path w="4140200" h="2719070">
                  <a:moveTo>
                    <a:pt x="4140199" y="2702739"/>
                  </a:moveTo>
                  <a:lnTo>
                    <a:pt x="4140199" y="2682105"/>
                  </a:lnTo>
                  <a:lnTo>
                    <a:pt x="4127499" y="2673675"/>
                  </a:lnTo>
                  <a:lnTo>
                    <a:pt x="4127499" y="2711164"/>
                  </a:lnTo>
                  <a:lnTo>
                    <a:pt x="4140199" y="2702739"/>
                  </a:lnTo>
                  <a:close/>
                </a:path>
              </a:pathLst>
            </a:custGeom>
            <a:solidFill>
              <a:srgbClr val="BACA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772668" y="909828"/>
              <a:ext cx="16230600" cy="8229600"/>
            </a:xfrm>
            <a:custGeom>
              <a:avLst/>
              <a:gdLst/>
              <a:ahLst/>
              <a:cxnLst/>
              <a:rect l="l" t="t" r="r" b="b"/>
              <a:pathLst>
                <a:path w="16230600" h="8229600">
                  <a:moveTo>
                    <a:pt x="16143605" y="0"/>
                  </a:moveTo>
                  <a:lnTo>
                    <a:pt x="86931" y="0"/>
                  </a:lnTo>
                  <a:lnTo>
                    <a:pt x="69895" y="1682"/>
                  </a:lnTo>
                  <a:lnTo>
                    <a:pt x="25463" y="25400"/>
                  </a:lnTo>
                  <a:lnTo>
                    <a:pt x="1685" y="69923"/>
                  </a:lnTo>
                  <a:lnTo>
                    <a:pt x="0" y="86995"/>
                  </a:lnTo>
                  <a:lnTo>
                    <a:pt x="0" y="8142668"/>
                  </a:lnTo>
                  <a:lnTo>
                    <a:pt x="14605" y="8190894"/>
                  </a:lnTo>
                  <a:lnTo>
                    <a:pt x="53668" y="8222983"/>
                  </a:lnTo>
                  <a:lnTo>
                    <a:pt x="86931" y="8229600"/>
                  </a:lnTo>
                  <a:lnTo>
                    <a:pt x="16143605" y="8229600"/>
                  </a:lnTo>
                  <a:lnTo>
                    <a:pt x="16191861" y="8214994"/>
                  </a:lnTo>
                  <a:lnTo>
                    <a:pt x="16223980" y="8175931"/>
                  </a:lnTo>
                  <a:lnTo>
                    <a:pt x="16230600" y="8142668"/>
                  </a:lnTo>
                  <a:lnTo>
                    <a:pt x="16230600" y="86995"/>
                  </a:lnTo>
                  <a:lnTo>
                    <a:pt x="16223775" y="53095"/>
                  </a:lnTo>
                  <a:lnTo>
                    <a:pt x="16205152" y="25447"/>
                  </a:lnTo>
                  <a:lnTo>
                    <a:pt x="16177504" y="6824"/>
                  </a:lnTo>
                  <a:lnTo>
                    <a:pt x="16143605" y="0"/>
                  </a:lnTo>
                  <a:close/>
                </a:path>
              </a:pathLst>
            </a:custGeom>
            <a:solidFill>
              <a:srgbClr val="8BA9A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0" y="9359341"/>
            <a:ext cx="4705350" cy="927735"/>
          </a:xfrm>
          <a:custGeom>
            <a:avLst/>
            <a:gdLst/>
            <a:ahLst/>
            <a:cxnLst/>
            <a:rect l="l" t="t" r="r" b="b"/>
            <a:pathLst>
              <a:path w="4705350" h="927734">
                <a:moveTo>
                  <a:pt x="133413" y="12801"/>
                </a:moveTo>
                <a:lnTo>
                  <a:pt x="103530" y="0"/>
                </a:lnTo>
                <a:lnTo>
                  <a:pt x="0" y="238048"/>
                </a:lnTo>
                <a:lnTo>
                  <a:pt x="0" y="319570"/>
                </a:lnTo>
                <a:lnTo>
                  <a:pt x="133413" y="12801"/>
                </a:lnTo>
                <a:close/>
              </a:path>
              <a:path w="4705350" h="927734">
                <a:moveTo>
                  <a:pt x="485381" y="12801"/>
                </a:moveTo>
                <a:lnTo>
                  <a:pt x="455599" y="0"/>
                </a:lnTo>
                <a:lnTo>
                  <a:pt x="52146" y="927658"/>
                </a:lnTo>
                <a:lnTo>
                  <a:pt x="87503" y="927658"/>
                </a:lnTo>
                <a:lnTo>
                  <a:pt x="485381" y="12801"/>
                </a:lnTo>
                <a:close/>
              </a:path>
              <a:path w="4705350" h="927734">
                <a:moveTo>
                  <a:pt x="837463" y="12801"/>
                </a:moveTo>
                <a:lnTo>
                  <a:pt x="807681" y="0"/>
                </a:lnTo>
                <a:lnTo>
                  <a:pt x="404215" y="927658"/>
                </a:lnTo>
                <a:lnTo>
                  <a:pt x="439585" y="927658"/>
                </a:lnTo>
                <a:lnTo>
                  <a:pt x="837463" y="12801"/>
                </a:lnTo>
                <a:close/>
              </a:path>
              <a:path w="4705350" h="927734">
                <a:moveTo>
                  <a:pt x="1189532" y="12801"/>
                </a:moveTo>
                <a:lnTo>
                  <a:pt x="1159751" y="0"/>
                </a:lnTo>
                <a:lnTo>
                  <a:pt x="756297" y="927658"/>
                </a:lnTo>
                <a:lnTo>
                  <a:pt x="791654" y="927658"/>
                </a:lnTo>
                <a:lnTo>
                  <a:pt x="1189532" y="12801"/>
                </a:lnTo>
                <a:close/>
              </a:path>
              <a:path w="4705350" h="927734">
                <a:moveTo>
                  <a:pt x="1541614" y="12801"/>
                </a:moveTo>
                <a:lnTo>
                  <a:pt x="1511833" y="0"/>
                </a:lnTo>
                <a:lnTo>
                  <a:pt x="1108379" y="927658"/>
                </a:lnTo>
                <a:lnTo>
                  <a:pt x="1143723" y="927658"/>
                </a:lnTo>
                <a:lnTo>
                  <a:pt x="1541614" y="12801"/>
                </a:lnTo>
                <a:close/>
              </a:path>
              <a:path w="4705350" h="927734">
                <a:moveTo>
                  <a:pt x="1893697" y="12801"/>
                </a:moveTo>
                <a:lnTo>
                  <a:pt x="1863801" y="0"/>
                </a:lnTo>
                <a:lnTo>
                  <a:pt x="1460347" y="927658"/>
                </a:lnTo>
                <a:lnTo>
                  <a:pt x="1495806" y="927658"/>
                </a:lnTo>
                <a:lnTo>
                  <a:pt x="1893697" y="12801"/>
                </a:lnTo>
                <a:close/>
              </a:path>
              <a:path w="4705350" h="927734">
                <a:moveTo>
                  <a:pt x="2245766" y="12801"/>
                </a:moveTo>
                <a:lnTo>
                  <a:pt x="2215883" y="0"/>
                </a:lnTo>
                <a:lnTo>
                  <a:pt x="1812429" y="927658"/>
                </a:lnTo>
                <a:lnTo>
                  <a:pt x="1847875" y="927658"/>
                </a:lnTo>
                <a:lnTo>
                  <a:pt x="2245766" y="12801"/>
                </a:lnTo>
                <a:close/>
              </a:path>
              <a:path w="4705350" h="927734">
                <a:moveTo>
                  <a:pt x="2597848" y="12801"/>
                </a:moveTo>
                <a:lnTo>
                  <a:pt x="2567952" y="0"/>
                </a:lnTo>
                <a:lnTo>
                  <a:pt x="2164511" y="927658"/>
                </a:lnTo>
                <a:lnTo>
                  <a:pt x="2199957" y="927658"/>
                </a:lnTo>
                <a:lnTo>
                  <a:pt x="2597848" y="12801"/>
                </a:lnTo>
                <a:close/>
              </a:path>
              <a:path w="4705350" h="927734">
                <a:moveTo>
                  <a:pt x="2949816" y="12801"/>
                </a:moveTo>
                <a:lnTo>
                  <a:pt x="2920034" y="0"/>
                </a:lnTo>
                <a:lnTo>
                  <a:pt x="2516581" y="927658"/>
                </a:lnTo>
                <a:lnTo>
                  <a:pt x="2551938" y="927658"/>
                </a:lnTo>
                <a:lnTo>
                  <a:pt x="2949816" y="12801"/>
                </a:lnTo>
                <a:close/>
              </a:path>
              <a:path w="4705350" h="927734">
                <a:moveTo>
                  <a:pt x="3301885" y="12801"/>
                </a:moveTo>
                <a:lnTo>
                  <a:pt x="3272218" y="0"/>
                </a:lnTo>
                <a:lnTo>
                  <a:pt x="2868765" y="927658"/>
                </a:lnTo>
                <a:lnTo>
                  <a:pt x="2903994" y="927658"/>
                </a:lnTo>
                <a:lnTo>
                  <a:pt x="3301885" y="12801"/>
                </a:lnTo>
                <a:close/>
              </a:path>
              <a:path w="4705350" h="927734">
                <a:moveTo>
                  <a:pt x="3653967" y="12801"/>
                </a:moveTo>
                <a:lnTo>
                  <a:pt x="3624072" y="0"/>
                </a:lnTo>
                <a:lnTo>
                  <a:pt x="3220643" y="927658"/>
                </a:lnTo>
                <a:lnTo>
                  <a:pt x="3256076" y="927658"/>
                </a:lnTo>
                <a:lnTo>
                  <a:pt x="3653967" y="12801"/>
                </a:lnTo>
                <a:close/>
              </a:path>
              <a:path w="4705350" h="927734">
                <a:moveTo>
                  <a:pt x="4006050" y="12801"/>
                </a:moveTo>
                <a:lnTo>
                  <a:pt x="3976268" y="0"/>
                </a:lnTo>
                <a:lnTo>
                  <a:pt x="3572814" y="927658"/>
                </a:lnTo>
                <a:lnTo>
                  <a:pt x="3608159" y="927658"/>
                </a:lnTo>
                <a:lnTo>
                  <a:pt x="4006050" y="12801"/>
                </a:lnTo>
                <a:close/>
              </a:path>
              <a:path w="4705350" h="927734">
                <a:moveTo>
                  <a:pt x="4358119" y="12801"/>
                </a:moveTo>
                <a:lnTo>
                  <a:pt x="4328338" y="0"/>
                </a:lnTo>
                <a:lnTo>
                  <a:pt x="3924897" y="927658"/>
                </a:lnTo>
                <a:lnTo>
                  <a:pt x="3960228" y="927658"/>
                </a:lnTo>
                <a:lnTo>
                  <a:pt x="4358119" y="12801"/>
                </a:lnTo>
                <a:close/>
              </a:path>
              <a:path w="4705350" h="927734">
                <a:moveTo>
                  <a:pt x="4704778" y="10477"/>
                </a:moveTo>
                <a:lnTo>
                  <a:pt x="4680420" y="0"/>
                </a:lnTo>
                <a:lnTo>
                  <a:pt x="4276953" y="927658"/>
                </a:lnTo>
                <a:lnTo>
                  <a:pt x="4312323" y="927658"/>
                </a:lnTo>
                <a:lnTo>
                  <a:pt x="4704778" y="25247"/>
                </a:lnTo>
                <a:lnTo>
                  <a:pt x="4704778" y="10477"/>
                </a:lnTo>
                <a:close/>
              </a:path>
            </a:pathLst>
          </a:custGeom>
          <a:solidFill>
            <a:srgbClr val="BACAC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4536757" y="3541585"/>
            <a:ext cx="8565515" cy="3205480"/>
            <a:chOff x="4536757" y="3541585"/>
            <a:chExt cx="8565515" cy="3205480"/>
          </a:xfrm>
        </p:grpSpPr>
        <p:sp>
          <p:nvSpPr>
            <p:cNvPr id="7" name="object 7" descr=""/>
            <p:cNvSpPr/>
            <p:nvPr/>
          </p:nvSpPr>
          <p:spPr>
            <a:xfrm>
              <a:off x="4579620" y="3584447"/>
              <a:ext cx="8479790" cy="3119755"/>
            </a:xfrm>
            <a:custGeom>
              <a:avLst/>
              <a:gdLst/>
              <a:ahLst/>
              <a:cxnLst/>
              <a:rect l="l" t="t" r="r" b="b"/>
              <a:pathLst>
                <a:path w="8479790" h="3119754">
                  <a:moveTo>
                    <a:pt x="8333994" y="0"/>
                  </a:moveTo>
                  <a:lnTo>
                    <a:pt x="145541" y="0"/>
                  </a:lnTo>
                  <a:lnTo>
                    <a:pt x="99535" y="7418"/>
                  </a:lnTo>
                  <a:lnTo>
                    <a:pt x="59582" y="28078"/>
                  </a:lnTo>
                  <a:lnTo>
                    <a:pt x="28078" y="59582"/>
                  </a:lnTo>
                  <a:lnTo>
                    <a:pt x="7418" y="99535"/>
                  </a:lnTo>
                  <a:lnTo>
                    <a:pt x="0" y="145542"/>
                  </a:lnTo>
                  <a:lnTo>
                    <a:pt x="0" y="2974086"/>
                  </a:lnTo>
                  <a:lnTo>
                    <a:pt x="11096" y="3029759"/>
                  </a:lnTo>
                  <a:lnTo>
                    <a:pt x="42671" y="3076955"/>
                  </a:lnTo>
                  <a:lnTo>
                    <a:pt x="89868" y="3108531"/>
                  </a:lnTo>
                  <a:lnTo>
                    <a:pt x="145541" y="3119628"/>
                  </a:lnTo>
                  <a:lnTo>
                    <a:pt x="8333994" y="3119628"/>
                  </a:lnTo>
                  <a:lnTo>
                    <a:pt x="8380000" y="3112209"/>
                  </a:lnTo>
                  <a:lnTo>
                    <a:pt x="8419953" y="3091549"/>
                  </a:lnTo>
                  <a:lnTo>
                    <a:pt x="8451457" y="3060045"/>
                  </a:lnTo>
                  <a:lnTo>
                    <a:pt x="8472117" y="3020092"/>
                  </a:lnTo>
                  <a:lnTo>
                    <a:pt x="8479536" y="2974086"/>
                  </a:lnTo>
                  <a:lnTo>
                    <a:pt x="8479536" y="145542"/>
                  </a:lnTo>
                  <a:lnTo>
                    <a:pt x="8468439" y="89868"/>
                  </a:lnTo>
                  <a:lnTo>
                    <a:pt x="8436864" y="42672"/>
                  </a:lnTo>
                  <a:lnTo>
                    <a:pt x="8389667" y="11096"/>
                  </a:lnTo>
                  <a:lnTo>
                    <a:pt x="8333994" y="0"/>
                  </a:lnTo>
                  <a:close/>
                </a:path>
              </a:pathLst>
            </a:custGeom>
            <a:solidFill>
              <a:srgbClr val="8BA9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579620" y="3584447"/>
              <a:ext cx="8479790" cy="3119755"/>
            </a:xfrm>
            <a:custGeom>
              <a:avLst/>
              <a:gdLst/>
              <a:ahLst/>
              <a:cxnLst/>
              <a:rect l="l" t="t" r="r" b="b"/>
              <a:pathLst>
                <a:path w="8479790" h="3119754">
                  <a:moveTo>
                    <a:pt x="145541" y="0"/>
                  </a:moveTo>
                  <a:lnTo>
                    <a:pt x="8333994" y="0"/>
                  </a:lnTo>
                  <a:lnTo>
                    <a:pt x="8362515" y="2827"/>
                  </a:lnTo>
                  <a:lnTo>
                    <a:pt x="8414700" y="24485"/>
                  </a:lnTo>
                  <a:lnTo>
                    <a:pt x="8455050" y="64835"/>
                  </a:lnTo>
                  <a:lnTo>
                    <a:pt x="8476708" y="117020"/>
                  </a:lnTo>
                  <a:lnTo>
                    <a:pt x="8479536" y="145542"/>
                  </a:lnTo>
                  <a:lnTo>
                    <a:pt x="8479536" y="2974086"/>
                  </a:lnTo>
                  <a:lnTo>
                    <a:pt x="8472117" y="3020092"/>
                  </a:lnTo>
                  <a:lnTo>
                    <a:pt x="8451457" y="3060045"/>
                  </a:lnTo>
                  <a:lnTo>
                    <a:pt x="8419953" y="3091549"/>
                  </a:lnTo>
                  <a:lnTo>
                    <a:pt x="8380000" y="3112209"/>
                  </a:lnTo>
                  <a:lnTo>
                    <a:pt x="8333994" y="3119628"/>
                  </a:lnTo>
                  <a:lnTo>
                    <a:pt x="145541" y="3119628"/>
                  </a:lnTo>
                  <a:lnTo>
                    <a:pt x="89868" y="3108531"/>
                  </a:lnTo>
                  <a:lnTo>
                    <a:pt x="42671" y="3076955"/>
                  </a:lnTo>
                  <a:lnTo>
                    <a:pt x="11096" y="3029759"/>
                  </a:lnTo>
                  <a:lnTo>
                    <a:pt x="0" y="2974086"/>
                  </a:lnTo>
                  <a:lnTo>
                    <a:pt x="0" y="145542"/>
                  </a:lnTo>
                  <a:lnTo>
                    <a:pt x="7418" y="99535"/>
                  </a:lnTo>
                  <a:lnTo>
                    <a:pt x="28078" y="59582"/>
                  </a:lnTo>
                  <a:lnTo>
                    <a:pt x="59582" y="28078"/>
                  </a:lnTo>
                  <a:lnTo>
                    <a:pt x="99535" y="7418"/>
                  </a:lnTo>
                  <a:lnTo>
                    <a:pt x="145541" y="0"/>
                  </a:lnTo>
                  <a:close/>
                </a:path>
              </a:pathLst>
            </a:custGeom>
            <a:ln w="857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5443854" y="3760444"/>
            <a:ext cx="7082155" cy="24187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95"/>
              </a:spcBef>
            </a:pPr>
            <a:r>
              <a:rPr dirty="0" sz="3500" spc="-200" b="1">
                <a:solidFill>
                  <a:srgbClr val="FFFFFF"/>
                </a:solidFill>
                <a:latin typeface="Arial"/>
                <a:cs typeface="Arial"/>
              </a:rPr>
              <a:t>LIETRATURE</a:t>
            </a:r>
            <a:r>
              <a:rPr dirty="0" sz="3500" spc="-1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500" spc="-229" b="1">
                <a:solidFill>
                  <a:srgbClr val="FFFFFF"/>
                </a:solidFill>
                <a:latin typeface="Arial"/>
                <a:cs typeface="Arial"/>
              </a:rPr>
              <a:t>RESEARCH</a:t>
            </a:r>
            <a:r>
              <a:rPr dirty="0" sz="3500" spc="-1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500" spc="-180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3500" spc="-1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500" spc="-20" b="1">
                <a:solidFill>
                  <a:srgbClr val="FFFFFF"/>
                </a:solidFill>
                <a:latin typeface="Arial"/>
                <a:cs typeface="Arial"/>
              </a:rPr>
              <a:t>CH.3 </a:t>
            </a:r>
            <a:r>
              <a:rPr dirty="0" sz="3500" spc="-114" b="1">
                <a:solidFill>
                  <a:srgbClr val="FFFFFF"/>
                </a:solidFill>
                <a:latin typeface="Arial"/>
                <a:cs typeface="Arial"/>
              </a:rPr>
              <a:t>DRAFTING</a:t>
            </a:r>
            <a:r>
              <a:rPr dirty="0" sz="3500" spc="-1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500" spc="-20" b="1">
                <a:solidFill>
                  <a:srgbClr val="FFFFFF"/>
                </a:solidFill>
                <a:latin typeface="Arial"/>
                <a:cs typeface="Arial"/>
              </a:rPr>
              <a:t>CH.3</a:t>
            </a:r>
            <a:endParaRPr sz="3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80"/>
              </a:spcBef>
            </a:pPr>
            <a:r>
              <a:rPr dirty="0" sz="3500" spc="-95" b="1">
                <a:solidFill>
                  <a:srgbClr val="FFFFFF"/>
                </a:solidFill>
                <a:latin typeface="Arial"/>
                <a:cs typeface="Arial"/>
              </a:rPr>
              <a:t>FINALISATION</a:t>
            </a:r>
            <a:r>
              <a:rPr dirty="0" sz="3500" spc="-1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500" spc="-95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3500" spc="-1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500" spc="-20" b="1">
                <a:solidFill>
                  <a:srgbClr val="FFFFFF"/>
                </a:solidFill>
                <a:latin typeface="Arial"/>
                <a:cs typeface="Arial"/>
              </a:rPr>
              <a:t>CH.3</a:t>
            </a:r>
            <a:endParaRPr sz="35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980303" y="1370019"/>
            <a:ext cx="5070475" cy="1728470"/>
          </a:xfrm>
          <a:prstGeom prst="rect"/>
        </p:spPr>
        <p:txBody>
          <a:bodyPr wrap="square" lIns="0" tIns="901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dirty="0" sz="6900" spc="-229"/>
              <a:t>NEXT</a:t>
            </a:r>
            <a:r>
              <a:rPr dirty="0" sz="6900" spc="-275"/>
              <a:t> </a:t>
            </a:r>
            <a:r>
              <a:rPr dirty="0" sz="6900" spc="-465"/>
              <a:t>STEPS</a:t>
            </a:r>
            <a:endParaRPr sz="6900"/>
          </a:p>
          <a:p>
            <a:pPr algn="ctr" marR="156845">
              <a:lnSpc>
                <a:spcPct val="100000"/>
              </a:lnSpc>
              <a:spcBef>
                <a:spcPts val="315"/>
              </a:spcBef>
            </a:pPr>
            <a:r>
              <a:rPr dirty="0" sz="3500" spc="-105"/>
              <a:t>UNTIL</a:t>
            </a:r>
            <a:r>
              <a:rPr dirty="0" sz="3500" spc="-125"/>
              <a:t> </a:t>
            </a:r>
            <a:r>
              <a:rPr dirty="0" sz="3500" spc="120"/>
              <a:t>25.04.</a:t>
            </a:r>
            <a:endParaRPr sz="3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986953" y="12"/>
            <a:ext cx="4088765" cy="10287000"/>
          </a:xfrm>
          <a:custGeom>
            <a:avLst/>
            <a:gdLst/>
            <a:ahLst/>
            <a:cxnLst/>
            <a:rect l="l" t="t" r="r" b="b"/>
            <a:pathLst>
              <a:path w="4088765" h="10287000">
                <a:moveTo>
                  <a:pt x="55664" y="0"/>
                </a:moveTo>
                <a:lnTo>
                  <a:pt x="38290" y="0"/>
                </a:lnTo>
                <a:lnTo>
                  <a:pt x="46977" y="1739"/>
                </a:lnTo>
                <a:lnTo>
                  <a:pt x="55664" y="0"/>
                </a:lnTo>
                <a:close/>
              </a:path>
              <a:path w="4088765" h="10287000">
                <a:moveTo>
                  <a:pt x="89001" y="2100783"/>
                </a:moveTo>
                <a:lnTo>
                  <a:pt x="85610" y="2084628"/>
                </a:lnTo>
                <a:lnTo>
                  <a:pt x="76619" y="2071446"/>
                </a:lnTo>
                <a:lnTo>
                  <a:pt x="63322" y="2062556"/>
                </a:lnTo>
                <a:lnTo>
                  <a:pt x="47091" y="2059266"/>
                </a:lnTo>
                <a:lnTo>
                  <a:pt x="47091" y="2059051"/>
                </a:lnTo>
                <a:lnTo>
                  <a:pt x="30721" y="2062302"/>
                </a:lnTo>
                <a:lnTo>
                  <a:pt x="17348" y="2071230"/>
                </a:lnTo>
                <a:lnTo>
                  <a:pt x="8305" y="2084501"/>
                </a:lnTo>
                <a:lnTo>
                  <a:pt x="4965" y="2100783"/>
                </a:lnTo>
                <a:lnTo>
                  <a:pt x="8216" y="2117077"/>
                </a:lnTo>
                <a:lnTo>
                  <a:pt x="17195" y="2130399"/>
                </a:lnTo>
                <a:lnTo>
                  <a:pt x="30530" y="2139391"/>
                </a:lnTo>
                <a:lnTo>
                  <a:pt x="46875" y="2142718"/>
                </a:lnTo>
                <a:lnTo>
                  <a:pt x="63233" y="2139480"/>
                </a:lnTo>
                <a:lnTo>
                  <a:pt x="76606" y="2130539"/>
                </a:lnTo>
                <a:lnTo>
                  <a:pt x="85648" y="2117267"/>
                </a:lnTo>
                <a:lnTo>
                  <a:pt x="89001" y="2100999"/>
                </a:lnTo>
                <a:lnTo>
                  <a:pt x="89001" y="2100783"/>
                </a:lnTo>
                <a:close/>
              </a:path>
              <a:path w="4088765" h="10287000">
                <a:moveTo>
                  <a:pt x="89001" y="1672805"/>
                </a:moveTo>
                <a:lnTo>
                  <a:pt x="85674" y="1656588"/>
                </a:lnTo>
                <a:lnTo>
                  <a:pt x="76682" y="1643329"/>
                </a:lnTo>
                <a:lnTo>
                  <a:pt x="63385" y="1634388"/>
                </a:lnTo>
                <a:lnTo>
                  <a:pt x="47091" y="1631073"/>
                </a:lnTo>
                <a:lnTo>
                  <a:pt x="30721" y="1634324"/>
                </a:lnTo>
                <a:lnTo>
                  <a:pt x="17348" y="1643253"/>
                </a:lnTo>
                <a:lnTo>
                  <a:pt x="8305" y="1656524"/>
                </a:lnTo>
                <a:lnTo>
                  <a:pt x="4965" y="1672805"/>
                </a:lnTo>
                <a:lnTo>
                  <a:pt x="8216" y="1689100"/>
                </a:lnTo>
                <a:lnTo>
                  <a:pt x="17195" y="1702422"/>
                </a:lnTo>
                <a:lnTo>
                  <a:pt x="30530" y="1711413"/>
                </a:lnTo>
                <a:lnTo>
                  <a:pt x="46875" y="1714741"/>
                </a:lnTo>
                <a:lnTo>
                  <a:pt x="63233" y="1711502"/>
                </a:lnTo>
                <a:lnTo>
                  <a:pt x="76606" y="1702574"/>
                </a:lnTo>
                <a:lnTo>
                  <a:pt x="85648" y="1689290"/>
                </a:lnTo>
                <a:lnTo>
                  <a:pt x="89001" y="1673021"/>
                </a:lnTo>
                <a:lnTo>
                  <a:pt x="89001" y="1672805"/>
                </a:lnTo>
                <a:close/>
              </a:path>
              <a:path w="4088765" h="10287000">
                <a:moveTo>
                  <a:pt x="89001" y="1244841"/>
                </a:moveTo>
                <a:lnTo>
                  <a:pt x="85775" y="1228547"/>
                </a:lnTo>
                <a:lnTo>
                  <a:pt x="76835" y="1215186"/>
                </a:lnTo>
                <a:lnTo>
                  <a:pt x="63525" y="1206144"/>
                </a:lnTo>
                <a:lnTo>
                  <a:pt x="47193" y="1202791"/>
                </a:lnTo>
                <a:lnTo>
                  <a:pt x="47091" y="1202524"/>
                </a:lnTo>
                <a:lnTo>
                  <a:pt x="30721" y="1205801"/>
                </a:lnTo>
                <a:lnTo>
                  <a:pt x="17348" y="1214755"/>
                </a:lnTo>
                <a:lnTo>
                  <a:pt x="8305" y="1228039"/>
                </a:lnTo>
                <a:lnTo>
                  <a:pt x="4965" y="1244307"/>
                </a:lnTo>
                <a:lnTo>
                  <a:pt x="8229" y="1260589"/>
                </a:lnTo>
                <a:lnTo>
                  <a:pt x="17195" y="1273911"/>
                </a:lnTo>
                <a:lnTo>
                  <a:pt x="30530" y="1282903"/>
                </a:lnTo>
                <a:lnTo>
                  <a:pt x="46875" y="1286230"/>
                </a:lnTo>
                <a:lnTo>
                  <a:pt x="63157" y="1283017"/>
                </a:lnTo>
                <a:lnTo>
                  <a:pt x="76504" y="1274165"/>
                </a:lnTo>
                <a:lnTo>
                  <a:pt x="85559" y="1261008"/>
                </a:lnTo>
                <a:lnTo>
                  <a:pt x="89001" y="1244841"/>
                </a:lnTo>
                <a:close/>
              </a:path>
              <a:path w="4088765" h="10287000">
                <a:moveTo>
                  <a:pt x="89001" y="816838"/>
                </a:moveTo>
                <a:lnTo>
                  <a:pt x="85864" y="800531"/>
                </a:lnTo>
                <a:lnTo>
                  <a:pt x="76987" y="787133"/>
                </a:lnTo>
                <a:lnTo>
                  <a:pt x="63728" y="778040"/>
                </a:lnTo>
                <a:lnTo>
                  <a:pt x="47409" y="774611"/>
                </a:lnTo>
                <a:lnTo>
                  <a:pt x="47091" y="774611"/>
                </a:lnTo>
                <a:lnTo>
                  <a:pt x="30721" y="777836"/>
                </a:lnTo>
                <a:lnTo>
                  <a:pt x="17348" y="786777"/>
                </a:lnTo>
                <a:lnTo>
                  <a:pt x="8305" y="800049"/>
                </a:lnTo>
                <a:lnTo>
                  <a:pt x="4965" y="816305"/>
                </a:lnTo>
                <a:lnTo>
                  <a:pt x="8229" y="832586"/>
                </a:lnTo>
                <a:lnTo>
                  <a:pt x="17195" y="845908"/>
                </a:lnTo>
                <a:lnTo>
                  <a:pt x="30530" y="854913"/>
                </a:lnTo>
                <a:lnTo>
                  <a:pt x="46875" y="858266"/>
                </a:lnTo>
                <a:lnTo>
                  <a:pt x="63157" y="855027"/>
                </a:lnTo>
                <a:lnTo>
                  <a:pt x="76504" y="846175"/>
                </a:lnTo>
                <a:lnTo>
                  <a:pt x="85559" y="833005"/>
                </a:lnTo>
                <a:lnTo>
                  <a:pt x="89001" y="816838"/>
                </a:lnTo>
                <a:close/>
              </a:path>
              <a:path w="4088765" h="10287000">
                <a:moveTo>
                  <a:pt x="89001" y="388035"/>
                </a:moveTo>
                <a:lnTo>
                  <a:pt x="63411" y="349415"/>
                </a:lnTo>
                <a:lnTo>
                  <a:pt x="47091" y="346075"/>
                </a:lnTo>
                <a:lnTo>
                  <a:pt x="30721" y="349313"/>
                </a:lnTo>
                <a:lnTo>
                  <a:pt x="17348" y="358241"/>
                </a:lnTo>
                <a:lnTo>
                  <a:pt x="8305" y="371513"/>
                </a:lnTo>
                <a:lnTo>
                  <a:pt x="4965" y="387769"/>
                </a:lnTo>
                <a:lnTo>
                  <a:pt x="8216" y="404088"/>
                </a:lnTo>
                <a:lnTo>
                  <a:pt x="17195" y="417410"/>
                </a:lnTo>
                <a:lnTo>
                  <a:pt x="30530" y="426402"/>
                </a:lnTo>
                <a:lnTo>
                  <a:pt x="46875" y="429729"/>
                </a:lnTo>
                <a:lnTo>
                  <a:pt x="63233" y="426504"/>
                </a:lnTo>
                <a:lnTo>
                  <a:pt x="76606" y="417576"/>
                </a:lnTo>
                <a:lnTo>
                  <a:pt x="85648" y="404304"/>
                </a:lnTo>
                <a:lnTo>
                  <a:pt x="89001" y="388035"/>
                </a:lnTo>
                <a:close/>
              </a:path>
              <a:path w="4088765" h="10287000">
                <a:moveTo>
                  <a:pt x="500151" y="0"/>
                </a:moveTo>
                <a:lnTo>
                  <a:pt x="482663" y="0"/>
                </a:lnTo>
                <a:lnTo>
                  <a:pt x="491312" y="1739"/>
                </a:lnTo>
                <a:lnTo>
                  <a:pt x="500151" y="0"/>
                </a:lnTo>
                <a:close/>
              </a:path>
              <a:path w="4088765" h="10287000">
                <a:moveTo>
                  <a:pt x="533438" y="2100999"/>
                </a:moveTo>
                <a:lnTo>
                  <a:pt x="507796" y="2062568"/>
                </a:lnTo>
                <a:lnTo>
                  <a:pt x="491528" y="2059266"/>
                </a:lnTo>
                <a:lnTo>
                  <a:pt x="491528" y="2059051"/>
                </a:lnTo>
                <a:lnTo>
                  <a:pt x="475170" y="2062302"/>
                </a:lnTo>
                <a:lnTo>
                  <a:pt x="461784" y="2071230"/>
                </a:lnTo>
                <a:lnTo>
                  <a:pt x="452755" y="2084501"/>
                </a:lnTo>
                <a:lnTo>
                  <a:pt x="449402" y="2100783"/>
                </a:lnTo>
                <a:lnTo>
                  <a:pt x="452666" y="2117077"/>
                </a:lnTo>
                <a:lnTo>
                  <a:pt x="461632" y="2130399"/>
                </a:lnTo>
                <a:lnTo>
                  <a:pt x="474967" y="2139391"/>
                </a:lnTo>
                <a:lnTo>
                  <a:pt x="491312" y="2142718"/>
                </a:lnTo>
                <a:lnTo>
                  <a:pt x="507669" y="2139480"/>
                </a:lnTo>
                <a:lnTo>
                  <a:pt x="521055" y="2130552"/>
                </a:lnTo>
                <a:lnTo>
                  <a:pt x="530098" y="2117267"/>
                </a:lnTo>
                <a:lnTo>
                  <a:pt x="533438" y="2100999"/>
                </a:lnTo>
                <a:close/>
              </a:path>
              <a:path w="4088765" h="10287000">
                <a:moveTo>
                  <a:pt x="533438" y="1672805"/>
                </a:moveTo>
                <a:lnTo>
                  <a:pt x="530110" y="1656588"/>
                </a:lnTo>
                <a:lnTo>
                  <a:pt x="521131" y="1643329"/>
                </a:lnTo>
                <a:lnTo>
                  <a:pt x="507822" y="1634388"/>
                </a:lnTo>
                <a:lnTo>
                  <a:pt x="491528" y="1631073"/>
                </a:lnTo>
                <a:lnTo>
                  <a:pt x="475170" y="1634324"/>
                </a:lnTo>
                <a:lnTo>
                  <a:pt x="461784" y="1643253"/>
                </a:lnTo>
                <a:lnTo>
                  <a:pt x="452755" y="1656524"/>
                </a:lnTo>
                <a:lnTo>
                  <a:pt x="449402" y="1672805"/>
                </a:lnTo>
                <a:lnTo>
                  <a:pt x="452666" y="1689100"/>
                </a:lnTo>
                <a:lnTo>
                  <a:pt x="461632" y="1702422"/>
                </a:lnTo>
                <a:lnTo>
                  <a:pt x="474967" y="1711413"/>
                </a:lnTo>
                <a:lnTo>
                  <a:pt x="491312" y="1714741"/>
                </a:lnTo>
                <a:lnTo>
                  <a:pt x="507669" y="1711502"/>
                </a:lnTo>
                <a:lnTo>
                  <a:pt x="521055" y="1702574"/>
                </a:lnTo>
                <a:lnTo>
                  <a:pt x="530098" y="1689290"/>
                </a:lnTo>
                <a:lnTo>
                  <a:pt x="533438" y="1673021"/>
                </a:lnTo>
                <a:lnTo>
                  <a:pt x="533438" y="1672805"/>
                </a:lnTo>
                <a:close/>
              </a:path>
              <a:path w="4088765" h="10287000">
                <a:moveTo>
                  <a:pt x="533438" y="1244485"/>
                </a:moveTo>
                <a:lnTo>
                  <a:pt x="507796" y="1206093"/>
                </a:lnTo>
                <a:lnTo>
                  <a:pt x="491528" y="1202791"/>
                </a:lnTo>
                <a:lnTo>
                  <a:pt x="491528" y="1202524"/>
                </a:lnTo>
                <a:lnTo>
                  <a:pt x="475170" y="1205801"/>
                </a:lnTo>
                <a:lnTo>
                  <a:pt x="461784" y="1214755"/>
                </a:lnTo>
                <a:lnTo>
                  <a:pt x="452755" y="1228039"/>
                </a:lnTo>
                <a:lnTo>
                  <a:pt x="449402" y="1244307"/>
                </a:lnTo>
                <a:lnTo>
                  <a:pt x="452666" y="1260589"/>
                </a:lnTo>
                <a:lnTo>
                  <a:pt x="461632" y="1273911"/>
                </a:lnTo>
                <a:lnTo>
                  <a:pt x="474967" y="1282903"/>
                </a:lnTo>
                <a:lnTo>
                  <a:pt x="491312" y="1286230"/>
                </a:lnTo>
                <a:lnTo>
                  <a:pt x="507669" y="1282979"/>
                </a:lnTo>
                <a:lnTo>
                  <a:pt x="521055" y="1274051"/>
                </a:lnTo>
                <a:lnTo>
                  <a:pt x="530098" y="1260767"/>
                </a:lnTo>
                <a:lnTo>
                  <a:pt x="533438" y="1244485"/>
                </a:lnTo>
                <a:close/>
              </a:path>
              <a:path w="4088765" h="10287000">
                <a:moveTo>
                  <a:pt x="533438" y="816305"/>
                </a:moveTo>
                <a:lnTo>
                  <a:pt x="530110" y="800100"/>
                </a:lnTo>
                <a:lnTo>
                  <a:pt x="521131" y="786841"/>
                </a:lnTo>
                <a:lnTo>
                  <a:pt x="507822" y="777887"/>
                </a:lnTo>
                <a:lnTo>
                  <a:pt x="491528" y="774611"/>
                </a:lnTo>
                <a:lnTo>
                  <a:pt x="475170" y="777836"/>
                </a:lnTo>
                <a:lnTo>
                  <a:pt x="461784" y="786777"/>
                </a:lnTo>
                <a:lnTo>
                  <a:pt x="452755" y="800049"/>
                </a:lnTo>
                <a:lnTo>
                  <a:pt x="449402" y="816305"/>
                </a:lnTo>
                <a:lnTo>
                  <a:pt x="452666" y="832586"/>
                </a:lnTo>
                <a:lnTo>
                  <a:pt x="461632" y="845908"/>
                </a:lnTo>
                <a:lnTo>
                  <a:pt x="474967" y="854913"/>
                </a:lnTo>
                <a:lnTo>
                  <a:pt x="491312" y="858266"/>
                </a:lnTo>
                <a:lnTo>
                  <a:pt x="507669" y="855040"/>
                </a:lnTo>
                <a:lnTo>
                  <a:pt x="521055" y="846099"/>
                </a:lnTo>
                <a:lnTo>
                  <a:pt x="530098" y="832802"/>
                </a:lnTo>
                <a:lnTo>
                  <a:pt x="533438" y="816483"/>
                </a:lnTo>
                <a:lnTo>
                  <a:pt x="533438" y="816305"/>
                </a:lnTo>
                <a:close/>
              </a:path>
              <a:path w="4088765" h="10287000">
                <a:moveTo>
                  <a:pt x="533438" y="388035"/>
                </a:moveTo>
                <a:lnTo>
                  <a:pt x="507847" y="349415"/>
                </a:lnTo>
                <a:lnTo>
                  <a:pt x="491528" y="346075"/>
                </a:lnTo>
                <a:lnTo>
                  <a:pt x="475170" y="349313"/>
                </a:lnTo>
                <a:lnTo>
                  <a:pt x="461784" y="358241"/>
                </a:lnTo>
                <a:lnTo>
                  <a:pt x="452755" y="371513"/>
                </a:lnTo>
                <a:lnTo>
                  <a:pt x="449402" y="387769"/>
                </a:lnTo>
                <a:lnTo>
                  <a:pt x="452666" y="404088"/>
                </a:lnTo>
                <a:lnTo>
                  <a:pt x="461632" y="417410"/>
                </a:lnTo>
                <a:lnTo>
                  <a:pt x="474967" y="426402"/>
                </a:lnTo>
                <a:lnTo>
                  <a:pt x="491312" y="429729"/>
                </a:lnTo>
                <a:lnTo>
                  <a:pt x="507669" y="426504"/>
                </a:lnTo>
                <a:lnTo>
                  <a:pt x="521055" y="417576"/>
                </a:lnTo>
                <a:lnTo>
                  <a:pt x="530098" y="404304"/>
                </a:lnTo>
                <a:lnTo>
                  <a:pt x="533438" y="388035"/>
                </a:lnTo>
                <a:close/>
              </a:path>
              <a:path w="4088765" h="10287000">
                <a:moveTo>
                  <a:pt x="944575" y="0"/>
                </a:moveTo>
                <a:lnTo>
                  <a:pt x="927188" y="0"/>
                </a:lnTo>
                <a:lnTo>
                  <a:pt x="935901" y="1739"/>
                </a:lnTo>
                <a:lnTo>
                  <a:pt x="944575" y="0"/>
                </a:lnTo>
                <a:close/>
              </a:path>
              <a:path w="4088765" h="10287000">
                <a:moveTo>
                  <a:pt x="977861" y="2100783"/>
                </a:moveTo>
                <a:lnTo>
                  <a:pt x="974483" y="2084603"/>
                </a:lnTo>
                <a:lnTo>
                  <a:pt x="965466" y="2071408"/>
                </a:lnTo>
                <a:lnTo>
                  <a:pt x="952169" y="2062530"/>
                </a:lnTo>
                <a:lnTo>
                  <a:pt x="935901" y="2059266"/>
                </a:lnTo>
                <a:lnTo>
                  <a:pt x="935901" y="2059051"/>
                </a:lnTo>
                <a:lnTo>
                  <a:pt x="919518" y="2062340"/>
                </a:lnTo>
                <a:lnTo>
                  <a:pt x="906145" y="2071306"/>
                </a:lnTo>
                <a:lnTo>
                  <a:pt x="897140" y="2084603"/>
                </a:lnTo>
                <a:lnTo>
                  <a:pt x="893851" y="2100884"/>
                </a:lnTo>
                <a:lnTo>
                  <a:pt x="897140" y="2117179"/>
                </a:lnTo>
                <a:lnTo>
                  <a:pt x="906145" y="2130475"/>
                </a:lnTo>
                <a:lnTo>
                  <a:pt x="919518" y="2139442"/>
                </a:lnTo>
                <a:lnTo>
                  <a:pt x="935901" y="2142718"/>
                </a:lnTo>
                <a:lnTo>
                  <a:pt x="952233" y="2139442"/>
                </a:lnTo>
                <a:lnTo>
                  <a:pt x="965568" y="2130475"/>
                </a:lnTo>
                <a:lnTo>
                  <a:pt x="974572" y="2117179"/>
                </a:lnTo>
                <a:lnTo>
                  <a:pt x="977861" y="2100884"/>
                </a:lnTo>
                <a:close/>
              </a:path>
              <a:path w="4088765" h="10287000">
                <a:moveTo>
                  <a:pt x="977861" y="1672805"/>
                </a:moveTo>
                <a:lnTo>
                  <a:pt x="974559" y="1656562"/>
                </a:lnTo>
                <a:lnTo>
                  <a:pt x="965542" y="1643291"/>
                </a:lnTo>
                <a:lnTo>
                  <a:pt x="952195" y="1634350"/>
                </a:lnTo>
                <a:lnTo>
                  <a:pt x="935901" y="1631073"/>
                </a:lnTo>
                <a:lnTo>
                  <a:pt x="919518" y="1634363"/>
                </a:lnTo>
                <a:lnTo>
                  <a:pt x="906145" y="1643329"/>
                </a:lnTo>
                <a:lnTo>
                  <a:pt x="897140" y="1656626"/>
                </a:lnTo>
                <a:lnTo>
                  <a:pt x="893851" y="1672920"/>
                </a:lnTo>
                <a:lnTo>
                  <a:pt x="897140" y="1689201"/>
                </a:lnTo>
                <a:lnTo>
                  <a:pt x="906145" y="1702498"/>
                </a:lnTo>
                <a:lnTo>
                  <a:pt x="919518" y="1711452"/>
                </a:lnTo>
                <a:lnTo>
                  <a:pt x="935901" y="1714741"/>
                </a:lnTo>
                <a:lnTo>
                  <a:pt x="952233" y="1711452"/>
                </a:lnTo>
                <a:lnTo>
                  <a:pt x="965568" y="1702498"/>
                </a:lnTo>
                <a:lnTo>
                  <a:pt x="974572" y="1689201"/>
                </a:lnTo>
                <a:lnTo>
                  <a:pt x="977861" y="1672920"/>
                </a:lnTo>
                <a:close/>
              </a:path>
              <a:path w="4088765" h="10287000">
                <a:moveTo>
                  <a:pt x="977861" y="1244841"/>
                </a:moveTo>
                <a:lnTo>
                  <a:pt x="974674" y="1228547"/>
                </a:lnTo>
                <a:lnTo>
                  <a:pt x="965733" y="1215186"/>
                </a:lnTo>
                <a:lnTo>
                  <a:pt x="952411" y="1206144"/>
                </a:lnTo>
                <a:lnTo>
                  <a:pt x="936078" y="1202791"/>
                </a:lnTo>
                <a:lnTo>
                  <a:pt x="935901" y="1202791"/>
                </a:lnTo>
                <a:lnTo>
                  <a:pt x="935901" y="1202524"/>
                </a:lnTo>
                <a:lnTo>
                  <a:pt x="919518" y="1205852"/>
                </a:lnTo>
                <a:lnTo>
                  <a:pt x="906145" y="1214831"/>
                </a:lnTo>
                <a:lnTo>
                  <a:pt x="897140" y="1228128"/>
                </a:lnTo>
                <a:lnTo>
                  <a:pt x="893851" y="1244396"/>
                </a:lnTo>
                <a:lnTo>
                  <a:pt x="897140" y="1260678"/>
                </a:lnTo>
                <a:lnTo>
                  <a:pt x="906145" y="1273975"/>
                </a:lnTo>
                <a:lnTo>
                  <a:pt x="919518" y="1282941"/>
                </a:lnTo>
                <a:lnTo>
                  <a:pt x="935901" y="1286230"/>
                </a:lnTo>
                <a:lnTo>
                  <a:pt x="952131" y="1282979"/>
                </a:lnTo>
                <a:lnTo>
                  <a:pt x="965441" y="1274127"/>
                </a:lnTo>
                <a:lnTo>
                  <a:pt x="974471" y="1260970"/>
                </a:lnTo>
                <a:lnTo>
                  <a:pt x="977861" y="1244841"/>
                </a:lnTo>
                <a:close/>
              </a:path>
              <a:path w="4088765" h="10287000">
                <a:moveTo>
                  <a:pt x="977861" y="816838"/>
                </a:moveTo>
                <a:lnTo>
                  <a:pt x="974750" y="800531"/>
                </a:lnTo>
                <a:lnTo>
                  <a:pt x="965885" y="787133"/>
                </a:lnTo>
                <a:lnTo>
                  <a:pt x="952614" y="778040"/>
                </a:lnTo>
                <a:lnTo>
                  <a:pt x="936256" y="774611"/>
                </a:lnTo>
                <a:lnTo>
                  <a:pt x="935901" y="774611"/>
                </a:lnTo>
                <a:lnTo>
                  <a:pt x="919518" y="777900"/>
                </a:lnTo>
                <a:lnTo>
                  <a:pt x="906145" y="786853"/>
                </a:lnTo>
                <a:lnTo>
                  <a:pt x="897140" y="800125"/>
                </a:lnTo>
                <a:lnTo>
                  <a:pt x="893851" y="816394"/>
                </a:lnTo>
                <a:lnTo>
                  <a:pt x="897140" y="832713"/>
                </a:lnTo>
                <a:lnTo>
                  <a:pt x="906145" y="846023"/>
                </a:lnTo>
                <a:lnTo>
                  <a:pt x="919518" y="854976"/>
                </a:lnTo>
                <a:lnTo>
                  <a:pt x="935901" y="858266"/>
                </a:lnTo>
                <a:lnTo>
                  <a:pt x="952131" y="855027"/>
                </a:lnTo>
                <a:lnTo>
                  <a:pt x="965441" y="846175"/>
                </a:lnTo>
                <a:lnTo>
                  <a:pt x="974471" y="833005"/>
                </a:lnTo>
                <a:lnTo>
                  <a:pt x="977861" y="816838"/>
                </a:lnTo>
                <a:close/>
              </a:path>
              <a:path w="4088765" h="10287000">
                <a:moveTo>
                  <a:pt x="977861" y="387946"/>
                </a:moveTo>
                <a:lnTo>
                  <a:pt x="974572" y="371640"/>
                </a:lnTo>
                <a:lnTo>
                  <a:pt x="965568" y="358330"/>
                </a:lnTo>
                <a:lnTo>
                  <a:pt x="952233" y="349364"/>
                </a:lnTo>
                <a:lnTo>
                  <a:pt x="935901" y="346075"/>
                </a:lnTo>
                <a:lnTo>
                  <a:pt x="919518" y="349364"/>
                </a:lnTo>
                <a:lnTo>
                  <a:pt x="906145" y="358330"/>
                </a:lnTo>
                <a:lnTo>
                  <a:pt x="897140" y="371640"/>
                </a:lnTo>
                <a:lnTo>
                  <a:pt x="893851" y="387946"/>
                </a:lnTo>
                <a:lnTo>
                  <a:pt x="897140" y="404215"/>
                </a:lnTo>
                <a:lnTo>
                  <a:pt x="906145" y="417499"/>
                </a:lnTo>
                <a:lnTo>
                  <a:pt x="919518" y="426453"/>
                </a:lnTo>
                <a:lnTo>
                  <a:pt x="935901" y="429729"/>
                </a:lnTo>
                <a:lnTo>
                  <a:pt x="952233" y="426453"/>
                </a:lnTo>
                <a:lnTo>
                  <a:pt x="965568" y="417499"/>
                </a:lnTo>
                <a:lnTo>
                  <a:pt x="974572" y="404215"/>
                </a:lnTo>
                <a:lnTo>
                  <a:pt x="977861" y="387946"/>
                </a:lnTo>
                <a:close/>
              </a:path>
              <a:path w="4088765" h="10287000">
                <a:moveTo>
                  <a:pt x="1389202" y="0"/>
                </a:moveTo>
                <a:lnTo>
                  <a:pt x="1371828" y="0"/>
                </a:lnTo>
                <a:lnTo>
                  <a:pt x="1380515" y="1739"/>
                </a:lnTo>
                <a:lnTo>
                  <a:pt x="1389202" y="0"/>
                </a:lnTo>
                <a:close/>
              </a:path>
              <a:path w="4088765" h="10287000">
                <a:moveTo>
                  <a:pt x="1422298" y="2100884"/>
                </a:moveTo>
                <a:lnTo>
                  <a:pt x="1418983" y="2084730"/>
                </a:lnTo>
                <a:lnTo>
                  <a:pt x="1410030" y="2071522"/>
                </a:lnTo>
                <a:lnTo>
                  <a:pt x="1396771" y="2062594"/>
                </a:lnTo>
                <a:lnTo>
                  <a:pt x="1380515" y="2059266"/>
                </a:lnTo>
                <a:lnTo>
                  <a:pt x="1380337" y="2059051"/>
                </a:lnTo>
                <a:lnTo>
                  <a:pt x="1363954" y="2062340"/>
                </a:lnTo>
                <a:lnTo>
                  <a:pt x="1350581" y="2071306"/>
                </a:lnTo>
                <a:lnTo>
                  <a:pt x="1341577" y="2084603"/>
                </a:lnTo>
                <a:lnTo>
                  <a:pt x="1338275" y="2100884"/>
                </a:lnTo>
                <a:lnTo>
                  <a:pt x="1341577" y="2117179"/>
                </a:lnTo>
                <a:lnTo>
                  <a:pt x="1350581" y="2130475"/>
                </a:lnTo>
                <a:lnTo>
                  <a:pt x="1363954" y="2139442"/>
                </a:lnTo>
                <a:lnTo>
                  <a:pt x="1380337" y="2142718"/>
                </a:lnTo>
                <a:lnTo>
                  <a:pt x="1396669" y="2139442"/>
                </a:lnTo>
                <a:lnTo>
                  <a:pt x="1410004" y="2130475"/>
                </a:lnTo>
                <a:lnTo>
                  <a:pt x="1418996" y="2117179"/>
                </a:lnTo>
                <a:lnTo>
                  <a:pt x="1422298" y="2100884"/>
                </a:lnTo>
                <a:close/>
              </a:path>
              <a:path w="4088765" h="10287000">
                <a:moveTo>
                  <a:pt x="1422298" y="1672805"/>
                </a:moveTo>
                <a:lnTo>
                  <a:pt x="1419021" y="1656600"/>
                </a:lnTo>
                <a:lnTo>
                  <a:pt x="1410068" y="1643367"/>
                </a:lnTo>
                <a:lnTo>
                  <a:pt x="1396784" y="1634413"/>
                </a:lnTo>
                <a:lnTo>
                  <a:pt x="1380515" y="1631073"/>
                </a:lnTo>
                <a:lnTo>
                  <a:pt x="1380337" y="1631073"/>
                </a:lnTo>
                <a:lnTo>
                  <a:pt x="1363954" y="1634363"/>
                </a:lnTo>
                <a:lnTo>
                  <a:pt x="1350581" y="1643329"/>
                </a:lnTo>
                <a:lnTo>
                  <a:pt x="1341577" y="1656626"/>
                </a:lnTo>
                <a:lnTo>
                  <a:pt x="1338275" y="1672920"/>
                </a:lnTo>
                <a:lnTo>
                  <a:pt x="1341577" y="1689201"/>
                </a:lnTo>
                <a:lnTo>
                  <a:pt x="1350581" y="1702498"/>
                </a:lnTo>
                <a:lnTo>
                  <a:pt x="1363954" y="1711452"/>
                </a:lnTo>
                <a:lnTo>
                  <a:pt x="1380337" y="1714741"/>
                </a:lnTo>
                <a:lnTo>
                  <a:pt x="1396669" y="1711452"/>
                </a:lnTo>
                <a:lnTo>
                  <a:pt x="1410004" y="1702498"/>
                </a:lnTo>
                <a:lnTo>
                  <a:pt x="1418996" y="1689201"/>
                </a:lnTo>
                <a:lnTo>
                  <a:pt x="1422298" y="1672920"/>
                </a:lnTo>
                <a:close/>
              </a:path>
              <a:path w="4088765" h="10287000">
                <a:moveTo>
                  <a:pt x="1422298" y="1244396"/>
                </a:moveTo>
                <a:lnTo>
                  <a:pt x="1418983" y="1228242"/>
                </a:lnTo>
                <a:lnTo>
                  <a:pt x="1410030" y="1215034"/>
                </a:lnTo>
                <a:lnTo>
                  <a:pt x="1396771" y="1206106"/>
                </a:lnTo>
                <a:lnTo>
                  <a:pt x="1380515" y="1202791"/>
                </a:lnTo>
                <a:lnTo>
                  <a:pt x="1380337" y="1202524"/>
                </a:lnTo>
                <a:lnTo>
                  <a:pt x="1363954" y="1205814"/>
                </a:lnTo>
                <a:lnTo>
                  <a:pt x="1350581" y="1214805"/>
                </a:lnTo>
                <a:lnTo>
                  <a:pt x="1341577" y="1228115"/>
                </a:lnTo>
                <a:lnTo>
                  <a:pt x="1338275" y="1244396"/>
                </a:lnTo>
                <a:lnTo>
                  <a:pt x="1341577" y="1260678"/>
                </a:lnTo>
                <a:lnTo>
                  <a:pt x="1350581" y="1273975"/>
                </a:lnTo>
                <a:lnTo>
                  <a:pt x="1363954" y="1282941"/>
                </a:lnTo>
                <a:lnTo>
                  <a:pt x="1380337" y="1286230"/>
                </a:lnTo>
                <a:lnTo>
                  <a:pt x="1396669" y="1282941"/>
                </a:lnTo>
                <a:lnTo>
                  <a:pt x="1410004" y="1273975"/>
                </a:lnTo>
                <a:lnTo>
                  <a:pt x="1418996" y="1260678"/>
                </a:lnTo>
                <a:lnTo>
                  <a:pt x="1422298" y="1244396"/>
                </a:lnTo>
                <a:close/>
              </a:path>
              <a:path w="4088765" h="10287000">
                <a:moveTo>
                  <a:pt x="1422298" y="816305"/>
                </a:moveTo>
                <a:lnTo>
                  <a:pt x="1419021" y="800100"/>
                </a:lnTo>
                <a:lnTo>
                  <a:pt x="1410068" y="786866"/>
                </a:lnTo>
                <a:lnTo>
                  <a:pt x="1396784" y="777925"/>
                </a:lnTo>
                <a:lnTo>
                  <a:pt x="1380515" y="774611"/>
                </a:lnTo>
                <a:lnTo>
                  <a:pt x="1380337" y="774611"/>
                </a:lnTo>
                <a:lnTo>
                  <a:pt x="1363954" y="777900"/>
                </a:lnTo>
                <a:lnTo>
                  <a:pt x="1350568" y="786866"/>
                </a:lnTo>
                <a:lnTo>
                  <a:pt x="1341577" y="800125"/>
                </a:lnTo>
                <a:lnTo>
                  <a:pt x="1338275" y="816394"/>
                </a:lnTo>
                <a:lnTo>
                  <a:pt x="1341577" y="832713"/>
                </a:lnTo>
                <a:lnTo>
                  <a:pt x="1350581" y="846023"/>
                </a:lnTo>
                <a:lnTo>
                  <a:pt x="1363954" y="854976"/>
                </a:lnTo>
                <a:lnTo>
                  <a:pt x="1380337" y="858266"/>
                </a:lnTo>
                <a:lnTo>
                  <a:pt x="1396669" y="854976"/>
                </a:lnTo>
                <a:lnTo>
                  <a:pt x="1410004" y="846023"/>
                </a:lnTo>
                <a:lnTo>
                  <a:pt x="1418996" y="832713"/>
                </a:lnTo>
                <a:lnTo>
                  <a:pt x="1422298" y="816394"/>
                </a:lnTo>
                <a:close/>
              </a:path>
              <a:path w="4088765" h="10287000">
                <a:moveTo>
                  <a:pt x="1422565" y="387946"/>
                </a:moveTo>
                <a:lnTo>
                  <a:pt x="1419250" y="371640"/>
                </a:lnTo>
                <a:lnTo>
                  <a:pt x="1410233" y="358330"/>
                </a:lnTo>
                <a:lnTo>
                  <a:pt x="1396860" y="349364"/>
                </a:lnTo>
                <a:lnTo>
                  <a:pt x="1380515" y="346075"/>
                </a:lnTo>
                <a:lnTo>
                  <a:pt x="1364183" y="349364"/>
                </a:lnTo>
                <a:lnTo>
                  <a:pt x="1350835" y="358330"/>
                </a:lnTo>
                <a:lnTo>
                  <a:pt x="1341843" y="371640"/>
                </a:lnTo>
                <a:lnTo>
                  <a:pt x="1338554" y="387946"/>
                </a:lnTo>
                <a:lnTo>
                  <a:pt x="1341843" y="404215"/>
                </a:lnTo>
                <a:lnTo>
                  <a:pt x="1350835" y="417499"/>
                </a:lnTo>
                <a:lnTo>
                  <a:pt x="1364183" y="426453"/>
                </a:lnTo>
                <a:lnTo>
                  <a:pt x="1380515" y="429729"/>
                </a:lnTo>
                <a:lnTo>
                  <a:pt x="1396860" y="426453"/>
                </a:lnTo>
                <a:lnTo>
                  <a:pt x="1410233" y="417499"/>
                </a:lnTo>
                <a:lnTo>
                  <a:pt x="1419250" y="404215"/>
                </a:lnTo>
                <a:lnTo>
                  <a:pt x="1422565" y="387946"/>
                </a:lnTo>
                <a:close/>
              </a:path>
              <a:path w="4088765" h="10287000">
                <a:moveTo>
                  <a:pt x="1833651" y="0"/>
                </a:moveTo>
                <a:lnTo>
                  <a:pt x="1816265" y="0"/>
                </a:lnTo>
                <a:lnTo>
                  <a:pt x="1824951" y="1739"/>
                </a:lnTo>
                <a:lnTo>
                  <a:pt x="1833651" y="0"/>
                </a:lnTo>
                <a:close/>
              </a:path>
              <a:path w="4088765" h="10287000">
                <a:moveTo>
                  <a:pt x="1866734" y="2100884"/>
                </a:moveTo>
                <a:lnTo>
                  <a:pt x="1863382" y="2084679"/>
                </a:lnTo>
                <a:lnTo>
                  <a:pt x="1854377" y="2071446"/>
                </a:lnTo>
                <a:lnTo>
                  <a:pt x="1841055" y="2062530"/>
                </a:lnTo>
                <a:lnTo>
                  <a:pt x="1824774" y="2059266"/>
                </a:lnTo>
                <a:lnTo>
                  <a:pt x="1824774" y="2059051"/>
                </a:lnTo>
                <a:lnTo>
                  <a:pt x="1808416" y="2062340"/>
                </a:lnTo>
                <a:lnTo>
                  <a:pt x="1795056" y="2071306"/>
                </a:lnTo>
                <a:lnTo>
                  <a:pt x="1786026" y="2084603"/>
                </a:lnTo>
                <a:lnTo>
                  <a:pt x="1782711" y="2100884"/>
                </a:lnTo>
                <a:lnTo>
                  <a:pt x="1786026" y="2117179"/>
                </a:lnTo>
                <a:lnTo>
                  <a:pt x="1795056" y="2130475"/>
                </a:lnTo>
                <a:lnTo>
                  <a:pt x="1808416" y="2139442"/>
                </a:lnTo>
                <a:lnTo>
                  <a:pt x="1824774" y="2142718"/>
                </a:lnTo>
                <a:lnTo>
                  <a:pt x="1841106" y="2139442"/>
                </a:lnTo>
                <a:lnTo>
                  <a:pt x="1854441" y="2130475"/>
                </a:lnTo>
                <a:lnTo>
                  <a:pt x="1863432" y="2117179"/>
                </a:lnTo>
                <a:lnTo>
                  <a:pt x="1866734" y="2100884"/>
                </a:lnTo>
                <a:close/>
              </a:path>
              <a:path w="4088765" h="10287000">
                <a:moveTo>
                  <a:pt x="1866734" y="1672805"/>
                </a:moveTo>
                <a:lnTo>
                  <a:pt x="1863432" y="1656562"/>
                </a:lnTo>
                <a:lnTo>
                  <a:pt x="1854441" y="1643291"/>
                </a:lnTo>
                <a:lnTo>
                  <a:pt x="1841106" y="1634350"/>
                </a:lnTo>
                <a:lnTo>
                  <a:pt x="1824774" y="1631073"/>
                </a:lnTo>
                <a:lnTo>
                  <a:pt x="1808416" y="1634363"/>
                </a:lnTo>
                <a:lnTo>
                  <a:pt x="1795056" y="1643329"/>
                </a:lnTo>
                <a:lnTo>
                  <a:pt x="1786026" y="1656626"/>
                </a:lnTo>
                <a:lnTo>
                  <a:pt x="1782711" y="1672920"/>
                </a:lnTo>
                <a:lnTo>
                  <a:pt x="1786026" y="1689201"/>
                </a:lnTo>
                <a:lnTo>
                  <a:pt x="1795056" y="1702498"/>
                </a:lnTo>
                <a:lnTo>
                  <a:pt x="1808416" y="1711452"/>
                </a:lnTo>
                <a:lnTo>
                  <a:pt x="1824774" y="1714741"/>
                </a:lnTo>
                <a:lnTo>
                  <a:pt x="1841106" y="1711452"/>
                </a:lnTo>
                <a:lnTo>
                  <a:pt x="1854441" y="1702498"/>
                </a:lnTo>
                <a:lnTo>
                  <a:pt x="1863432" y="1689201"/>
                </a:lnTo>
                <a:lnTo>
                  <a:pt x="1866734" y="1672920"/>
                </a:lnTo>
                <a:close/>
              </a:path>
              <a:path w="4088765" h="10287000">
                <a:moveTo>
                  <a:pt x="1866734" y="1244396"/>
                </a:moveTo>
                <a:lnTo>
                  <a:pt x="1863382" y="1228191"/>
                </a:lnTo>
                <a:lnTo>
                  <a:pt x="1854377" y="1214970"/>
                </a:lnTo>
                <a:lnTo>
                  <a:pt x="1841055" y="1206055"/>
                </a:lnTo>
                <a:lnTo>
                  <a:pt x="1824774" y="1202791"/>
                </a:lnTo>
                <a:lnTo>
                  <a:pt x="1824774" y="1202524"/>
                </a:lnTo>
                <a:lnTo>
                  <a:pt x="1808416" y="1205814"/>
                </a:lnTo>
                <a:lnTo>
                  <a:pt x="1795056" y="1214805"/>
                </a:lnTo>
                <a:lnTo>
                  <a:pt x="1786026" y="1228115"/>
                </a:lnTo>
                <a:lnTo>
                  <a:pt x="1782711" y="1244396"/>
                </a:lnTo>
                <a:lnTo>
                  <a:pt x="1786026" y="1260678"/>
                </a:lnTo>
                <a:lnTo>
                  <a:pt x="1795056" y="1273975"/>
                </a:lnTo>
                <a:lnTo>
                  <a:pt x="1808416" y="1282941"/>
                </a:lnTo>
                <a:lnTo>
                  <a:pt x="1824774" y="1286230"/>
                </a:lnTo>
                <a:lnTo>
                  <a:pt x="1841106" y="1282941"/>
                </a:lnTo>
                <a:lnTo>
                  <a:pt x="1854441" y="1273975"/>
                </a:lnTo>
                <a:lnTo>
                  <a:pt x="1863432" y="1260678"/>
                </a:lnTo>
                <a:lnTo>
                  <a:pt x="1866734" y="1244396"/>
                </a:lnTo>
                <a:close/>
              </a:path>
              <a:path w="4088765" h="10287000">
                <a:moveTo>
                  <a:pt x="1866734" y="816305"/>
                </a:moveTo>
                <a:lnTo>
                  <a:pt x="1863432" y="800061"/>
                </a:lnTo>
                <a:lnTo>
                  <a:pt x="1854441" y="786803"/>
                </a:lnTo>
                <a:lnTo>
                  <a:pt x="1841106" y="777875"/>
                </a:lnTo>
                <a:lnTo>
                  <a:pt x="1824774" y="774611"/>
                </a:lnTo>
                <a:lnTo>
                  <a:pt x="1808416" y="777900"/>
                </a:lnTo>
                <a:lnTo>
                  <a:pt x="1795056" y="786853"/>
                </a:lnTo>
                <a:lnTo>
                  <a:pt x="1786026" y="800125"/>
                </a:lnTo>
                <a:lnTo>
                  <a:pt x="1782711" y="816394"/>
                </a:lnTo>
                <a:lnTo>
                  <a:pt x="1786026" y="832713"/>
                </a:lnTo>
                <a:lnTo>
                  <a:pt x="1795056" y="846023"/>
                </a:lnTo>
                <a:lnTo>
                  <a:pt x="1808416" y="854976"/>
                </a:lnTo>
                <a:lnTo>
                  <a:pt x="1824774" y="858266"/>
                </a:lnTo>
                <a:lnTo>
                  <a:pt x="1841106" y="854976"/>
                </a:lnTo>
                <a:lnTo>
                  <a:pt x="1854441" y="846023"/>
                </a:lnTo>
                <a:lnTo>
                  <a:pt x="1863432" y="832713"/>
                </a:lnTo>
                <a:lnTo>
                  <a:pt x="1866734" y="816394"/>
                </a:lnTo>
                <a:close/>
              </a:path>
              <a:path w="4088765" h="10287000">
                <a:moveTo>
                  <a:pt x="1867001" y="387946"/>
                </a:moveTo>
                <a:lnTo>
                  <a:pt x="1863699" y="371640"/>
                </a:lnTo>
                <a:lnTo>
                  <a:pt x="1854695" y="358330"/>
                </a:lnTo>
                <a:lnTo>
                  <a:pt x="1841334" y="349364"/>
                </a:lnTo>
                <a:lnTo>
                  <a:pt x="1824951" y="346075"/>
                </a:lnTo>
                <a:lnTo>
                  <a:pt x="1808619" y="349364"/>
                </a:lnTo>
                <a:lnTo>
                  <a:pt x="1795272" y="358330"/>
                </a:lnTo>
                <a:lnTo>
                  <a:pt x="1786280" y="371640"/>
                </a:lnTo>
                <a:lnTo>
                  <a:pt x="1782978" y="387946"/>
                </a:lnTo>
                <a:lnTo>
                  <a:pt x="1786280" y="404215"/>
                </a:lnTo>
                <a:lnTo>
                  <a:pt x="1795272" y="417499"/>
                </a:lnTo>
                <a:lnTo>
                  <a:pt x="1808619" y="426453"/>
                </a:lnTo>
                <a:lnTo>
                  <a:pt x="1824951" y="429729"/>
                </a:lnTo>
                <a:lnTo>
                  <a:pt x="1841334" y="426453"/>
                </a:lnTo>
                <a:lnTo>
                  <a:pt x="1854695" y="417499"/>
                </a:lnTo>
                <a:lnTo>
                  <a:pt x="1863699" y="404215"/>
                </a:lnTo>
                <a:lnTo>
                  <a:pt x="1867001" y="387946"/>
                </a:lnTo>
                <a:close/>
              </a:path>
              <a:path w="4088765" h="10287000">
                <a:moveTo>
                  <a:pt x="2277846" y="0"/>
                </a:moveTo>
                <a:lnTo>
                  <a:pt x="2260358" y="0"/>
                </a:lnTo>
                <a:lnTo>
                  <a:pt x="2269020" y="1739"/>
                </a:lnTo>
                <a:lnTo>
                  <a:pt x="2277846" y="0"/>
                </a:lnTo>
                <a:close/>
              </a:path>
              <a:path w="4088765" h="10287000">
                <a:moveTo>
                  <a:pt x="2311082" y="2100999"/>
                </a:moveTo>
                <a:lnTo>
                  <a:pt x="2285479" y="2062568"/>
                </a:lnTo>
                <a:lnTo>
                  <a:pt x="2269198" y="2059266"/>
                </a:lnTo>
                <a:lnTo>
                  <a:pt x="2269198" y="2059051"/>
                </a:lnTo>
                <a:lnTo>
                  <a:pt x="2252853" y="2062302"/>
                </a:lnTo>
                <a:lnTo>
                  <a:pt x="2239480" y="2071230"/>
                </a:lnTo>
                <a:lnTo>
                  <a:pt x="2230424" y="2084501"/>
                </a:lnTo>
                <a:lnTo>
                  <a:pt x="2227059" y="2100783"/>
                </a:lnTo>
                <a:lnTo>
                  <a:pt x="2230348" y="2117077"/>
                </a:lnTo>
                <a:lnTo>
                  <a:pt x="2239314" y="2130399"/>
                </a:lnTo>
                <a:lnTo>
                  <a:pt x="2252649" y="2139391"/>
                </a:lnTo>
                <a:lnTo>
                  <a:pt x="2269020" y="2142718"/>
                </a:lnTo>
                <a:lnTo>
                  <a:pt x="2285377" y="2139480"/>
                </a:lnTo>
                <a:lnTo>
                  <a:pt x="2298738" y="2130552"/>
                </a:lnTo>
                <a:lnTo>
                  <a:pt x="2307767" y="2117267"/>
                </a:lnTo>
                <a:lnTo>
                  <a:pt x="2311082" y="2100999"/>
                </a:lnTo>
                <a:close/>
              </a:path>
              <a:path w="4088765" h="10287000">
                <a:moveTo>
                  <a:pt x="2311082" y="1672805"/>
                </a:moveTo>
                <a:lnTo>
                  <a:pt x="2307780" y="1656588"/>
                </a:lnTo>
                <a:lnTo>
                  <a:pt x="2298801" y="1643329"/>
                </a:lnTo>
                <a:lnTo>
                  <a:pt x="2285479" y="1634388"/>
                </a:lnTo>
                <a:lnTo>
                  <a:pt x="2269198" y="1631073"/>
                </a:lnTo>
                <a:lnTo>
                  <a:pt x="2252853" y="1634324"/>
                </a:lnTo>
                <a:lnTo>
                  <a:pt x="2239480" y="1643253"/>
                </a:lnTo>
                <a:lnTo>
                  <a:pt x="2230424" y="1656524"/>
                </a:lnTo>
                <a:lnTo>
                  <a:pt x="2227059" y="1672805"/>
                </a:lnTo>
                <a:lnTo>
                  <a:pt x="2230348" y="1689100"/>
                </a:lnTo>
                <a:lnTo>
                  <a:pt x="2239314" y="1702422"/>
                </a:lnTo>
                <a:lnTo>
                  <a:pt x="2252649" y="1711413"/>
                </a:lnTo>
                <a:lnTo>
                  <a:pt x="2269020" y="1714741"/>
                </a:lnTo>
                <a:lnTo>
                  <a:pt x="2285377" y="1711502"/>
                </a:lnTo>
                <a:lnTo>
                  <a:pt x="2298738" y="1702574"/>
                </a:lnTo>
                <a:lnTo>
                  <a:pt x="2307767" y="1689290"/>
                </a:lnTo>
                <a:lnTo>
                  <a:pt x="2311082" y="1673021"/>
                </a:lnTo>
                <a:lnTo>
                  <a:pt x="2311082" y="1672805"/>
                </a:lnTo>
                <a:close/>
              </a:path>
              <a:path w="4088765" h="10287000">
                <a:moveTo>
                  <a:pt x="2311082" y="1244485"/>
                </a:moveTo>
                <a:lnTo>
                  <a:pt x="2285466" y="1206093"/>
                </a:lnTo>
                <a:lnTo>
                  <a:pt x="2269198" y="1202791"/>
                </a:lnTo>
                <a:lnTo>
                  <a:pt x="2269198" y="1202524"/>
                </a:lnTo>
                <a:lnTo>
                  <a:pt x="2252853" y="1205801"/>
                </a:lnTo>
                <a:lnTo>
                  <a:pt x="2239480" y="1214755"/>
                </a:lnTo>
                <a:lnTo>
                  <a:pt x="2230424" y="1228039"/>
                </a:lnTo>
                <a:lnTo>
                  <a:pt x="2227059" y="1244307"/>
                </a:lnTo>
                <a:lnTo>
                  <a:pt x="2230348" y="1260589"/>
                </a:lnTo>
                <a:lnTo>
                  <a:pt x="2239314" y="1273911"/>
                </a:lnTo>
                <a:lnTo>
                  <a:pt x="2252649" y="1282903"/>
                </a:lnTo>
                <a:lnTo>
                  <a:pt x="2269020" y="1286230"/>
                </a:lnTo>
                <a:lnTo>
                  <a:pt x="2285377" y="1282979"/>
                </a:lnTo>
                <a:lnTo>
                  <a:pt x="2298738" y="1274051"/>
                </a:lnTo>
                <a:lnTo>
                  <a:pt x="2307767" y="1260767"/>
                </a:lnTo>
                <a:lnTo>
                  <a:pt x="2311082" y="1244485"/>
                </a:lnTo>
                <a:close/>
              </a:path>
              <a:path w="4088765" h="10287000">
                <a:moveTo>
                  <a:pt x="2311082" y="816305"/>
                </a:moveTo>
                <a:lnTo>
                  <a:pt x="2307780" y="800100"/>
                </a:lnTo>
                <a:lnTo>
                  <a:pt x="2298801" y="786841"/>
                </a:lnTo>
                <a:lnTo>
                  <a:pt x="2285479" y="777887"/>
                </a:lnTo>
                <a:lnTo>
                  <a:pt x="2269198" y="774611"/>
                </a:lnTo>
                <a:lnTo>
                  <a:pt x="2252853" y="777836"/>
                </a:lnTo>
                <a:lnTo>
                  <a:pt x="2239480" y="786777"/>
                </a:lnTo>
                <a:lnTo>
                  <a:pt x="2230424" y="800049"/>
                </a:lnTo>
                <a:lnTo>
                  <a:pt x="2227059" y="816305"/>
                </a:lnTo>
                <a:lnTo>
                  <a:pt x="2230348" y="832586"/>
                </a:lnTo>
                <a:lnTo>
                  <a:pt x="2239314" y="845908"/>
                </a:lnTo>
                <a:lnTo>
                  <a:pt x="2252649" y="854913"/>
                </a:lnTo>
                <a:lnTo>
                  <a:pt x="2269020" y="858266"/>
                </a:lnTo>
                <a:lnTo>
                  <a:pt x="2285377" y="855040"/>
                </a:lnTo>
                <a:lnTo>
                  <a:pt x="2298738" y="846099"/>
                </a:lnTo>
                <a:lnTo>
                  <a:pt x="2307767" y="832802"/>
                </a:lnTo>
                <a:lnTo>
                  <a:pt x="2311082" y="816483"/>
                </a:lnTo>
                <a:lnTo>
                  <a:pt x="2311082" y="816305"/>
                </a:lnTo>
                <a:close/>
              </a:path>
              <a:path w="4088765" h="10287000">
                <a:moveTo>
                  <a:pt x="2311349" y="388035"/>
                </a:moveTo>
                <a:lnTo>
                  <a:pt x="2285644" y="349364"/>
                </a:lnTo>
                <a:lnTo>
                  <a:pt x="2269337" y="346087"/>
                </a:lnTo>
                <a:lnTo>
                  <a:pt x="2253030" y="349313"/>
                </a:lnTo>
                <a:lnTo>
                  <a:pt x="2239670" y="358241"/>
                </a:lnTo>
                <a:lnTo>
                  <a:pt x="2230640" y="371513"/>
                </a:lnTo>
                <a:lnTo>
                  <a:pt x="2227326" y="387769"/>
                </a:lnTo>
                <a:lnTo>
                  <a:pt x="2230577" y="404088"/>
                </a:lnTo>
                <a:lnTo>
                  <a:pt x="2239543" y="417410"/>
                </a:lnTo>
                <a:lnTo>
                  <a:pt x="2252865" y="426402"/>
                </a:lnTo>
                <a:lnTo>
                  <a:pt x="2269198" y="429729"/>
                </a:lnTo>
                <a:lnTo>
                  <a:pt x="2285555" y="426504"/>
                </a:lnTo>
                <a:lnTo>
                  <a:pt x="2298928" y="417576"/>
                </a:lnTo>
                <a:lnTo>
                  <a:pt x="2307983" y="404304"/>
                </a:lnTo>
                <a:lnTo>
                  <a:pt x="2311349" y="388035"/>
                </a:lnTo>
                <a:close/>
              </a:path>
              <a:path w="4088765" h="10287000">
                <a:moveTo>
                  <a:pt x="2722676" y="0"/>
                </a:moveTo>
                <a:lnTo>
                  <a:pt x="2705214" y="0"/>
                </a:lnTo>
                <a:lnTo>
                  <a:pt x="2714269" y="1739"/>
                </a:lnTo>
                <a:lnTo>
                  <a:pt x="2722676" y="0"/>
                </a:lnTo>
                <a:close/>
              </a:path>
              <a:path w="4088765" h="10287000">
                <a:moveTo>
                  <a:pt x="2755785" y="388035"/>
                </a:moveTo>
                <a:lnTo>
                  <a:pt x="2730119" y="349364"/>
                </a:lnTo>
                <a:lnTo>
                  <a:pt x="2713774" y="346087"/>
                </a:lnTo>
                <a:lnTo>
                  <a:pt x="2697467" y="349313"/>
                </a:lnTo>
                <a:lnTo>
                  <a:pt x="2684094" y="358241"/>
                </a:lnTo>
                <a:lnTo>
                  <a:pt x="2675077" y="371513"/>
                </a:lnTo>
                <a:lnTo>
                  <a:pt x="2671762" y="387769"/>
                </a:lnTo>
                <a:lnTo>
                  <a:pt x="2675013" y="404088"/>
                </a:lnTo>
                <a:lnTo>
                  <a:pt x="2683980" y="417410"/>
                </a:lnTo>
                <a:lnTo>
                  <a:pt x="2697302" y="426402"/>
                </a:lnTo>
                <a:lnTo>
                  <a:pt x="2713634" y="429729"/>
                </a:lnTo>
                <a:lnTo>
                  <a:pt x="2729992" y="426504"/>
                </a:lnTo>
                <a:lnTo>
                  <a:pt x="2743365" y="417576"/>
                </a:lnTo>
                <a:lnTo>
                  <a:pt x="2752420" y="404304"/>
                </a:lnTo>
                <a:lnTo>
                  <a:pt x="2755785" y="388035"/>
                </a:lnTo>
                <a:close/>
              </a:path>
              <a:path w="4088765" h="10287000">
                <a:moveTo>
                  <a:pt x="2755963" y="2100783"/>
                </a:moveTo>
                <a:lnTo>
                  <a:pt x="2752534" y="2084527"/>
                </a:lnTo>
                <a:lnTo>
                  <a:pt x="2743428" y="2071293"/>
                </a:lnTo>
                <a:lnTo>
                  <a:pt x="2730004" y="2062429"/>
                </a:lnTo>
                <a:lnTo>
                  <a:pt x="2713634" y="2059266"/>
                </a:lnTo>
                <a:lnTo>
                  <a:pt x="2713634" y="2059051"/>
                </a:lnTo>
                <a:lnTo>
                  <a:pt x="2697315" y="2062467"/>
                </a:lnTo>
                <a:lnTo>
                  <a:pt x="2684030" y="2071535"/>
                </a:lnTo>
                <a:lnTo>
                  <a:pt x="2675128" y="2084895"/>
                </a:lnTo>
                <a:lnTo>
                  <a:pt x="2671940" y="2101215"/>
                </a:lnTo>
                <a:lnTo>
                  <a:pt x="2675369" y="2117471"/>
                </a:lnTo>
                <a:lnTo>
                  <a:pt x="2684475" y="2130691"/>
                </a:lnTo>
                <a:lnTo>
                  <a:pt x="2697899" y="2139556"/>
                </a:lnTo>
                <a:lnTo>
                  <a:pt x="2714269" y="2142718"/>
                </a:lnTo>
                <a:lnTo>
                  <a:pt x="2730563" y="2139327"/>
                </a:lnTo>
                <a:lnTo>
                  <a:pt x="2743835" y="2130323"/>
                </a:lnTo>
                <a:lnTo>
                  <a:pt x="2752737" y="2117026"/>
                </a:lnTo>
                <a:lnTo>
                  <a:pt x="2755963" y="2100783"/>
                </a:lnTo>
                <a:close/>
              </a:path>
              <a:path w="4088765" h="10287000">
                <a:moveTo>
                  <a:pt x="2755963" y="1672805"/>
                </a:moveTo>
                <a:lnTo>
                  <a:pt x="2752648" y="1656524"/>
                </a:lnTo>
                <a:lnTo>
                  <a:pt x="2743606" y="1643253"/>
                </a:lnTo>
                <a:lnTo>
                  <a:pt x="2730220" y="1634324"/>
                </a:lnTo>
                <a:lnTo>
                  <a:pt x="2713812" y="1631073"/>
                </a:lnTo>
                <a:lnTo>
                  <a:pt x="2713634" y="1631073"/>
                </a:lnTo>
                <a:lnTo>
                  <a:pt x="2697315" y="1634490"/>
                </a:lnTo>
                <a:lnTo>
                  <a:pt x="2684030" y="1643557"/>
                </a:lnTo>
                <a:lnTo>
                  <a:pt x="2675128" y="1656918"/>
                </a:lnTo>
                <a:lnTo>
                  <a:pt x="2671940" y="1673225"/>
                </a:lnTo>
                <a:lnTo>
                  <a:pt x="2675369" y="1689493"/>
                </a:lnTo>
                <a:lnTo>
                  <a:pt x="2684475" y="1702714"/>
                </a:lnTo>
                <a:lnTo>
                  <a:pt x="2697899" y="1711579"/>
                </a:lnTo>
                <a:lnTo>
                  <a:pt x="2714269" y="1714741"/>
                </a:lnTo>
                <a:lnTo>
                  <a:pt x="2730563" y="1711350"/>
                </a:lnTo>
                <a:lnTo>
                  <a:pt x="2743835" y="1702333"/>
                </a:lnTo>
                <a:lnTo>
                  <a:pt x="2752737" y="1689049"/>
                </a:lnTo>
                <a:lnTo>
                  <a:pt x="2755963" y="1672805"/>
                </a:lnTo>
                <a:close/>
              </a:path>
              <a:path w="4088765" h="10287000">
                <a:moveTo>
                  <a:pt x="2755963" y="1244841"/>
                </a:moveTo>
                <a:lnTo>
                  <a:pt x="2752763" y="1228547"/>
                </a:lnTo>
                <a:lnTo>
                  <a:pt x="2743822" y="1215186"/>
                </a:lnTo>
                <a:lnTo>
                  <a:pt x="2730500" y="1206144"/>
                </a:lnTo>
                <a:lnTo>
                  <a:pt x="2714180" y="1202791"/>
                </a:lnTo>
                <a:lnTo>
                  <a:pt x="2713634" y="1202791"/>
                </a:lnTo>
                <a:lnTo>
                  <a:pt x="2713634" y="1202524"/>
                </a:lnTo>
                <a:lnTo>
                  <a:pt x="2697315" y="1205966"/>
                </a:lnTo>
                <a:lnTo>
                  <a:pt x="2684030" y="1215047"/>
                </a:lnTo>
                <a:lnTo>
                  <a:pt x="2675128" y="1228420"/>
                </a:lnTo>
                <a:lnTo>
                  <a:pt x="2671940" y="1244752"/>
                </a:lnTo>
                <a:lnTo>
                  <a:pt x="2675369" y="1260995"/>
                </a:lnTo>
                <a:lnTo>
                  <a:pt x="2684475" y="1274203"/>
                </a:lnTo>
                <a:lnTo>
                  <a:pt x="2697899" y="1283068"/>
                </a:lnTo>
                <a:lnTo>
                  <a:pt x="2714269" y="1286230"/>
                </a:lnTo>
                <a:lnTo>
                  <a:pt x="2730423" y="1282890"/>
                </a:lnTo>
                <a:lnTo>
                  <a:pt x="2743631" y="1274013"/>
                </a:lnTo>
                <a:lnTo>
                  <a:pt x="2752585" y="1260894"/>
                </a:lnTo>
                <a:lnTo>
                  <a:pt x="2755963" y="1244841"/>
                </a:lnTo>
                <a:close/>
              </a:path>
              <a:path w="4088765" h="10287000">
                <a:moveTo>
                  <a:pt x="2755963" y="816838"/>
                </a:moveTo>
                <a:lnTo>
                  <a:pt x="2752839" y="800531"/>
                </a:lnTo>
                <a:lnTo>
                  <a:pt x="2743987" y="787133"/>
                </a:lnTo>
                <a:lnTo>
                  <a:pt x="2730741" y="778040"/>
                </a:lnTo>
                <a:lnTo>
                  <a:pt x="2714447" y="774611"/>
                </a:lnTo>
                <a:lnTo>
                  <a:pt x="2713634" y="774611"/>
                </a:lnTo>
                <a:lnTo>
                  <a:pt x="2697302" y="778040"/>
                </a:lnTo>
                <a:lnTo>
                  <a:pt x="2684030" y="787095"/>
                </a:lnTo>
                <a:lnTo>
                  <a:pt x="2675128" y="800455"/>
                </a:lnTo>
                <a:lnTo>
                  <a:pt x="2671940" y="816749"/>
                </a:lnTo>
                <a:lnTo>
                  <a:pt x="2675369" y="832993"/>
                </a:lnTo>
                <a:lnTo>
                  <a:pt x="2684475" y="846226"/>
                </a:lnTo>
                <a:lnTo>
                  <a:pt x="2697899" y="855103"/>
                </a:lnTo>
                <a:lnTo>
                  <a:pt x="2714269" y="858266"/>
                </a:lnTo>
                <a:lnTo>
                  <a:pt x="2730423" y="854925"/>
                </a:lnTo>
                <a:lnTo>
                  <a:pt x="2743631" y="846035"/>
                </a:lnTo>
                <a:lnTo>
                  <a:pt x="2752585" y="832904"/>
                </a:lnTo>
                <a:lnTo>
                  <a:pt x="2755963" y="816838"/>
                </a:lnTo>
                <a:close/>
              </a:path>
              <a:path w="4088765" h="10287000">
                <a:moveTo>
                  <a:pt x="2872371" y="7712888"/>
                </a:moveTo>
                <a:lnTo>
                  <a:pt x="2871571" y="7664526"/>
                </a:lnTo>
                <a:lnTo>
                  <a:pt x="2869184" y="7616558"/>
                </a:lnTo>
                <a:lnTo>
                  <a:pt x="2865247" y="7569009"/>
                </a:lnTo>
                <a:lnTo>
                  <a:pt x="2859760" y="7521905"/>
                </a:lnTo>
                <a:lnTo>
                  <a:pt x="2852775" y="7475283"/>
                </a:lnTo>
                <a:lnTo>
                  <a:pt x="2844304" y="7429144"/>
                </a:lnTo>
                <a:lnTo>
                  <a:pt x="2834386" y="7383539"/>
                </a:lnTo>
                <a:lnTo>
                  <a:pt x="2823019" y="7338479"/>
                </a:lnTo>
                <a:lnTo>
                  <a:pt x="2810256" y="7293991"/>
                </a:lnTo>
                <a:lnTo>
                  <a:pt x="2796108" y="7250100"/>
                </a:lnTo>
                <a:lnTo>
                  <a:pt x="2780601" y="7206831"/>
                </a:lnTo>
                <a:lnTo>
                  <a:pt x="2763761" y="7164210"/>
                </a:lnTo>
                <a:lnTo>
                  <a:pt x="2745625" y="7122274"/>
                </a:lnTo>
                <a:lnTo>
                  <a:pt x="2726207" y="7081025"/>
                </a:lnTo>
                <a:lnTo>
                  <a:pt x="2705519" y="7040512"/>
                </a:lnTo>
                <a:lnTo>
                  <a:pt x="2683611" y="7000735"/>
                </a:lnTo>
                <a:lnTo>
                  <a:pt x="2660497" y="6961746"/>
                </a:lnTo>
                <a:lnTo>
                  <a:pt x="2636215" y="6923545"/>
                </a:lnTo>
                <a:lnTo>
                  <a:pt x="2610764" y="6886181"/>
                </a:lnTo>
                <a:lnTo>
                  <a:pt x="2584183" y="6849669"/>
                </a:lnTo>
                <a:lnTo>
                  <a:pt x="2556510" y="6814032"/>
                </a:lnTo>
                <a:lnTo>
                  <a:pt x="2527744" y="6779298"/>
                </a:lnTo>
                <a:lnTo>
                  <a:pt x="2497937" y="6745491"/>
                </a:lnTo>
                <a:lnTo>
                  <a:pt x="2467102" y="6712623"/>
                </a:lnTo>
                <a:lnTo>
                  <a:pt x="2435263" y="6680746"/>
                </a:lnTo>
                <a:lnTo>
                  <a:pt x="2402446" y="6649872"/>
                </a:lnTo>
                <a:lnTo>
                  <a:pt x="2368677" y="6620027"/>
                </a:lnTo>
                <a:lnTo>
                  <a:pt x="2333980" y="6591236"/>
                </a:lnTo>
                <a:lnTo>
                  <a:pt x="2298382" y="6563525"/>
                </a:lnTo>
                <a:lnTo>
                  <a:pt x="2261908" y="6536918"/>
                </a:lnTo>
                <a:lnTo>
                  <a:pt x="2224582" y="6511442"/>
                </a:lnTo>
                <a:lnTo>
                  <a:pt x="2186444" y="6487122"/>
                </a:lnTo>
                <a:lnTo>
                  <a:pt x="2147493" y="6463982"/>
                </a:lnTo>
                <a:lnTo>
                  <a:pt x="2107768" y="6442049"/>
                </a:lnTo>
                <a:lnTo>
                  <a:pt x="2067293" y="6421348"/>
                </a:lnTo>
                <a:lnTo>
                  <a:pt x="2026107" y="6401905"/>
                </a:lnTo>
                <a:lnTo>
                  <a:pt x="1984209" y="6383731"/>
                </a:lnTo>
                <a:lnTo>
                  <a:pt x="1941639" y="6366878"/>
                </a:lnTo>
                <a:lnTo>
                  <a:pt x="1898421" y="6351359"/>
                </a:lnTo>
                <a:lnTo>
                  <a:pt x="1854581" y="6337198"/>
                </a:lnTo>
                <a:lnTo>
                  <a:pt x="1810143" y="6324409"/>
                </a:lnTo>
                <a:lnTo>
                  <a:pt x="1765134" y="6313043"/>
                </a:lnTo>
                <a:lnTo>
                  <a:pt x="1740166" y="6307594"/>
                </a:lnTo>
                <a:lnTo>
                  <a:pt x="1719580" y="6303099"/>
                </a:lnTo>
                <a:lnTo>
                  <a:pt x="1673504" y="6294615"/>
                </a:lnTo>
                <a:lnTo>
                  <a:pt x="1626933" y="6287630"/>
                </a:lnTo>
                <a:lnTo>
                  <a:pt x="1579892" y="6282144"/>
                </a:lnTo>
                <a:lnTo>
                  <a:pt x="1532407" y="6278194"/>
                </a:lnTo>
                <a:lnTo>
                  <a:pt x="1484490" y="6275806"/>
                </a:lnTo>
                <a:lnTo>
                  <a:pt x="1436192" y="6275006"/>
                </a:lnTo>
                <a:lnTo>
                  <a:pt x="1387881" y="6275806"/>
                </a:lnTo>
                <a:lnTo>
                  <a:pt x="1339964" y="6278194"/>
                </a:lnTo>
                <a:lnTo>
                  <a:pt x="1292479" y="6282144"/>
                </a:lnTo>
                <a:lnTo>
                  <a:pt x="1245438" y="6287630"/>
                </a:lnTo>
                <a:lnTo>
                  <a:pt x="1198854" y="6294615"/>
                </a:lnTo>
                <a:lnTo>
                  <a:pt x="1152779" y="6303099"/>
                </a:lnTo>
                <a:lnTo>
                  <a:pt x="1107224" y="6313043"/>
                </a:lnTo>
                <a:lnTo>
                  <a:pt x="1062215" y="6324409"/>
                </a:lnTo>
                <a:lnTo>
                  <a:pt x="1017778" y="6337198"/>
                </a:lnTo>
                <a:lnTo>
                  <a:pt x="973937" y="6351359"/>
                </a:lnTo>
                <a:lnTo>
                  <a:pt x="930719" y="6366878"/>
                </a:lnTo>
                <a:lnTo>
                  <a:pt x="888149" y="6383731"/>
                </a:lnTo>
                <a:lnTo>
                  <a:pt x="846264" y="6401905"/>
                </a:lnTo>
                <a:lnTo>
                  <a:pt x="805065" y="6421348"/>
                </a:lnTo>
                <a:lnTo>
                  <a:pt x="764590" y="6442049"/>
                </a:lnTo>
                <a:lnTo>
                  <a:pt x="724865" y="6463982"/>
                </a:lnTo>
                <a:lnTo>
                  <a:pt x="685927" y="6487122"/>
                </a:lnTo>
                <a:lnTo>
                  <a:pt x="647776" y="6511442"/>
                </a:lnTo>
                <a:lnTo>
                  <a:pt x="610450" y="6536918"/>
                </a:lnTo>
                <a:lnTo>
                  <a:pt x="573976" y="6563525"/>
                </a:lnTo>
                <a:lnTo>
                  <a:pt x="538378" y="6591236"/>
                </a:lnTo>
                <a:lnTo>
                  <a:pt x="503682" y="6620027"/>
                </a:lnTo>
                <a:lnTo>
                  <a:pt x="469925" y="6649872"/>
                </a:lnTo>
                <a:lnTo>
                  <a:pt x="437108" y="6680746"/>
                </a:lnTo>
                <a:lnTo>
                  <a:pt x="405257" y="6712623"/>
                </a:lnTo>
                <a:lnTo>
                  <a:pt x="374421" y="6745491"/>
                </a:lnTo>
                <a:lnTo>
                  <a:pt x="344614" y="6779298"/>
                </a:lnTo>
                <a:lnTo>
                  <a:pt x="315861" y="6814032"/>
                </a:lnTo>
                <a:lnTo>
                  <a:pt x="288175" y="6849669"/>
                </a:lnTo>
                <a:lnTo>
                  <a:pt x="261607" y="6886181"/>
                </a:lnTo>
                <a:lnTo>
                  <a:pt x="236156" y="6923545"/>
                </a:lnTo>
                <a:lnTo>
                  <a:pt x="211861" y="6961746"/>
                </a:lnTo>
                <a:lnTo>
                  <a:pt x="188760" y="7000735"/>
                </a:lnTo>
                <a:lnTo>
                  <a:pt x="166852" y="7040512"/>
                </a:lnTo>
                <a:lnTo>
                  <a:pt x="146164" y="7081025"/>
                </a:lnTo>
                <a:lnTo>
                  <a:pt x="126746" y="7122274"/>
                </a:lnTo>
                <a:lnTo>
                  <a:pt x="108610" y="7164210"/>
                </a:lnTo>
                <a:lnTo>
                  <a:pt x="91770" y="7206831"/>
                </a:lnTo>
                <a:lnTo>
                  <a:pt x="76263" y="7250100"/>
                </a:lnTo>
                <a:lnTo>
                  <a:pt x="62115" y="7293991"/>
                </a:lnTo>
                <a:lnTo>
                  <a:pt x="49352" y="7338479"/>
                </a:lnTo>
                <a:lnTo>
                  <a:pt x="37985" y="7383539"/>
                </a:lnTo>
                <a:lnTo>
                  <a:pt x="28067" y="7429144"/>
                </a:lnTo>
                <a:lnTo>
                  <a:pt x="19596" y="7475283"/>
                </a:lnTo>
                <a:lnTo>
                  <a:pt x="12611" y="7521905"/>
                </a:lnTo>
                <a:lnTo>
                  <a:pt x="7099" y="7569365"/>
                </a:lnTo>
                <a:lnTo>
                  <a:pt x="3175" y="7616787"/>
                </a:lnTo>
                <a:lnTo>
                  <a:pt x="800" y="7664628"/>
                </a:lnTo>
                <a:lnTo>
                  <a:pt x="0" y="7712888"/>
                </a:lnTo>
                <a:lnTo>
                  <a:pt x="0" y="10286987"/>
                </a:lnTo>
                <a:lnTo>
                  <a:pt x="32537" y="10286987"/>
                </a:lnTo>
                <a:lnTo>
                  <a:pt x="32537" y="7712888"/>
                </a:lnTo>
                <a:lnTo>
                  <a:pt x="33350" y="7664526"/>
                </a:lnTo>
                <a:lnTo>
                  <a:pt x="35801" y="7616558"/>
                </a:lnTo>
                <a:lnTo>
                  <a:pt x="39839" y="7569009"/>
                </a:lnTo>
                <a:lnTo>
                  <a:pt x="45364" y="7522413"/>
                </a:lnTo>
                <a:lnTo>
                  <a:pt x="52476" y="7475931"/>
                </a:lnTo>
                <a:lnTo>
                  <a:pt x="61087" y="7429970"/>
                </a:lnTo>
                <a:lnTo>
                  <a:pt x="71196" y="7384529"/>
                </a:lnTo>
                <a:lnTo>
                  <a:pt x="82740" y="7339660"/>
                </a:lnTo>
                <a:lnTo>
                  <a:pt x="95719" y="7295375"/>
                </a:lnTo>
                <a:lnTo>
                  <a:pt x="110109" y="7251713"/>
                </a:lnTo>
                <a:lnTo>
                  <a:pt x="125869" y="7208685"/>
                </a:lnTo>
                <a:lnTo>
                  <a:pt x="142976" y="7166318"/>
                </a:lnTo>
                <a:lnTo>
                  <a:pt x="161417" y="7124649"/>
                </a:lnTo>
                <a:lnTo>
                  <a:pt x="181152" y="7083704"/>
                </a:lnTo>
                <a:lnTo>
                  <a:pt x="202145" y="7043496"/>
                </a:lnTo>
                <a:lnTo>
                  <a:pt x="224396" y="7004063"/>
                </a:lnTo>
                <a:lnTo>
                  <a:pt x="247865" y="6965429"/>
                </a:lnTo>
                <a:lnTo>
                  <a:pt x="272516" y="6927621"/>
                </a:lnTo>
                <a:lnTo>
                  <a:pt x="298348" y="6890677"/>
                </a:lnTo>
                <a:lnTo>
                  <a:pt x="325310" y="6854596"/>
                </a:lnTo>
                <a:lnTo>
                  <a:pt x="353390" y="6819417"/>
                </a:lnTo>
                <a:lnTo>
                  <a:pt x="382549" y="6785178"/>
                </a:lnTo>
                <a:lnTo>
                  <a:pt x="412775" y="6751891"/>
                </a:lnTo>
                <a:lnTo>
                  <a:pt x="444030" y="6719583"/>
                </a:lnTo>
                <a:lnTo>
                  <a:pt x="476300" y="6688290"/>
                </a:lnTo>
                <a:lnTo>
                  <a:pt x="509549" y="6658026"/>
                </a:lnTo>
                <a:lnTo>
                  <a:pt x="543750" y="6628828"/>
                </a:lnTo>
                <a:lnTo>
                  <a:pt x="578891" y="6600711"/>
                </a:lnTo>
                <a:lnTo>
                  <a:pt x="614921" y="6573723"/>
                </a:lnTo>
                <a:lnTo>
                  <a:pt x="651840" y="6547866"/>
                </a:lnTo>
                <a:lnTo>
                  <a:pt x="689597" y="6523177"/>
                </a:lnTo>
                <a:lnTo>
                  <a:pt x="728192" y="6499682"/>
                </a:lnTo>
                <a:lnTo>
                  <a:pt x="767575" y="6477406"/>
                </a:lnTo>
                <a:lnTo>
                  <a:pt x="807732" y="6456388"/>
                </a:lnTo>
                <a:lnTo>
                  <a:pt x="848626" y="6436627"/>
                </a:lnTo>
                <a:lnTo>
                  <a:pt x="890244" y="6418173"/>
                </a:lnTo>
                <a:lnTo>
                  <a:pt x="932561" y="6401041"/>
                </a:lnTo>
                <a:lnTo>
                  <a:pt x="975537" y="6385255"/>
                </a:lnTo>
                <a:lnTo>
                  <a:pt x="1019162" y="6370853"/>
                </a:lnTo>
                <a:lnTo>
                  <a:pt x="1063396" y="6357861"/>
                </a:lnTo>
                <a:lnTo>
                  <a:pt x="1108214" y="6346291"/>
                </a:lnTo>
                <a:lnTo>
                  <a:pt x="1153591" y="6336182"/>
                </a:lnTo>
                <a:lnTo>
                  <a:pt x="1199515" y="6327559"/>
                </a:lnTo>
                <a:lnTo>
                  <a:pt x="1245933" y="6320434"/>
                </a:lnTo>
                <a:lnTo>
                  <a:pt x="1292834" y="6314859"/>
                </a:lnTo>
                <a:lnTo>
                  <a:pt x="1340205" y="6310833"/>
                </a:lnTo>
                <a:lnTo>
                  <a:pt x="1387995" y="6308407"/>
                </a:lnTo>
                <a:lnTo>
                  <a:pt x="1436192" y="6307594"/>
                </a:lnTo>
                <a:lnTo>
                  <a:pt x="1484337" y="6308407"/>
                </a:lnTo>
                <a:lnTo>
                  <a:pt x="1532077" y="6310833"/>
                </a:lnTo>
                <a:lnTo>
                  <a:pt x="1579397" y="6314859"/>
                </a:lnTo>
                <a:lnTo>
                  <a:pt x="1626260" y="6320434"/>
                </a:lnTo>
                <a:lnTo>
                  <a:pt x="1672640" y="6327559"/>
                </a:lnTo>
                <a:lnTo>
                  <a:pt x="1718525" y="6336182"/>
                </a:lnTo>
                <a:lnTo>
                  <a:pt x="1763864" y="6346291"/>
                </a:lnTo>
                <a:lnTo>
                  <a:pt x="1808645" y="6357861"/>
                </a:lnTo>
                <a:lnTo>
                  <a:pt x="1852853" y="6370853"/>
                </a:lnTo>
                <a:lnTo>
                  <a:pt x="1896440" y="6385255"/>
                </a:lnTo>
                <a:lnTo>
                  <a:pt x="1939378" y="6401041"/>
                </a:lnTo>
                <a:lnTo>
                  <a:pt x="1981669" y="6418173"/>
                </a:lnTo>
                <a:lnTo>
                  <a:pt x="2023262" y="6436627"/>
                </a:lnTo>
                <a:lnTo>
                  <a:pt x="2064131" y="6456388"/>
                </a:lnTo>
                <a:lnTo>
                  <a:pt x="2104263" y="6477406"/>
                </a:lnTo>
                <a:lnTo>
                  <a:pt x="2143620" y="6499682"/>
                </a:lnTo>
                <a:lnTo>
                  <a:pt x="2182190" y="6523177"/>
                </a:lnTo>
                <a:lnTo>
                  <a:pt x="2219934" y="6547866"/>
                </a:lnTo>
                <a:lnTo>
                  <a:pt x="2256828" y="6573723"/>
                </a:lnTo>
                <a:lnTo>
                  <a:pt x="2292845" y="6600711"/>
                </a:lnTo>
                <a:lnTo>
                  <a:pt x="2327960" y="6628828"/>
                </a:lnTo>
                <a:lnTo>
                  <a:pt x="2362149" y="6658026"/>
                </a:lnTo>
                <a:lnTo>
                  <a:pt x="2395385" y="6688290"/>
                </a:lnTo>
                <a:lnTo>
                  <a:pt x="2427630" y="6719583"/>
                </a:lnTo>
                <a:lnTo>
                  <a:pt x="2458872" y="6751891"/>
                </a:lnTo>
                <a:lnTo>
                  <a:pt x="2489085" y="6785178"/>
                </a:lnTo>
                <a:lnTo>
                  <a:pt x="2518245" y="6819417"/>
                </a:lnTo>
                <a:lnTo>
                  <a:pt x="2546312" y="6854596"/>
                </a:lnTo>
                <a:lnTo>
                  <a:pt x="2573261" y="6890677"/>
                </a:lnTo>
                <a:lnTo>
                  <a:pt x="2599080" y="6927621"/>
                </a:lnTo>
                <a:lnTo>
                  <a:pt x="2623731" y="6965429"/>
                </a:lnTo>
                <a:lnTo>
                  <a:pt x="2647188" y="7004063"/>
                </a:lnTo>
                <a:lnTo>
                  <a:pt x="2669425" y="7043496"/>
                </a:lnTo>
                <a:lnTo>
                  <a:pt x="2690418" y="7083704"/>
                </a:lnTo>
                <a:lnTo>
                  <a:pt x="2710154" y="7124649"/>
                </a:lnTo>
                <a:lnTo>
                  <a:pt x="2728582" y="7166318"/>
                </a:lnTo>
                <a:lnTo>
                  <a:pt x="2745689" y="7208685"/>
                </a:lnTo>
                <a:lnTo>
                  <a:pt x="2761450" y="7251713"/>
                </a:lnTo>
                <a:lnTo>
                  <a:pt x="2775826" y="7295375"/>
                </a:lnTo>
                <a:lnTo>
                  <a:pt x="2788805" y="7339660"/>
                </a:lnTo>
                <a:lnTo>
                  <a:pt x="2800362" y="7384529"/>
                </a:lnTo>
                <a:lnTo>
                  <a:pt x="2810459" y="7429970"/>
                </a:lnTo>
                <a:lnTo>
                  <a:pt x="2819069" y="7475931"/>
                </a:lnTo>
                <a:lnTo>
                  <a:pt x="2826181" y="7522413"/>
                </a:lnTo>
                <a:lnTo>
                  <a:pt x="2831757" y="7569365"/>
                </a:lnTo>
                <a:lnTo>
                  <a:pt x="2835770" y="7616787"/>
                </a:lnTo>
                <a:lnTo>
                  <a:pt x="2838196" y="7664628"/>
                </a:lnTo>
                <a:lnTo>
                  <a:pt x="2839008" y="7712888"/>
                </a:lnTo>
                <a:lnTo>
                  <a:pt x="2839008" y="10286987"/>
                </a:lnTo>
                <a:lnTo>
                  <a:pt x="2872371" y="10286987"/>
                </a:lnTo>
                <a:lnTo>
                  <a:pt x="2872371" y="7712888"/>
                </a:lnTo>
                <a:close/>
              </a:path>
              <a:path w="4088765" h="10287000">
                <a:moveTo>
                  <a:pt x="3166668" y="0"/>
                </a:moveTo>
                <a:lnTo>
                  <a:pt x="3149295" y="0"/>
                </a:lnTo>
                <a:lnTo>
                  <a:pt x="3157982" y="1739"/>
                </a:lnTo>
                <a:lnTo>
                  <a:pt x="3166668" y="0"/>
                </a:lnTo>
                <a:close/>
              </a:path>
              <a:path w="4088765" h="10287000">
                <a:moveTo>
                  <a:pt x="3200031" y="2100884"/>
                </a:moveTo>
                <a:lnTo>
                  <a:pt x="3196640" y="2084679"/>
                </a:lnTo>
                <a:lnTo>
                  <a:pt x="3187598" y="2071446"/>
                </a:lnTo>
                <a:lnTo>
                  <a:pt x="3174263" y="2062530"/>
                </a:lnTo>
                <a:lnTo>
                  <a:pt x="3157982" y="2059266"/>
                </a:lnTo>
                <a:lnTo>
                  <a:pt x="3157982" y="2059051"/>
                </a:lnTo>
                <a:lnTo>
                  <a:pt x="3141637" y="2062340"/>
                </a:lnTo>
                <a:lnTo>
                  <a:pt x="3128264" y="2071306"/>
                </a:lnTo>
                <a:lnTo>
                  <a:pt x="3119234" y="2084603"/>
                </a:lnTo>
                <a:lnTo>
                  <a:pt x="3115932" y="2100884"/>
                </a:lnTo>
                <a:lnTo>
                  <a:pt x="3119234" y="2117179"/>
                </a:lnTo>
                <a:lnTo>
                  <a:pt x="3128264" y="2130475"/>
                </a:lnTo>
                <a:lnTo>
                  <a:pt x="3141637" y="2139442"/>
                </a:lnTo>
                <a:lnTo>
                  <a:pt x="3157982" y="2142718"/>
                </a:lnTo>
                <a:lnTo>
                  <a:pt x="3174327" y="2139442"/>
                </a:lnTo>
                <a:lnTo>
                  <a:pt x="3187700" y="2130475"/>
                </a:lnTo>
                <a:lnTo>
                  <a:pt x="3196729" y="2117179"/>
                </a:lnTo>
                <a:lnTo>
                  <a:pt x="3200031" y="2100884"/>
                </a:lnTo>
                <a:close/>
              </a:path>
              <a:path w="4088765" h="10287000">
                <a:moveTo>
                  <a:pt x="3200031" y="1672805"/>
                </a:moveTo>
                <a:lnTo>
                  <a:pt x="3196691" y="1656562"/>
                </a:lnTo>
                <a:lnTo>
                  <a:pt x="3187662" y="1643291"/>
                </a:lnTo>
                <a:lnTo>
                  <a:pt x="3174314" y="1634350"/>
                </a:lnTo>
                <a:lnTo>
                  <a:pt x="3157982" y="1631073"/>
                </a:lnTo>
                <a:lnTo>
                  <a:pt x="3141637" y="1634363"/>
                </a:lnTo>
                <a:lnTo>
                  <a:pt x="3128264" y="1643329"/>
                </a:lnTo>
                <a:lnTo>
                  <a:pt x="3119234" y="1656626"/>
                </a:lnTo>
                <a:lnTo>
                  <a:pt x="3115932" y="1672920"/>
                </a:lnTo>
                <a:lnTo>
                  <a:pt x="3119234" y="1689201"/>
                </a:lnTo>
                <a:lnTo>
                  <a:pt x="3128264" y="1702498"/>
                </a:lnTo>
                <a:lnTo>
                  <a:pt x="3141637" y="1711452"/>
                </a:lnTo>
                <a:lnTo>
                  <a:pt x="3157982" y="1714741"/>
                </a:lnTo>
                <a:lnTo>
                  <a:pt x="3174327" y="1711452"/>
                </a:lnTo>
                <a:lnTo>
                  <a:pt x="3187700" y="1702498"/>
                </a:lnTo>
                <a:lnTo>
                  <a:pt x="3196729" y="1689201"/>
                </a:lnTo>
                <a:lnTo>
                  <a:pt x="3200031" y="1672920"/>
                </a:lnTo>
                <a:close/>
              </a:path>
              <a:path w="4088765" h="10287000">
                <a:moveTo>
                  <a:pt x="3200031" y="1244396"/>
                </a:moveTo>
                <a:lnTo>
                  <a:pt x="3196640" y="1228191"/>
                </a:lnTo>
                <a:lnTo>
                  <a:pt x="3187598" y="1214970"/>
                </a:lnTo>
                <a:lnTo>
                  <a:pt x="3174263" y="1206055"/>
                </a:lnTo>
                <a:lnTo>
                  <a:pt x="3157982" y="1202791"/>
                </a:lnTo>
                <a:lnTo>
                  <a:pt x="3157982" y="1202524"/>
                </a:lnTo>
                <a:lnTo>
                  <a:pt x="3141637" y="1205814"/>
                </a:lnTo>
                <a:lnTo>
                  <a:pt x="3128264" y="1214805"/>
                </a:lnTo>
                <a:lnTo>
                  <a:pt x="3119234" y="1228115"/>
                </a:lnTo>
                <a:lnTo>
                  <a:pt x="3115932" y="1244396"/>
                </a:lnTo>
                <a:lnTo>
                  <a:pt x="3119234" y="1260678"/>
                </a:lnTo>
                <a:lnTo>
                  <a:pt x="3128264" y="1273975"/>
                </a:lnTo>
                <a:lnTo>
                  <a:pt x="3141637" y="1282941"/>
                </a:lnTo>
                <a:lnTo>
                  <a:pt x="3157982" y="1286230"/>
                </a:lnTo>
                <a:lnTo>
                  <a:pt x="3174327" y="1282941"/>
                </a:lnTo>
                <a:lnTo>
                  <a:pt x="3187700" y="1273975"/>
                </a:lnTo>
                <a:lnTo>
                  <a:pt x="3196729" y="1260678"/>
                </a:lnTo>
                <a:lnTo>
                  <a:pt x="3200031" y="1244396"/>
                </a:lnTo>
                <a:close/>
              </a:path>
              <a:path w="4088765" h="10287000">
                <a:moveTo>
                  <a:pt x="3200031" y="816305"/>
                </a:moveTo>
                <a:lnTo>
                  <a:pt x="3196691" y="800061"/>
                </a:lnTo>
                <a:lnTo>
                  <a:pt x="3187662" y="786803"/>
                </a:lnTo>
                <a:lnTo>
                  <a:pt x="3174314" y="777875"/>
                </a:lnTo>
                <a:lnTo>
                  <a:pt x="3157982" y="774611"/>
                </a:lnTo>
                <a:lnTo>
                  <a:pt x="3141637" y="777900"/>
                </a:lnTo>
                <a:lnTo>
                  <a:pt x="3128264" y="786853"/>
                </a:lnTo>
                <a:lnTo>
                  <a:pt x="3119234" y="800125"/>
                </a:lnTo>
                <a:lnTo>
                  <a:pt x="3115932" y="816394"/>
                </a:lnTo>
                <a:lnTo>
                  <a:pt x="3119234" y="832713"/>
                </a:lnTo>
                <a:lnTo>
                  <a:pt x="3128264" y="846023"/>
                </a:lnTo>
                <a:lnTo>
                  <a:pt x="3141637" y="854976"/>
                </a:lnTo>
                <a:lnTo>
                  <a:pt x="3157982" y="858266"/>
                </a:lnTo>
                <a:lnTo>
                  <a:pt x="3174327" y="854976"/>
                </a:lnTo>
                <a:lnTo>
                  <a:pt x="3187700" y="846023"/>
                </a:lnTo>
                <a:lnTo>
                  <a:pt x="3196729" y="832713"/>
                </a:lnTo>
                <a:lnTo>
                  <a:pt x="3200031" y="816394"/>
                </a:lnTo>
                <a:close/>
              </a:path>
              <a:path w="4088765" h="10287000">
                <a:moveTo>
                  <a:pt x="3200209" y="387946"/>
                </a:moveTo>
                <a:lnTo>
                  <a:pt x="3196920" y="371640"/>
                </a:lnTo>
                <a:lnTo>
                  <a:pt x="3187916" y="358330"/>
                </a:lnTo>
                <a:lnTo>
                  <a:pt x="3174542" y="349364"/>
                </a:lnTo>
                <a:lnTo>
                  <a:pt x="3158159" y="346075"/>
                </a:lnTo>
                <a:lnTo>
                  <a:pt x="3141827" y="349364"/>
                </a:lnTo>
                <a:lnTo>
                  <a:pt x="3128492" y="358330"/>
                </a:lnTo>
                <a:lnTo>
                  <a:pt x="3119488" y="371640"/>
                </a:lnTo>
                <a:lnTo>
                  <a:pt x="3116199" y="387946"/>
                </a:lnTo>
                <a:lnTo>
                  <a:pt x="3119488" y="404215"/>
                </a:lnTo>
                <a:lnTo>
                  <a:pt x="3128492" y="417499"/>
                </a:lnTo>
                <a:lnTo>
                  <a:pt x="3141827" y="426453"/>
                </a:lnTo>
                <a:lnTo>
                  <a:pt x="3158159" y="429729"/>
                </a:lnTo>
                <a:lnTo>
                  <a:pt x="3174542" y="426453"/>
                </a:lnTo>
                <a:lnTo>
                  <a:pt x="3187916" y="417499"/>
                </a:lnTo>
                <a:lnTo>
                  <a:pt x="3196920" y="404215"/>
                </a:lnTo>
                <a:lnTo>
                  <a:pt x="3200209" y="387946"/>
                </a:lnTo>
                <a:close/>
              </a:path>
              <a:path w="4088765" h="10287000">
                <a:moveTo>
                  <a:pt x="3611105" y="0"/>
                </a:moveTo>
                <a:lnTo>
                  <a:pt x="3593731" y="0"/>
                </a:lnTo>
                <a:lnTo>
                  <a:pt x="3602418" y="1739"/>
                </a:lnTo>
                <a:lnTo>
                  <a:pt x="3611105" y="0"/>
                </a:lnTo>
                <a:close/>
              </a:path>
              <a:path w="4088765" h="10287000">
                <a:moveTo>
                  <a:pt x="3644468" y="2100884"/>
                </a:moveTo>
                <a:lnTo>
                  <a:pt x="3641077" y="2084679"/>
                </a:lnTo>
                <a:lnTo>
                  <a:pt x="3632035" y="2071446"/>
                </a:lnTo>
                <a:lnTo>
                  <a:pt x="3618700" y="2062530"/>
                </a:lnTo>
                <a:lnTo>
                  <a:pt x="3602418" y="2059266"/>
                </a:lnTo>
                <a:lnTo>
                  <a:pt x="3602418" y="2059051"/>
                </a:lnTo>
                <a:lnTo>
                  <a:pt x="3586086" y="2062340"/>
                </a:lnTo>
                <a:lnTo>
                  <a:pt x="3572738" y="2071306"/>
                </a:lnTo>
                <a:lnTo>
                  <a:pt x="3563747" y="2084603"/>
                </a:lnTo>
                <a:lnTo>
                  <a:pt x="3560457" y="2100884"/>
                </a:lnTo>
                <a:lnTo>
                  <a:pt x="3563747" y="2117179"/>
                </a:lnTo>
                <a:lnTo>
                  <a:pt x="3572738" y="2130475"/>
                </a:lnTo>
                <a:lnTo>
                  <a:pt x="3586086" y="2139442"/>
                </a:lnTo>
                <a:lnTo>
                  <a:pt x="3602418" y="2142718"/>
                </a:lnTo>
                <a:lnTo>
                  <a:pt x="3618763" y="2139442"/>
                </a:lnTo>
                <a:lnTo>
                  <a:pt x="3632136" y="2130475"/>
                </a:lnTo>
                <a:lnTo>
                  <a:pt x="3641153" y="2117179"/>
                </a:lnTo>
                <a:lnTo>
                  <a:pt x="3644468" y="2100884"/>
                </a:lnTo>
                <a:close/>
              </a:path>
              <a:path w="4088765" h="10287000">
                <a:moveTo>
                  <a:pt x="3644468" y="1672805"/>
                </a:moveTo>
                <a:lnTo>
                  <a:pt x="3641115" y="1656562"/>
                </a:lnTo>
                <a:lnTo>
                  <a:pt x="3632098" y="1643291"/>
                </a:lnTo>
                <a:lnTo>
                  <a:pt x="3618750" y="1634350"/>
                </a:lnTo>
                <a:lnTo>
                  <a:pt x="3602418" y="1631073"/>
                </a:lnTo>
                <a:lnTo>
                  <a:pt x="3586086" y="1634363"/>
                </a:lnTo>
                <a:lnTo>
                  <a:pt x="3572738" y="1643329"/>
                </a:lnTo>
                <a:lnTo>
                  <a:pt x="3563747" y="1656626"/>
                </a:lnTo>
                <a:lnTo>
                  <a:pt x="3560457" y="1672920"/>
                </a:lnTo>
                <a:lnTo>
                  <a:pt x="3563747" y="1689201"/>
                </a:lnTo>
                <a:lnTo>
                  <a:pt x="3572738" y="1702498"/>
                </a:lnTo>
                <a:lnTo>
                  <a:pt x="3586086" y="1711452"/>
                </a:lnTo>
                <a:lnTo>
                  <a:pt x="3602418" y="1714741"/>
                </a:lnTo>
                <a:lnTo>
                  <a:pt x="3618763" y="1711452"/>
                </a:lnTo>
                <a:lnTo>
                  <a:pt x="3632136" y="1702498"/>
                </a:lnTo>
                <a:lnTo>
                  <a:pt x="3641153" y="1689201"/>
                </a:lnTo>
                <a:lnTo>
                  <a:pt x="3644468" y="1672920"/>
                </a:lnTo>
                <a:close/>
              </a:path>
              <a:path w="4088765" h="10287000">
                <a:moveTo>
                  <a:pt x="3644468" y="1244396"/>
                </a:moveTo>
                <a:lnTo>
                  <a:pt x="3641077" y="1228191"/>
                </a:lnTo>
                <a:lnTo>
                  <a:pt x="3632035" y="1214970"/>
                </a:lnTo>
                <a:lnTo>
                  <a:pt x="3618700" y="1206055"/>
                </a:lnTo>
                <a:lnTo>
                  <a:pt x="3602418" y="1202791"/>
                </a:lnTo>
                <a:lnTo>
                  <a:pt x="3602418" y="1202524"/>
                </a:lnTo>
                <a:lnTo>
                  <a:pt x="3586086" y="1205814"/>
                </a:lnTo>
                <a:lnTo>
                  <a:pt x="3572738" y="1214805"/>
                </a:lnTo>
                <a:lnTo>
                  <a:pt x="3563747" y="1228115"/>
                </a:lnTo>
                <a:lnTo>
                  <a:pt x="3560457" y="1244396"/>
                </a:lnTo>
                <a:lnTo>
                  <a:pt x="3563747" y="1260678"/>
                </a:lnTo>
                <a:lnTo>
                  <a:pt x="3572738" y="1273975"/>
                </a:lnTo>
                <a:lnTo>
                  <a:pt x="3586086" y="1282941"/>
                </a:lnTo>
                <a:lnTo>
                  <a:pt x="3602418" y="1286230"/>
                </a:lnTo>
                <a:lnTo>
                  <a:pt x="3618763" y="1282941"/>
                </a:lnTo>
                <a:lnTo>
                  <a:pt x="3632136" y="1273975"/>
                </a:lnTo>
                <a:lnTo>
                  <a:pt x="3641153" y="1260678"/>
                </a:lnTo>
                <a:lnTo>
                  <a:pt x="3644468" y="1244396"/>
                </a:lnTo>
                <a:close/>
              </a:path>
              <a:path w="4088765" h="10287000">
                <a:moveTo>
                  <a:pt x="3644468" y="816305"/>
                </a:moveTo>
                <a:lnTo>
                  <a:pt x="3641115" y="800061"/>
                </a:lnTo>
                <a:lnTo>
                  <a:pt x="3632098" y="786803"/>
                </a:lnTo>
                <a:lnTo>
                  <a:pt x="3618750" y="777875"/>
                </a:lnTo>
                <a:lnTo>
                  <a:pt x="3602418" y="774611"/>
                </a:lnTo>
                <a:lnTo>
                  <a:pt x="3586086" y="777900"/>
                </a:lnTo>
                <a:lnTo>
                  <a:pt x="3572738" y="786853"/>
                </a:lnTo>
                <a:lnTo>
                  <a:pt x="3563747" y="800125"/>
                </a:lnTo>
                <a:lnTo>
                  <a:pt x="3560457" y="816394"/>
                </a:lnTo>
                <a:lnTo>
                  <a:pt x="3563747" y="832713"/>
                </a:lnTo>
                <a:lnTo>
                  <a:pt x="3572738" y="846023"/>
                </a:lnTo>
                <a:lnTo>
                  <a:pt x="3586086" y="854976"/>
                </a:lnTo>
                <a:lnTo>
                  <a:pt x="3602418" y="858266"/>
                </a:lnTo>
                <a:lnTo>
                  <a:pt x="3618763" y="854976"/>
                </a:lnTo>
                <a:lnTo>
                  <a:pt x="3632136" y="846023"/>
                </a:lnTo>
                <a:lnTo>
                  <a:pt x="3641153" y="832713"/>
                </a:lnTo>
                <a:lnTo>
                  <a:pt x="3644468" y="816394"/>
                </a:lnTo>
                <a:close/>
              </a:path>
              <a:path w="4088765" h="10287000">
                <a:moveTo>
                  <a:pt x="3644646" y="387946"/>
                </a:moveTo>
                <a:lnTo>
                  <a:pt x="3641356" y="371640"/>
                </a:lnTo>
                <a:lnTo>
                  <a:pt x="3632352" y="358330"/>
                </a:lnTo>
                <a:lnTo>
                  <a:pt x="3618979" y="349364"/>
                </a:lnTo>
                <a:lnTo>
                  <a:pt x="3602596" y="346075"/>
                </a:lnTo>
                <a:lnTo>
                  <a:pt x="3586264" y="349364"/>
                </a:lnTo>
                <a:lnTo>
                  <a:pt x="3572916" y="358330"/>
                </a:lnTo>
                <a:lnTo>
                  <a:pt x="3563924" y="371640"/>
                </a:lnTo>
                <a:lnTo>
                  <a:pt x="3560635" y="387946"/>
                </a:lnTo>
                <a:lnTo>
                  <a:pt x="3563924" y="404215"/>
                </a:lnTo>
                <a:lnTo>
                  <a:pt x="3572916" y="417499"/>
                </a:lnTo>
                <a:lnTo>
                  <a:pt x="3586264" y="426453"/>
                </a:lnTo>
                <a:lnTo>
                  <a:pt x="3602596" y="429729"/>
                </a:lnTo>
                <a:lnTo>
                  <a:pt x="3618979" y="426453"/>
                </a:lnTo>
                <a:lnTo>
                  <a:pt x="3632352" y="417499"/>
                </a:lnTo>
                <a:lnTo>
                  <a:pt x="3641356" y="404215"/>
                </a:lnTo>
                <a:lnTo>
                  <a:pt x="3644646" y="387946"/>
                </a:lnTo>
                <a:close/>
              </a:path>
              <a:path w="4088765" h="10287000">
                <a:moveTo>
                  <a:pt x="4047121" y="346075"/>
                </a:moveTo>
                <a:lnTo>
                  <a:pt x="4046855" y="346075"/>
                </a:lnTo>
                <a:lnTo>
                  <a:pt x="4046982" y="346100"/>
                </a:lnTo>
                <a:lnTo>
                  <a:pt x="4047121" y="346075"/>
                </a:lnTo>
                <a:close/>
              </a:path>
              <a:path w="4088765" h="10287000">
                <a:moveTo>
                  <a:pt x="4055110" y="0"/>
                </a:moveTo>
                <a:lnTo>
                  <a:pt x="4038574" y="0"/>
                </a:lnTo>
                <a:lnTo>
                  <a:pt x="4046855" y="1651"/>
                </a:lnTo>
                <a:lnTo>
                  <a:pt x="4055110" y="0"/>
                </a:lnTo>
                <a:close/>
              </a:path>
              <a:path w="4088765" h="10287000">
                <a:moveTo>
                  <a:pt x="4088460" y="2101316"/>
                </a:moveTo>
                <a:lnTo>
                  <a:pt x="4062996" y="2062645"/>
                </a:lnTo>
                <a:lnTo>
                  <a:pt x="4046855" y="2059266"/>
                </a:lnTo>
                <a:lnTo>
                  <a:pt x="4046855" y="2059051"/>
                </a:lnTo>
                <a:lnTo>
                  <a:pt x="4030472" y="2062175"/>
                </a:lnTo>
                <a:lnTo>
                  <a:pt x="4017022" y="2071001"/>
                </a:lnTo>
                <a:lnTo>
                  <a:pt x="4007878" y="2084209"/>
                </a:lnTo>
                <a:lnTo>
                  <a:pt x="4004437" y="2100453"/>
                </a:lnTo>
                <a:lnTo>
                  <a:pt x="4007561" y="2116772"/>
                </a:lnTo>
                <a:lnTo>
                  <a:pt x="4016413" y="2130158"/>
                </a:lnTo>
                <a:lnTo>
                  <a:pt x="4029697" y="2139264"/>
                </a:lnTo>
                <a:lnTo>
                  <a:pt x="4046042" y="2142718"/>
                </a:lnTo>
                <a:lnTo>
                  <a:pt x="4062412" y="2139594"/>
                </a:lnTo>
                <a:lnTo>
                  <a:pt x="4075836" y="2130768"/>
                </a:lnTo>
                <a:lnTo>
                  <a:pt x="4084980" y="2117560"/>
                </a:lnTo>
                <a:lnTo>
                  <a:pt x="4088460" y="2101316"/>
                </a:lnTo>
                <a:close/>
              </a:path>
              <a:path w="4088765" h="10287000">
                <a:moveTo>
                  <a:pt x="4088460" y="1673339"/>
                </a:moveTo>
                <a:lnTo>
                  <a:pt x="4063034" y="1634477"/>
                </a:lnTo>
                <a:lnTo>
                  <a:pt x="4046855" y="1631073"/>
                </a:lnTo>
                <a:lnTo>
                  <a:pt x="4030472" y="1634197"/>
                </a:lnTo>
                <a:lnTo>
                  <a:pt x="4017022" y="1643024"/>
                </a:lnTo>
                <a:lnTo>
                  <a:pt x="4007878" y="1656232"/>
                </a:lnTo>
                <a:lnTo>
                  <a:pt x="4004437" y="1672475"/>
                </a:lnTo>
                <a:lnTo>
                  <a:pt x="4007561" y="1688795"/>
                </a:lnTo>
                <a:lnTo>
                  <a:pt x="4016413" y="1702181"/>
                </a:lnTo>
                <a:lnTo>
                  <a:pt x="4029697" y="1711286"/>
                </a:lnTo>
                <a:lnTo>
                  <a:pt x="4046042" y="1714741"/>
                </a:lnTo>
                <a:lnTo>
                  <a:pt x="4062412" y="1711617"/>
                </a:lnTo>
                <a:lnTo>
                  <a:pt x="4075836" y="1702790"/>
                </a:lnTo>
                <a:lnTo>
                  <a:pt x="4084980" y="1689582"/>
                </a:lnTo>
                <a:lnTo>
                  <a:pt x="4088460" y="1673339"/>
                </a:lnTo>
                <a:close/>
              </a:path>
              <a:path w="4088765" h="10287000">
                <a:moveTo>
                  <a:pt x="4088460" y="1244841"/>
                </a:moveTo>
                <a:lnTo>
                  <a:pt x="4085259" y="1228572"/>
                </a:lnTo>
                <a:lnTo>
                  <a:pt x="4076382" y="1215263"/>
                </a:lnTo>
                <a:lnTo>
                  <a:pt x="4063136" y="1206220"/>
                </a:lnTo>
                <a:lnTo>
                  <a:pt x="4046855" y="1202791"/>
                </a:lnTo>
                <a:lnTo>
                  <a:pt x="4046855" y="1202524"/>
                </a:lnTo>
                <a:lnTo>
                  <a:pt x="4030484" y="1205674"/>
                </a:lnTo>
                <a:lnTo>
                  <a:pt x="4017060" y="1214513"/>
                </a:lnTo>
                <a:lnTo>
                  <a:pt x="4007916" y="1227709"/>
                </a:lnTo>
                <a:lnTo>
                  <a:pt x="4004437" y="1243952"/>
                </a:lnTo>
                <a:lnTo>
                  <a:pt x="4007561" y="1260271"/>
                </a:lnTo>
                <a:lnTo>
                  <a:pt x="4016413" y="1273670"/>
                </a:lnTo>
                <a:lnTo>
                  <a:pt x="4029697" y="1282776"/>
                </a:lnTo>
                <a:lnTo>
                  <a:pt x="4046042" y="1286230"/>
                </a:lnTo>
                <a:lnTo>
                  <a:pt x="4062412" y="1283106"/>
                </a:lnTo>
                <a:lnTo>
                  <a:pt x="4075836" y="1274279"/>
                </a:lnTo>
                <a:lnTo>
                  <a:pt x="4084980" y="1261084"/>
                </a:lnTo>
                <a:lnTo>
                  <a:pt x="4088460" y="1244841"/>
                </a:lnTo>
                <a:close/>
              </a:path>
              <a:path w="4088765" h="10287000">
                <a:moveTo>
                  <a:pt x="4088460" y="816838"/>
                </a:moveTo>
                <a:lnTo>
                  <a:pt x="4085336" y="800531"/>
                </a:lnTo>
                <a:lnTo>
                  <a:pt x="4076484" y="787133"/>
                </a:lnTo>
                <a:lnTo>
                  <a:pt x="4063200" y="778040"/>
                </a:lnTo>
                <a:lnTo>
                  <a:pt x="4046855" y="774611"/>
                </a:lnTo>
                <a:lnTo>
                  <a:pt x="4030484" y="777709"/>
                </a:lnTo>
                <a:lnTo>
                  <a:pt x="4017060" y="786523"/>
                </a:lnTo>
                <a:lnTo>
                  <a:pt x="4007916" y="799719"/>
                </a:lnTo>
                <a:lnTo>
                  <a:pt x="4004437" y="815949"/>
                </a:lnTo>
                <a:lnTo>
                  <a:pt x="4007561" y="832294"/>
                </a:lnTo>
                <a:lnTo>
                  <a:pt x="4016413" y="845693"/>
                </a:lnTo>
                <a:lnTo>
                  <a:pt x="4029697" y="854798"/>
                </a:lnTo>
                <a:lnTo>
                  <a:pt x="4046042" y="858266"/>
                </a:lnTo>
                <a:lnTo>
                  <a:pt x="4062412" y="855116"/>
                </a:lnTo>
                <a:lnTo>
                  <a:pt x="4075836" y="846277"/>
                </a:lnTo>
                <a:lnTo>
                  <a:pt x="4084980" y="833069"/>
                </a:lnTo>
                <a:lnTo>
                  <a:pt x="4088460" y="816838"/>
                </a:lnTo>
                <a:close/>
              </a:path>
              <a:path w="4088765" h="10287000">
                <a:moveTo>
                  <a:pt x="4088460" y="388124"/>
                </a:moveTo>
                <a:lnTo>
                  <a:pt x="4085259" y="371868"/>
                </a:lnTo>
                <a:lnTo>
                  <a:pt x="4076382" y="358546"/>
                </a:lnTo>
                <a:lnTo>
                  <a:pt x="4063136" y="349516"/>
                </a:lnTo>
                <a:lnTo>
                  <a:pt x="4046982" y="346100"/>
                </a:lnTo>
                <a:lnTo>
                  <a:pt x="4030688" y="349110"/>
                </a:lnTo>
                <a:lnTo>
                  <a:pt x="4017187" y="357873"/>
                </a:lnTo>
                <a:lnTo>
                  <a:pt x="4007993" y="371017"/>
                </a:lnTo>
                <a:lnTo>
                  <a:pt x="4004437" y="387235"/>
                </a:lnTo>
                <a:lnTo>
                  <a:pt x="4007485" y="403606"/>
                </a:lnTo>
                <a:lnTo>
                  <a:pt x="4016286" y="417042"/>
                </a:lnTo>
                <a:lnTo>
                  <a:pt x="4029494" y="426199"/>
                </a:lnTo>
                <a:lnTo>
                  <a:pt x="4045775" y="429729"/>
                </a:lnTo>
                <a:lnTo>
                  <a:pt x="4062209" y="426694"/>
                </a:lnTo>
                <a:lnTo>
                  <a:pt x="4075709" y="417944"/>
                </a:lnTo>
                <a:lnTo>
                  <a:pt x="4084904" y="404787"/>
                </a:lnTo>
                <a:lnTo>
                  <a:pt x="4088460" y="388581"/>
                </a:lnTo>
                <a:lnTo>
                  <a:pt x="4088460" y="388124"/>
                </a:lnTo>
                <a:close/>
              </a:path>
            </a:pathLst>
          </a:custGeom>
          <a:solidFill>
            <a:srgbClr val="BACA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63765" rIns="0" bIns="0" rtlCol="0" vert="horz">
            <a:spAutoFit/>
          </a:bodyPr>
          <a:lstStyle/>
          <a:p>
            <a:pPr marL="3299460">
              <a:lnSpc>
                <a:spcPct val="100000"/>
              </a:lnSpc>
              <a:spcBef>
                <a:spcPts val="3145"/>
              </a:spcBef>
            </a:pPr>
            <a:r>
              <a:rPr dirty="0" spc="-350"/>
              <a:t>THANK</a:t>
            </a:r>
            <a:r>
              <a:rPr dirty="0" spc="-500"/>
              <a:t> </a:t>
            </a:r>
            <a:r>
              <a:rPr dirty="0" spc="-390"/>
              <a:t>YOU</a:t>
            </a:r>
          </a:p>
          <a:p>
            <a:pPr marL="8523605">
              <a:lnSpc>
                <a:spcPct val="100000"/>
              </a:lnSpc>
              <a:spcBef>
                <a:spcPts val="855"/>
              </a:spcBef>
            </a:pPr>
            <a:r>
              <a:rPr dirty="0" sz="3500"/>
              <a:t>for</a:t>
            </a:r>
            <a:r>
              <a:rPr dirty="0" sz="3500" spc="-45"/>
              <a:t> </a:t>
            </a:r>
            <a:r>
              <a:rPr dirty="0" sz="3500"/>
              <a:t>your</a:t>
            </a:r>
            <a:r>
              <a:rPr dirty="0" sz="3500" spc="-70"/>
              <a:t> </a:t>
            </a:r>
            <a:r>
              <a:rPr dirty="0" sz="3500" spc="100"/>
              <a:t>attention</a:t>
            </a:r>
            <a:endParaRPr sz="3500"/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27360" y="7677915"/>
            <a:ext cx="3413206" cy="2590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2024-04-10T19:50:48Z</dcterms:created>
  <dcterms:modified xsi:type="dcterms:W3CDTF">2024-04-10T19:50:48Z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2024-04-10T00:00:00Z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2024-04-10T00:00:00Z</vt:filetime>
  </property>
  <property fmtid="{D5CDD505-2E9C-101B-9397-08002B2CF9AE}" pid="5" name="Producer">
    <vt:lpwstr>3-Heights(TM) PDF Security Shell 4.8.25.2 (http://www.pdf-tools.com)</vt:lpwstr>
  </property>
</Properties>
</file>