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59BA1-967C-4340-AE03-C2C10ECAB524}" v="10" dt="2024-06-05T14:31:15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ki Vuki" userId="1c2e32e393147277" providerId="LiveId" clId="{1D859BA1-967C-4340-AE03-C2C10ECAB524}"/>
    <pc:docChg chg="undo custSel modSld">
      <pc:chgData name="Vuki Vuki" userId="1c2e32e393147277" providerId="LiveId" clId="{1D859BA1-967C-4340-AE03-C2C10ECAB524}" dt="2024-06-05T14:44:23.665" v="128" actId="478"/>
      <pc:docMkLst>
        <pc:docMk/>
      </pc:docMkLst>
      <pc:sldChg chg="addSp delSp modSp mod">
        <pc:chgData name="Vuki Vuki" userId="1c2e32e393147277" providerId="LiveId" clId="{1D859BA1-967C-4340-AE03-C2C10ECAB524}" dt="2024-06-05T14:33:54.474" v="48" actId="478"/>
        <pc:sldMkLst>
          <pc:docMk/>
          <pc:sldMk cId="0" sldId="256"/>
        </pc:sldMkLst>
        <pc:grpChg chg="add del mod">
          <ac:chgData name="Vuki Vuki" userId="1c2e32e393147277" providerId="LiveId" clId="{1D859BA1-967C-4340-AE03-C2C10ECAB524}" dt="2024-06-05T14:33:51.890" v="45" actId="478"/>
          <ac:grpSpMkLst>
            <pc:docMk/>
            <pc:sldMk cId="0" sldId="256"/>
            <ac:grpSpMk id="4" creationId="{00000000-0000-0000-0000-000000000000}"/>
          </ac:grpSpMkLst>
        </pc:grpChg>
        <pc:picChg chg="del mod">
          <ac:chgData name="Vuki Vuki" userId="1c2e32e393147277" providerId="LiveId" clId="{1D859BA1-967C-4340-AE03-C2C10ECAB524}" dt="2024-06-05T14:33:54.474" v="48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Vuki Vuki" userId="1c2e32e393147277" providerId="LiveId" clId="{1D859BA1-967C-4340-AE03-C2C10ECAB524}" dt="2024-06-05T14:33:53.562" v="46" actId="478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43.924" v="40" actId="478"/>
          <ac:picMkLst>
            <pc:docMk/>
            <pc:sldMk cId="0" sldId="256"/>
            <ac:picMk id="10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34:34.718" v="60" actId="478"/>
        <pc:sldMkLst>
          <pc:docMk/>
          <pc:sldMk cId="0" sldId="257"/>
        </pc:sldMkLst>
        <pc:spChg chg="del">
          <ac:chgData name="Vuki Vuki" userId="1c2e32e393147277" providerId="LiveId" clId="{1D859BA1-967C-4340-AE03-C2C10ECAB524}" dt="2024-06-05T14:34:33.391" v="59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34.718" v="60" actId="478"/>
          <ac:spMkLst>
            <pc:docMk/>
            <pc:sldMk cId="0" sldId="257"/>
            <ac:spMk id="3" creationId="{00000000-0000-0000-0000-000000000000}"/>
          </ac:spMkLst>
        </pc:spChg>
      </pc:sldChg>
      <pc:sldChg chg="delSp modSp mod">
        <pc:chgData name="Vuki Vuki" userId="1c2e32e393147277" providerId="LiveId" clId="{1D859BA1-967C-4340-AE03-C2C10ECAB524}" dt="2024-06-05T14:35:41.282" v="72" actId="478"/>
        <pc:sldMkLst>
          <pc:docMk/>
          <pc:sldMk cId="0" sldId="258"/>
        </pc:sldMkLst>
        <pc:grpChg chg="mod">
          <ac:chgData name="Vuki Vuki" userId="1c2e32e393147277" providerId="LiveId" clId="{1D859BA1-967C-4340-AE03-C2C10ECAB524}" dt="2024-06-05T14:35:39.011" v="70" actId="1076"/>
          <ac:grpSpMkLst>
            <pc:docMk/>
            <pc:sldMk cId="0" sldId="258"/>
            <ac:grpSpMk id="17" creationId="{00000000-0000-0000-0000-000000000000}"/>
          </ac:grpSpMkLst>
        </pc:grpChg>
        <pc:picChg chg="del">
          <ac:chgData name="Vuki Vuki" userId="1c2e32e393147277" providerId="LiveId" clId="{1D859BA1-967C-4340-AE03-C2C10ECAB524}" dt="2024-06-05T14:35:40.123" v="71" actId="478"/>
          <ac:picMkLst>
            <pc:docMk/>
            <pc:sldMk cId="0" sldId="258"/>
            <ac:picMk id="2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1.282" v="72" actId="478"/>
          <ac:picMkLst>
            <pc:docMk/>
            <pc:sldMk cId="0" sldId="258"/>
            <ac:picMk id="26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34:26.921" v="58" actId="478"/>
        <pc:sldMkLst>
          <pc:docMk/>
          <pc:sldMk cId="0" sldId="259"/>
        </pc:sldMkLst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1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4.278" v="55" actId="478"/>
          <ac:spMkLst>
            <pc:docMk/>
            <pc:sldMk cId="0" sldId="259"/>
            <ac:spMk id="1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4.730" v="56" actId="47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1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5.178" v="57" actId="478"/>
          <ac:spMkLst>
            <pc:docMk/>
            <pc:sldMk cId="0" sldId="259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0.106" v="50" actId="478"/>
          <ac:spMkLst>
            <pc:docMk/>
            <pc:sldMk cId="0" sldId="259"/>
            <ac:spMk id="2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3.776" v="54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2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2.741" v="52" actId="478"/>
          <ac:spMkLst>
            <pc:docMk/>
            <pc:sldMk cId="0" sldId="259"/>
            <ac:spMk id="2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3.328" v="53" actId="478"/>
          <ac:spMkLst>
            <pc:docMk/>
            <pc:sldMk cId="0" sldId="259"/>
            <ac:spMk id="2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2.077" v="51" actId="478"/>
          <ac:spMkLst>
            <pc:docMk/>
            <pc:sldMk cId="0" sldId="259"/>
            <ac:spMk id="25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2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2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2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2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3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3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26.921" v="58" actId="478"/>
          <ac:spMkLst>
            <pc:docMk/>
            <pc:sldMk cId="0" sldId="259"/>
            <ac:spMk id="32" creationId="{00000000-0000-0000-0000-000000000000}"/>
          </ac:spMkLst>
        </pc:spChg>
        <pc:picChg chg="del">
          <ac:chgData name="Vuki Vuki" userId="1c2e32e393147277" providerId="LiveId" clId="{1D859BA1-967C-4340-AE03-C2C10ECAB524}" dt="2024-06-05T14:34:18.281" v="49" actId="478"/>
          <ac:picMkLst>
            <pc:docMk/>
            <pc:sldMk cId="0" sldId="259"/>
            <ac:picMk id="13" creationId="{00000000-0000-0000-0000-000000000000}"/>
          </ac:picMkLst>
        </pc:picChg>
      </pc:sldChg>
      <pc:sldChg chg="delSp modSp mod">
        <pc:chgData name="Vuki Vuki" userId="1c2e32e393147277" providerId="LiveId" clId="{1D859BA1-967C-4340-AE03-C2C10ECAB524}" dt="2024-06-05T14:35:47.261" v="74" actId="478"/>
        <pc:sldMkLst>
          <pc:docMk/>
          <pc:sldMk cId="0" sldId="260"/>
        </pc:sldMkLst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1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1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1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2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1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5.422" v="73" actId="478"/>
          <ac:picMkLst>
            <pc:docMk/>
            <pc:sldMk cId="0" sldId="260"/>
            <ac:picMk id="3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3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3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8.845" v="25" actId="478"/>
          <ac:picMkLst>
            <pc:docMk/>
            <pc:sldMk cId="0" sldId="260"/>
            <ac:picMk id="4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8.135" v="24" actId="478"/>
          <ac:picMkLst>
            <pc:docMk/>
            <pc:sldMk cId="0" sldId="260"/>
            <ac:picMk id="41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4.951" v="20" actId="478"/>
          <ac:picMkLst>
            <pc:docMk/>
            <pc:sldMk cId="0" sldId="260"/>
            <ac:picMk id="4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4.371" v="19" actId="478"/>
          <ac:picMkLst>
            <pc:docMk/>
            <pc:sldMk cId="0" sldId="260"/>
            <ac:picMk id="4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3.838" v="18" actId="478"/>
          <ac:picMkLst>
            <pc:docMk/>
            <pc:sldMk cId="0" sldId="260"/>
            <ac:picMk id="4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4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4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0.922" v="27" actId="478"/>
          <ac:picMkLst>
            <pc:docMk/>
            <pc:sldMk cId="0" sldId="260"/>
            <ac:picMk id="4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7.579" v="23" actId="478"/>
          <ac:picMkLst>
            <pc:docMk/>
            <pc:sldMk cId="0" sldId="260"/>
            <ac:picMk id="4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5.614" v="21" actId="478"/>
          <ac:picMkLst>
            <pc:docMk/>
            <pc:sldMk cId="0" sldId="260"/>
            <ac:picMk id="4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2.620" v="16" actId="478"/>
          <ac:picMkLst>
            <pc:docMk/>
            <pc:sldMk cId="0" sldId="260"/>
            <ac:picMk id="5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3.292" v="17" actId="478"/>
          <ac:picMkLst>
            <pc:docMk/>
            <pc:sldMk cId="0" sldId="260"/>
            <ac:picMk id="51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5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0.144" v="26" actId="478"/>
          <ac:picMkLst>
            <pc:docMk/>
            <pc:sldMk cId="0" sldId="260"/>
            <ac:picMk id="5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5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16.965" v="22" actId="478"/>
          <ac:picMkLst>
            <pc:docMk/>
            <pc:sldMk cId="0" sldId="260"/>
            <ac:picMk id="5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3.123" v="30" actId="478"/>
          <ac:picMkLst>
            <pc:docMk/>
            <pc:sldMk cId="0" sldId="260"/>
            <ac:picMk id="5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2.077" v="28" actId="478"/>
          <ac:picMkLst>
            <pc:docMk/>
            <pc:sldMk cId="0" sldId="260"/>
            <ac:picMk id="5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2.686" v="29" actId="478"/>
          <ac:picMkLst>
            <pc:docMk/>
            <pc:sldMk cId="0" sldId="260"/>
            <ac:picMk id="5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5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47.261" v="74" actId="478"/>
          <ac:picMkLst>
            <pc:docMk/>
            <pc:sldMk cId="0" sldId="260"/>
            <ac:picMk id="6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7.988" v="33" actId="478"/>
          <ac:picMkLst>
            <pc:docMk/>
            <pc:sldMk cId="0" sldId="260"/>
            <ac:picMk id="61" creationId="{00000000-0000-0000-0000-000000000000}"/>
          </ac:picMkLst>
        </pc:picChg>
        <pc:picChg chg="del mod">
          <ac:chgData name="Vuki Vuki" userId="1c2e32e393147277" providerId="LiveId" clId="{1D859BA1-967C-4340-AE03-C2C10ECAB524}" dt="2024-06-05T14:32:28.451" v="35" actId="478"/>
          <ac:picMkLst>
            <pc:docMk/>
            <pc:sldMk cId="0" sldId="260"/>
            <ac:picMk id="6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9.436" v="36" actId="478"/>
          <ac:picMkLst>
            <pc:docMk/>
            <pc:sldMk cId="0" sldId="260"/>
            <ac:picMk id="6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30.204" v="37" actId="478"/>
          <ac:picMkLst>
            <pc:docMk/>
            <pc:sldMk cId="0" sldId="260"/>
            <ac:picMk id="6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3.992" v="31" actId="478"/>
          <ac:picMkLst>
            <pc:docMk/>
            <pc:sldMk cId="0" sldId="260"/>
            <ac:picMk id="65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24.963" v="32" actId="478"/>
          <ac:picMkLst>
            <pc:docMk/>
            <pc:sldMk cId="0" sldId="260"/>
            <ac:picMk id="66" creationId="{00000000-0000-0000-0000-000000000000}"/>
          </ac:picMkLst>
        </pc:picChg>
        <pc:picChg chg="mod">
          <ac:chgData name="Vuki Vuki" userId="1c2e32e393147277" providerId="LiveId" clId="{1D859BA1-967C-4340-AE03-C2C10ECAB524}" dt="2024-06-05T14:27:50.315" v="0" actId="1076"/>
          <ac:picMkLst>
            <pc:docMk/>
            <pc:sldMk cId="0" sldId="260"/>
            <ac:picMk id="67" creationId="{00000000-0000-0000-0000-000000000000}"/>
          </ac:picMkLst>
        </pc:picChg>
      </pc:sldChg>
      <pc:sldChg chg="delSp modSp mod">
        <pc:chgData name="Vuki Vuki" userId="1c2e32e393147277" providerId="LiveId" clId="{1D859BA1-967C-4340-AE03-C2C10ECAB524}" dt="2024-06-05T14:36:03.439" v="79" actId="478"/>
        <pc:sldMkLst>
          <pc:docMk/>
          <pc:sldMk cId="0" sldId="261"/>
        </pc:sldMkLst>
        <pc:spChg chg="del">
          <ac:chgData name="Vuki Vuki" userId="1c2e32e393147277" providerId="LiveId" clId="{1D859BA1-967C-4340-AE03-C2C10ECAB524}" dt="2024-06-05T14:36:01.853" v="78" actId="478"/>
          <ac:spMkLst>
            <pc:docMk/>
            <pc:sldMk cId="0" sldId="261"/>
            <ac:spMk id="1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1.853" v="78" actId="478"/>
          <ac:spMkLst>
            <pc:docMk/>
            <pc:sldMk cId="0" sldId="261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1.853" v="78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1.853" v="78" actId="478"/>
          <ac:spMkLst>
            <pc:docMk/>
            <pc:sldMk cId="0" sldId="261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1.853" v="78" actId="478"/>
          <ac:spMkLst>
            <pc:docMk/>
            <pc:sldMk cId="0" sldId="261"/>
            <ac:spMk id="2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3.439" v="79" actId="478"/>
          <ac:spMkLst>
            <pc:docMk/>
            <pc:sldMk cId="0" sldId="261"/>
            <ac:spMk id="2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3.439" v="79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3.439" v="79" actId="478"/>
          <ac:spMkLst>
            <pc:docMk/>
            <pc:sldMk cId="0" sldId="261"/>
            <ac:spMk id="2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3.439" v="79" actId="478"/>
          <ac:spMkLst>
            <pc:docMk/>
            <pc:sldMk cId="0" sldId="261"/>
            <ac:spMk id="2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03.439" v="79" actId="478"/>
          <ac:spMkLst>
            <pc:docMk/>
            <pc:sldMk cId="0" sldId="261"/>
            <ac:spMk id="25" creationId="{00000000-0000-0000-0000-000000000000}"/>
          </ac:spMkLst>
        </pc:spChg>
        <pc:picChg chg="mod">
          <ac:chgData name="Vuki Vuki" userId="1c2e32e393147277" providerId="LiveId" clId="{1D859BA1-967C-4340-AE03-C2C10ECAB524}" dt="2024-06-05T14:35:56.100" v="77" actId="1076"/>
          <ac:picMkLst>
            <pc:docMk/>
            <pc:sldMk cId="0" sldId="261"/>
            <ac:picMk id="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2:08.603" v="15" actId="478"/>
          <ac:picMkLst>
            <pc:docMk/>
            <pc:sldMk cId="0" sldId="261"/>
            <ac:picMk id="15" creationId="{00000000-0000-0000-0000-000000000000}"/>
          </ac:picMkLst>
        </pc:picChg>
      </pc:sldChg>
      <pc:sldChg chg="modSp mod">
        <pc:chgData name="Vuki Vuki" userId="1c2e32e393147277" providerId="LiveId" clId="{1D859BA1-967C-4340-AE03-C2C10ECAB524}" dt="2024-06-05T14:36:09.956" v="80" actId="1076"/>
        <pc:sldMkLst>
          <pc:docMk/>
          <pc:sldMk cId="0" sldId="262"/>
        </pc:sldMkLst>
        <pc:picChg chg="mod">
          <ac:chgData name="Vuki Vuki" userId="1c2e32e393147277" providerId="LiveId" clId="{1D859BA1-967C-4340-AE03-C2C10ECAB524}" dt="2024-06-05T14:36:09.956" v="80" actId="1076"/>
          <ac:picMkLst>
            <pc:docMk/>
            <pc:sldMk cId="0" sldId="262"/>
            <ac:picMk id="4" creationId="{00000000-0000-0000-0000-000000000000}"/>
          </ac:picMkLst>
        </pc:picChg>
      </pc:sldChg>
      <pc:sldChg chg="addSp delSp modSp mod">
        <pc:chgData name="Vuki Vuki" userId="1c2e32e393147277" providerId="LiveId" clId="{1D859BA1-967C-4340-AE03-C2C10ECAB524}" dt="2024-06-05T14:36:58.050" v="106" actId="478"/>
        <pc:sldMkLst>
          <pc:docMk/>
          <pc:sldMk cId="0" sldId="264"/>
        </pc:sldMkLst>
        <pc:spChg chg="del">
          <ac:chgData name="Vuki Vuki" userId="1c2e32e393147277" providerId="LiveId" clId="{1D859BA1-967C-4340-AE03-C2C10ECAB524}" dt="2024-06-05T14:36:53.751" v="101" actId="478"/>
          <ac:spMkLst>
            <pc:docMk/>
            <pc:sldMk cId="0" sldId="264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52.530" v="100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47.773" v="96" actId="478"/>
          <ac:spMkLst>
            <pc:docMk/>
            <pc:sldMk cId="0" sldId="264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34.152" v="89" actId="478"/>
          <ac:spMkLst>
            <pc:docMk/>
            <pc:sldMk cId="0" sldId="264"/>
            <ac:spMk id="2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34.695" v="90" actId="478"/>
          <ac:spMkLst>
            <pc:docMk/>
            <pc:sldMk cId="0" sldId="264"/>
            <ac:spMk id="2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44.176" v="93" actId="478"/>
          <ac:spMkLst>
            <pc:docMk/>
            <pc:sldMk cId="0" sldId="264"/>
            <ac:spMk id="25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49.642" v="98" actId="478"/>
          <ac:spMkLst>
            <pc:docMk/>
            <pc:sldMk cId="0" sldId="264"/>
            <ac:spMk id="2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2.140" v="84" actId="478"/>
          <ac:spMkLst>
            <pc:docMk/>
            <pc:sldMk cId="0" sldId="264"/>
            <ac:spMk id="3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3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3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4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4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4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4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6:20.599" v="83" actId="478"/>
          <ac:spMkLst>
            <pc:docMk/>
            <pc:sldMk cId="0" sldId="264"/>
            <ac:spMk id="45" creationId="{00000000-0000-0000-0000-000000000000}"/>
          </ac:spMkLst>
        </pc:spChg>
        <pc:grpChg chg="del">
          <ac:chgData name="Vuki Vuki" userId="1c2e32e393147277" providerId="LiveId" clId="{1D859BA1-967C-4340-AE03-C2C10ECAB524}" dt="2024-06-05T14:36:22.880" v="85" actId="478"/>
          <ac:grpSpMkLst>
            <pc:docMk/>
            <pc:sldMk cId="0" sldId="264"/>
            <ac:grpSpMk id="9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36:24.486" v="86" actId="478"/>
          <ac:grpSpMkLst>
            <pc:docMk/>
            <pc:sldMk cId="0" sldId="264"/>
            <ac:grpSpMk id="13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36:33.465" v="88" actId="478"/>
          <ac:grpSpMkLst>
            <pc:docMk/>
            <pc:sldMk cId="0" sldId="264"/>
            <ac:grpSpMk id="20" creationId="{00000000-0000-0000-0000-000000000000}"/>
          </ac:grpSpMkLst>
        </pc:grpChg>
        <pc:picChg chg="add del mod">
          <ac:chgData name="Vuki Vuki" userId="1c2e32e393147277" providerId="LiveId" clId="{1D859BA1-967C-4340-AE03-C2C10ECAB524}" dt="2024-06-05T14:36:46.297" v="95" actId="478"/>
          <ac:picMkLst>
            <pc:docMk/>
            <pc:sldMk cId="0" sldId="264"/>
            <ac:picMk id="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54.510" v="102" actId="478"/>
          <ac:picMkLst>
            <pc:docMk/>
            <pc:sldMk cId="0" sldId="264"/>
            <ac:picMk id="2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57.320" v="105" actId="478"/>
          <ac:picMkLst>
            <pc:docMk/>
            <pc:sldMk cId="0" sldId="264"/>
            <ac:picMk id="28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58.050" v="106" actId="478"/>
          <ac:picMkLst>
            <pc:docMk/>
            <pc:sldMk cId="0" sldId="264"/>
            <ac:picMk id="29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55.541" v="103" actId="478"/>
          <ac:picMkLst>
            <pc:docMk/>
            <pc:sldMk cId="0" sldId="264"/>
            <ac:picMk id="3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56.348" v="104" actId="478"/>
          <ac:picMkLst>
            <pc:docMk/>
            <pc:sldMk cId="0" sldId="264"/>
            <ac:picMk id="31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49.025" v="97" actId="478"/>
          <ac:picMkLst>
            <pc:docMk/>
            <pc:sldMk cId="0" sldId="264"/>
            <ac:picMk id="32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50.763" v="99" actId="478"/>
          <ac:picMkLst>
            <pc:docMk/>
            <pc:sldMk cId="0" sldId="264"/>
            <ac:picMk id="33" creationId="{00000000-0000-0000-0000-000000000000}"/>
          </ac:picMkLst>
        </pc:picChg>
        <pc:picChg chg="del mod">
          <ac:chgData name="Vuki Vuki" userId="1c2e32e393147277" providerId="LiveId" clId="{1D859BA1-967C-4340-AE03-C2C10ECAB524}" dt="2024-06-05T14:36:17.921" v="82" actId="478"/>
          <ac:picMkLst>
            <pc:docMk/>
            <pc:sldMk cId="0" sldId="264"/>
            <ac:picMk id="3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20.599" v="83" actId="478"/>
          <ac:picMkLst>
            <pc:docMk/>
            <pc:sldMk cId="0" sldId="264"/>
            <ac:picMk id="36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6:20.599" v="83" actId="478"/>
          <ac:picMkLst>
            <pc:docMk/>
            <pc:sldMk cId="0" sldId="264"/>
            <ac:picMk id="40" creationId="{00000000-0000-0000-0000-000000000000}"/>
          </ac:picMkLst>
        </pc:picChg>
      </pc:sldChg>
      <pc:sldChg chg="delSp modSp mod">
        <pc:chgData name="Vuki Vuki" userId="1c2e32e393147277" providerId="LiveId" clId="{1D859BA1-967C-4340-AE03-C2C10ECAB524}" dt="2024-06-05T14:43:23.732" v="116" actId="478"/>
        <pc:sldMkLst>
          <pc:docMk/>
          <pc:sldMk cId="0" sldId="265"/>
        </pc:sldMkLst>
        <pc:spChg chg="del">
          <ac:chgData name="Vuki Vuki" userId="1c2e32e393147277" providerId="LiveId" clId="{1D859BA1-967C-4340-AE03-C2C10ECAB524}" dt="2024-06-05T14:43:23.732" v="116" actId="478"/>
          <ac:spMkLst>
            <pc:docMk/>
            <pc:sldMk cId="0" sldId="265"/>
            <ac:spMk id="5" creationId="{00000000-0000-0000-0000-000000000000}"/>
          </ac:spMkLst>
        </pc:spChg>
        <pc:spChg chg="mod">
          <ac:chgData name="Vuki Vuki" userId="1c2e32e393147277" providerId="LiveId" clId="{1D859BA1-967C-4340-AE03-C2C10ECAB524}" dt="2024-06-05T14:43:21.192" v="115" actId="1076"/>
          <ac:spMkLst>
            <pc:docMk/>
            <pc:sldMk cId="0" sldId="265"/>
            <ac:spMk id="13" creationId="{00000000-0000-0000-0000-000000000000}"/>
          </ac:spMkLst>
        </pc:spChg>
        <pc:grpChg chg="del">
          <ac:chgData name="Vuki Vuki" userId="1c2e32e393147277" providerId="LiveId" clId="{1D859BA1-967C-4340-AE03-C2C10ECAB524}" dt="2024-06-05T14:43:23.732" v="116" actId="478"/>
          <ac:grpSpMkLst>
            <pc:docMk/>
            <pc:sldMk cId="0" sldId="265"/>
            <ac:grpSpMk id="6" creationId="{00000000-0000-0000-0000-000000000000}"/>
          </ac:grpSpMkLst>
        </pc:grpChg>
      </pc:sldChg>
      <pc:sldChg chg="delSp mod">
        <pc:chgData name="Vuki Vuki" userId="1c2e32e393147277" providerId="LiveId" clId="{1D859BA1-967C-4340-AE03-C2C10ECAB524}" dt="2024-06-05T14:37:04.427" v="107" actId="478"/>
        <pc:sldMkLst>
          <pc:docMk/>
          <pc:sldMk cId="0" sldId="266"/>
        </pc:sldMkLst>
        <pc:spChg chg="del">
          <ac:chgData name="Vuki Vuki" userId="1c2e32e393147277" providerId="LiveId" clId="{1D859BA1-967C-4340-AE03-C2C10ECAB524}" dt="2024-06-05T14:37:04.427" v="107" actId="478"/>
          <ac:spMkLst>
            <pc:docMk/>
            <pc:sldMk cId="0" sldId="266"/>
            <ac:spMk id="1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1:58.557" v="14" actId="478"/>
          <ac:spMkLst>
            <pc:docMk/>
            <pc:sldMk cId="0" sldId="266"/>
            <ac:spMk id="11" creationId="{00000000-0000-0000-0000-000000000000}"/>
          </ac:spMkLst>
        </pc:spChg>
      </pc:sldChg>
      <pc:sldChg chg="addSp delSp modSp mod">
        <pc:chgData name="Vuki Vuki" userId="1c2e32e393147277" providerId="LiveId" clId="{1D859BA1-967C-4340-AE03-C2C10ECAB524}" dt="2024-06-05T14:43:35.158" v="119" actId="478"/>
        <pc:sldMkLst>
          <pc:docMk/>
          <pc:sldMk cId="0" sldId="267"/>
        </pc:sldMkLst>
        <pc:spChg chg="del">
          <ac:chgData name="Vuki Vuki" userId="1c2e32e393147277" providerId="LiveId" clId="{1D859BA1-967C-4340-AE03-C2C10ECAB524}" dt="2024-06-05T14:43:35.158" v="119" actId="478"/>
          <ac:spMkLst>
            <pc:docMk/>
            <pc:sldMk cId="0" sldId="267"/>
            <ac:spMk id="3" creationId="{00000000-0000-0000-0000-000000000000}"/>
          </ac:spMkLst>
        </pc:spChg>
        <pc:picChg chg="add del mod">
          <ac:chgData name="Vuki Vuki" userId="1c2e32e393147277" providerId="LiveId" clId="{1D859BA1-967C-4340-AE03-C2C10ECAB524}" dt="2024-06-05T14:43:30.999" v="118" actId="478"/>
          <ac:picMkLst>
            <pc:docMk/>
            <pc:sldMk cId="0" sldId="267"/>
            <ac:picMk id="2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43:43.800" v="121" actId="478"/>
        <pc:sldMkLst>
          <pc:docMk/>
          <pc:sldMk cId="0" sldId="268"/>
        </pc:sldMkLst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2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43.800" v="121" actId="478"/>
          <ac:spMkLst>
            <pc:docMk/>
            <pc:sldMk cId="0" sldId="268"/>
            <ac:spMk id="36" creationId="{00000000-0000-0000-0000-000000000000}"/>
          </ac:spMkLst>
        </pc:spChg>
        <pc:picChg chg="del">
          <ac:chgData name="Vuki Vuki" userId="1c2e32e393147277" providerId="LiveId" clId="{1D859BA1-967C-4340-AE03-C2C10ECAB524}" dt="2024-06-05T14:43:41.829" v="120" actId="478"/>
          <ac:picMkLst>
            <pc:docMk/>
            <pc:sldMk cId="0" sldId="268"/>
            <ac:picMk id="13" creationId="{00000000-0000-0000-0000-000000000000}"/>
          </ac:picMkLst>
        </pc:picChg>
      </pc:sldChg>
      <pc:sldChg chg="delSp modSp mod">
        <pc:chgData name="Vuki Vuki" userId="1c2e32e393147277" providerId="LiveId" clId="{1D859BA1-967C-4340-AE03-C2C10ECAB524}" dt="2024-06-05T14:37:21.830" v="111" actId="1076"/>
        <pc:sldMkLst>
          <pc:docMk/>
          <pc:sldMk cId="0" sldId="269"/>
        </pc:sldMkLst>
        <pc:spChg chg="mod">
          <ac:chgData name="Vuki Vuki" userId="1c2e32e393147277" providerId="LiveId" clId="{1D859BA1-967C-4340-AE03-C2C10ECAB524}" dt="2024-06-05T14:37:21.830" v="111" actId="1076"/>
          <ac:spMkLst>
            <pc:docMk/>
            <pc:sldMk cId="0" sldId="269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12.571" v="108" actId="478"/>
          <ac:spMkLst>
            <pc:docMk/>
            <pc:sldMk cId="0" sldId="269"/>
            <ac:spMk id="2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12.571" v="108" actId="478"/>
          <ac:spMkLst>
            <pc:docMk/>
            <pc:sldMk cId="0" sldId="269"/>
            <ac:spMk id="2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12.571" v="108" actId="478"/>
          <ac:spMkLst>
            <pc:docMk/>
            <pc:sldMk cId="0" sldId="269"/>
            <ac:spMk id="4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12.571" v="108" actId="478"/>
          <ac:spMkLst>
            <pc:docMk/>
            <pc:sldMk cId="0" sldId="269"/>
            <ac:spMk id="42" creationId="{00000000-0000-0000-0000-000000000000}"/>
          </ac:spMkLst>
        </pc:spChg>
        <pc:grpChg chg="del">
          <ac:chgData name="Vuki Vuki" userId="1c2e32e393147277" providerId="LiveId" clId="{1D859BA1-967C-4340-AE03-C2C10ECAB524}" dt="2024-06-05T14:37:15.083" v="109" actId="478"/>
          <ac:grpSpMkLst>
            <pc:docMk/>
            <pc:sldMk cId="0" sldId="269"/>
            <ac:grpSpMk id="31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37:12.571" v="108" actId="478"/>
          <ac:grpSpMkLst>
            <pc:docMk/>
            <pc:sldMk cId="0" sldId="269"/>
            <ac:grpSpMk id="44" creationId="{00000000-0000-0000-0000-000000000000}"/>
          </ac:grpSpMkLst>
        </pc:grpChg>
        <pc:grpChg chg="mod">
          <ac:chgData name="Vuki Vuki" userId="1c2e32e393147277" providerId="LiveId" clId="{1D859BA1-967C-4340-AE03-C2C10ECAB524}" dt="2024-06-05T14:31:51" v="10" actId="1076"/>
          <ac:grpSpMkLst>
            <pc:docMk/>
            <pc:sldMk cId="0" sldId="269"/>
            <ac:grpSpMk id="48" creationId="{00000000-0000-0000-0000-000000000000}"/>
          </ac:grpSpMkLst>
        </pc:grpChg>
        <pc:picChg chg="del">
          <ac:chgData name="Vuki Vuki" userId="1c2e32e393147277" providerId="LiveId" clId="{1D859BA1-967C-4340-AE03-C2C10ECAB524}" dt="2024-06-05T14:37:17.240" v="110" actId="478"/>
          <ac:picMkLst>
            <pc:docMk/>
            <pc:sldMk cId="0" sldId="269"/>
            <ac:picMk id="27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7:12.571" v="108" actId="478"/>
          <ac:picMkLst>
            <pc:docMk/>
            <pc:sldMk cId="0" sldId="269"/>
            <ac:picMk id="3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7:12.571" v="108" actId="478"/>
          <ac:picMkLst>
            <pc:docMk/>
            <pc:sldMk cId="0" sldId="269"/>
            <ac:picMk id="40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7:12.571" v="108" actId="478"/>
          <ac:picMkLst>
            <pc:docMk/>
            <pc:sldMk cId="0" sldId="269"/>
            <ac:picMk id="43" creationId="{00000000-0000-0000-0000-000000000000}"/>
          </ac:picMkLst>
        </pc:picChg>
        <pc:picChg chg="mod">
          <ac:chgData name="Vuki Vuki" userId="1c2e32e393147277" providerId="LiveId" clId="{1D859BA1-967C-4340-AE03-C2C10ECAB524}" dt="2024-06-05T14:31:52.418" v="11" actId="1076"/>
          <ac:picMkLst>
            <pc:docMk/>
            <pc:sldMk cId="0" sldId="269"/>
            <ac:picMk id="52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44:00.469" v="123" actId="478"/>
        <pc:sldMkLst>
          <pc:docMk/>
          <pc:sldMk cId="0" sldId="270"/>
        </pc:sldMkLst>
        <pc:spChg chg="del">
          <ac:chgData name="Vuki Vuki" userId="1c2e32e393147277" providerId="LiveId" clId="{1D859BA1-967C-4340-AE03-C2C10ECAB524}" dt="2024-06-05T14:44:00.469" v="123" actId="478"/>
          <ac:spMkLst>
            <pc:docMk/>
            <pc:sldMk cId="0" sldId="270"/>
            <ac:spMk id="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3:58.232" v="122" actId="478"/>
          <ac:spMkLst>
            <pc:docMk/>
            <pc:sldMk cId="0" sldId="270"/>
            <ac:spMk id="4" creationId="{00000000-0000-0000-0000-000000000000}"/>
          </ac:spMkLst>
        </pc:spChg>
      </pc:sldChg>
      <pc:sldChg chg="addSp delSp modSp mod">
        <pc:chgData name="Vuki Vuki" userId="1c2e32e393147277" providerId="LiveId" clId="{1D859BA1-967C-4340-AE03-C2C10ECAB524}" dt="2024-06-05T14:44:05.720" v="124" actId="478"/>
        <pc:sldMkLst>
          <pc:docMk/>
          <pc:sldMk cId="0" sldId="273"/>
        </pc:sldMkLst>
        <pc:spChg chg="del">
          <ac:chgData name="Vuki Vuki" userId="1c2e32e393147277" providerId="LiveId" clId="{1D859BA1-967C-4340-AE03-C2C10ECAB524}" dt="2024-06-05T14:34:40.481" v="62" actId="478"/>
          <ac:spMkLst>
            <pc:docMk/>
            <pc:sldMk cId="0" sldId="273"/>
            <ac:spMk id="5" creationId="{00000000-0000-0000-0000-000000000000}"/>
          </ac:spMkLst>
        </pc:spChg>
        <pc:grpChg chg="add del mod">
          <ac:chgData name="Vuki Vuki" userId="1c2e32e393147277" providerId="LiveId" clId="{1D859BA1-967C-4340-AE03-C2C10ECAB524}" dt="2024-06-05T14:34:39.478" v="61" actId="1076"/>
          <ac:grpSpMkLst>
            <pc:docMk/>
            <pc:sldMk cId="0" sldId="273"/>
            <ac:grpSpMk id="2" creationId="{00000000-0000-0000-0000-000000000000}"/>
          </ac:grpSpMkLst>
        </pc:grpChg>
        <pc:picChg chg="del">
          <ac:chgData name="Vuki Vuki" userId="1c2e32e393147277" providerId="LiveId" clId="{1D859BA1-967C-4340-AE03-C2C10ECAB524}" dt="2024-06-05T14:44:05.720" v="124" actId="478"/>
          <ac:picMkLst>
            <pc:docMk/>
            <pc:sldMk cId="0" sldId="273"/>
            <ac:picMk id="3" creationId="{00000000-0000-0000-0000-000000000000}"/>
          </ac:picMkLst>
        </pc:picChg>
        <pc:picChg chg="del mod">
          <ac:chgData name="Vuki Vuki" userId="1c2e32e393147277" providerId="LiveId" clId="{1D859BA1-967C-4340-AE03-C2C10ECAB524}" dt="2024-06-05T14:31:45.041" v="9" actId="478"/>
          <ac:picMkLst>
            <pc:docMk/>
            <pc:sldMk cId="0" sldId="273"/>
            <ac:picMk id="7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44:12.624" v="125" actId="478"/>
        <pc:sldMkLst>
          <pc:docMk/>
          <pc:sldMk cId="0" sldId="274"/>
        </pc:sldMkLst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58.434" v="66" actId="478"/>
          <ac:spMkLst>
            <pc:docMk/>
            <pc:sldMk cId="0" sldId="274"/>
            <ac:spMk id="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59.568" v="67" actId="478"/>
          <ac:spMkLst>
            <pc:docMk/>
            <pc:sldMk cId="0" sldId="274"/>
            <ac:spMk id="1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4:57.455" v="65" actId="478"/>
          <ac:spMkLst>
            <pc:docMk/>
            <pc:sldMk cId="0" sldId="274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2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3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4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2.624" v="125" actId="478"/>
          <ac:spMkLst>
            <pc:docMk/>
            <pc:sldMk cId="0" sldId="274"/>
            <ac:spMk id="50" creationId="{00000000-0000-0000-0000-000000000000}"/>
          </ac:spMkLst>
        </pc:spChg>
        <pc:grpChg chg="del">
          <ac:chgData name="Vuki Vuki" userId="1c2e32e393147277" providerId="LiveId" clId="{1D859BA1-967C-4340-AE03-C2C10ECAB524}" dt="2024-06-05T14:44:12.624" v="125" actId="478"/>
          <ac:grpSpMkLst>
            <pc:docMk/>
            <pc:sldMk cId="0" sldId="274"/>
            <ac:grpSpMk id="21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34:56.373" v="64" actId="478"/>
          <ac:grpSpMkLst>
            <pc:docMk/>
            <pc:sldMk cId="0" sldId="274"/>
            <ac:grpSpMk id="24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44:12.624" v="125" actId="478"/>
          <ac:grpSpMkLst>
            <pc:docMk/>
            <pc:sldMk cId="0" sldId="274"/>
            <ac:grpSpMk id="27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44:12.624" v="125" actId="478"/>
          <ac:grpSpMkLst>
            <pc:docMk/>
            <pc:sldMk cId="0" sldId="274"/>
            <ac:grpSpMk id="30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44:12.624" v="125" actId="478"/>
          <ac:grpSpMkLst>
            <pc:docMk/>
            <pc:sldMk cId="0" sldId="274"/>
            <ac:grpSpMk id="33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44:12.624" v="125" actId="478"/>
          <ac:grpSpMkLst>
            <pc:docMk/>
            <pc:sldMk cId="0" sldId="274"/>
            <ac:grpSpMk id="37" creationId="{00000000-0000-0000-0000-000000000000}"/>
          </ac:grpSpMkLst>
        </pc:grpChg>
        <pc:grpChg chg="del">
          <ac:chgData name="Vuki Vuki" userId="1c2e32e393147277" providerId="LiveId" clId="{1D859BA1-967C-4340-AE03-C2C10ECAB524}" dt="2024-06-05T14:44:12.624" v="125" actId="478"/>
          <ac:grpSpMkLst>
            <pc:docMk/>
            <pc:sldMk cId="0" sldId="274"/>
            <ac:grpSpMk id="41" creationId="{00000000-0000-0000-0000-000000000000}"/>
          </ac:grpSpMkLst>
        </pc:grpChg>
        <pc:picChg chg="del">
          <ac:chgData name="Vuki Vuki" userId="1c2e32e393147277" providerId="LiveId" clId="{1D859BA1-967C-4340-AE03-C2C10ECAB524}" dt="2024-06-05T14:34:54.773" v="63" actId="478"/>
          <ac:picMkLst>
            <pc:docMk/>
            <pc:sldMk cId="0" sldId="274"/>
            <ac:picMk id="52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35:06.745" v="69" actId="478"/>
        <pc:sldMkLst>
          <pc:docMk/>
          <pc:sldMk cId="0" sldId="275"/>
        </pc:sldMkLst>
        <pc:picChg chg="del">
          <ac:chgData name="Vuki Vuki" userId="1c2e32e393147277" providerId="LiveId" clId="{1D859BA1-967C-4340-AE03-C2C10ECAB524}" dt="2024-06-05T14:35:06.745" v="69" actId="478"/>
          <ac:picMkLst>
            <pc:docMk/>
            <pc:sldMk cId="0" sldId="275"/>
            <ac:picMk id="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5:05.716" v="68" actId="478"/>
          <ac:picMkLst>
            <pc:docMk/>
            <pc:sldMk cId="0" sldId="275"/>
            <ac:picMk id="5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44:16.061" v="126" actId="478"/>
        <pc:sldMkLst>
          <pc:docMk/>
          <pc:sldMk cId="0" sldId="276"/>
        </pc:sldMkLst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2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6.061" v="126" actId="478"/>
          <ac:spMkLst>
            <pc:docMk/>
            <pc:sldMk cId="0" sldId="276"/>
            <ac:spMk id="3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3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3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3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5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1.870" v="113" actId="478"/>
          <ac:spMkLst>
            <pc:docMk/>
            <pc:sldMk cId="0" sldId="276"/>
            <ac:spMk id="4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0.014" v="112" actId="478"/>
          <ac:spMkLst>
            <pc:docMk/>
            <pc:sldMk cId="0" sldId="276"/>
            <ac:spMk id="49" creationId="{00000000-0000-0000-0000-000000000000}"/>
          </ac:spMkLst>
        </pc:spChg>
        <pc:picChg chg="del">
          <ac:chgData name="Vuki Vuki" userId="1c2e32e393147277" providerId="LiveId" clId="{1D859BA1-967C-4340-AE03-C2C10ECAB524}" dt="2024-06-05T14:44:16.061" v="126" actId="478"/>
          <ac:picMkLst>
            <pc:docMk/>
            <pc:sldMk cId="0" sldId="276"/>
            <ac:picMk id="13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31:32.777" v="1" actId="478"/>
          <ac:picMkLst>
            <pc:docMk/>
            <pc:sldMk cId="0" sldId="276"/>
            <ac:picMk id="67" creationId="{00000000-0000-0000-0000-000000000000}"/>
          </ac:picMkLst>
        </pc:picChg>
      </pc:sldChg>
      <pc:sldChg chg="delSp modSp mod">
        <pc:chgData name="Vuki Vuki" userId="1c2e32e393147277" providerId="LiveId" clId="{1D859BA1-967C-4340-AE03-C2C10ECAB524}" dt="2024-06-05T14:44:18.869" v="127" actId="478"/>
        <pc:sldMkLst>
          <pc:docMk/>
          <pc:sldMk cId="0" sldId="277"/>
        </pc:sldMkLst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1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7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8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29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0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1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2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3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4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5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6" creationId="{00000000-0000-0000-0000-000000000000}"/>
          </ac:spMkLst>
        </pc:spChg>
        <pc:spChg chg="del">
          <ac:chgData name="Vuki Vuki" userId="1c2e32e393147277" providerId="LiveId" clId="{1D859BA1-967C-4340-AE03-C2C10ECAB524}" dt="2024-06-05T14:44:18.869" v="127" actId="478"/>
          <ac:spMkLst>
            <pc:docMk/>
            <pc:sldMk cId="0" sldId="277"/>
            <ac:spMk id="3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3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3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0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1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2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3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4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5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6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7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8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49" creationId="{00000000-0000-0000-0000-000000000000}"/>
          </ac:spMkLst>
        </pc:spChg>
        <pc:spChg chg="del">
          <ac:chgData name="Vuki Vuki" userId="1c2e32e393147277" providerId="LiveId" clId="{1D859BA1-967C-4340-AE03-C2C10ECAB524}" dt="2024-06-05T14:37:35.095" v="114" actId="478"/>
          <ac:spMkLst>
            <pc:docMk/>
            <pc:sldMk cId="0" sldId="277"/>
            <ac:spMk id="50" creationId="{00000000-0000-0000-0000-000000000000}"/>
          </ac:spMkLst>
        </pc:spChg>
        <pc:picChg chg="del">
          <ac:chgData name="Vuki Vuki" userId="1c2e32e393147277" providerId="LiveId" clId="{1D859BA1-967C-4340-AE03-C2C10ECAB524}" dt="2024-06-05T14:44:18.869" v="127" actId="478"/>
          <ac:picMkLst>
            <pc:docMk/>
            <pc:sldMk cId="0" sldId="277"/>
            <ac:picMk id="14" creationId="{00000000-0000-0000-0000-000000000000}"/>
          </ac:picMkLst>
        </pc:picChg>
        <pc:picChg chg="del mod">
          <ac:chgData name="Vuki Vuki" userId="1c2e32e393147277" providerId="LiveId" clId="{1D859BA1-967C-4340-AE03-C2C10ECAB524}" dt="2024-06-05T14:31:33.974" v="3" actId="478"/>
          <ac:picMkLst>
            <pc:docMk/>
            <pc:sldMk cId="0" sldId="277"/>
            <ac:picMk id="51" creationId="{00000000-0000-0000-0000-000000000000}"/>
          </ac:picMkLst>
        </pc:picChg>
      </pc:sldChg>
      <pc:sldChg chg="delSp mod">
        <pc:chgData name="Vuki Vuki" userId="1c2e32e393147277" providerId="LiveId" clId="{1D859BA1-967C-4340-AE03-C2C10ECAB524}" dt="2024-06-05T14:44:23.665" v="128" actId="478"/>
        <pc:sldMkLst>
          <pc:docMk/>
          <pc:sldMk cId="0" sldId="278"/>
        </pc:sldMkLst>
        <pc:picChg chg="del">
          <ac:chgData name="Vuki Vuki" userId="1c2e32e393147277" providerId="LiveId" clId="{1D859BA1-967C-4340-AE03-C2C10ECAB524}" dt="2024-06-05T14:32:58.956" v="43" actId="478"/>
          <ac:picMkLst>
            <pc:docMk/>
            <pc:sldMk cId="0" sldId="278"/>
            <ac:picMk id="4" creationId="{00000000-0000-0000-0000-000000000000}"/>
          </ac:picMkLst>
        </pc:picChg>
        <pc:picChg chg="del">
          <ac:chgData name="Vuki Vuki" userId="1c2e32e393147277" providerId="LiveId" clId="{1D859BA1-967C-4340-AE03-C2C10ECAB524}" dt="2024-06-05T14:44:23.665" v="128" actId="478"/>
          <ac:picMkLst>
            <pc:docMk/>
            <pc:sldMk cId="0" sldId="278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4DD-D7CE-4B3A-B7FB-097F7AD58BA8}" type="datetimeFigureOut">
              <a:rPr lang="de-AT" smtClean="0"/>
              <a:t>05.06.2024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D783-6AEA-4D4C-88A0-3C8EE80161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007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D783-6AEA-4D4C-88A0-3C8EE801615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695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92DCEB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9FDFF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0" i="0">
                <a:solidFill>
                  <a:srgbClr val="92DCEB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9FDFF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0" i="0">
                <a:solidFill>
                  <a:srgbClr val="92DCEB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5700" y="0"/>
            <a:ext cx="3162300" cy="27843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9272016"/>
            <a:ext cx="401955" cy="996315"/>
          </a:xfrm>
          <a:custGeom>
            <a:avLst/>
            <a:gdLst/>
            <a:ahLst/>
            <a:cxnLst/>
            <a:rect l="l" t="t" r="r" b="b"/>
            <a:pathLst>
              <a:path w="401955" h="996315">
                <a:moveTo>
                  <a:pt x="401878" y="0"/>
                </a:moveTo>
                <a:lnTo>
                  <a:pt x="166611" y="0"/>
                </a:lnTo>
                <a:lnTo>
                  <a:pt x="0" y="443776"/>
                </a:lnTo>
                <a:lnTo>
                  <a:pt x="0" y="996186"/>
                </a:lnTo>
                <a:lnTo>
                  <a:pt x="27857" y="996186"/>
                </a:lnTo>
                <a:lnTo>
                  <a:pt x="401878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9119" y="9272016"/>
            <a:ext cx="609600" cy="996315"/>
          </a:xfrm>
          <a:custGeom>
            <a:avLst/>
            <a:gdLst/>
            <a:ahLst/>
            <a:cxnLst/>
            <a:rect l="l" t="t" r="r" b="b"/>
            <a:pathLst>
              <a:path w="609600" h="996315">
                <a:moveTo>
                  <a:pt x="609599" y="0"/>
                </a:moveTo>
                <a:lnTo>
                  <a:pt x="374192" y="0"/>
                </a:lnTo>
                <a:lnTo>
                  <a:pt x="0" y="996186"/>
                </a:lnTo>
                <a:lnTo>
                  <a:pt x="235407" y="996186"/>
                </a:lnTo>
                <a:lnTo>
                  <a:pt x="609599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5503" y="9272016"/>
            <a:ext cx="610870" cy="996315"/>
          </a:xfrm>
          <a:custGeom>
            <a:avLst/>
            <a:gdLst/>
            <a:ahLst/>
            <a:cxnLst/>
            <a:rect l="l" t="t" r="r" b="b"/>
            <a:pathLst>
              <a:path w="610869" h="996315">
                <a:moveTo>
                  <a:pt x="610870" y="0"/>
                </a:moveTo>
                <a:lnTo>
                  <a:pt x="374777" y="0"/>
                </a:lnTo>
                <a:lnTo>
                  <a:pt x="0" y="996186"/>
                </a:lnTo>
                <a:lnTo>
                  <a:pt x="235965" y="996186"/>
                </a:lnTo>
                <a:lnTo>
                  <a:pt x="610870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51888" y="9272016"/>
            <a:ext cx="611505" cy="996315"/>
          </a:xfrm>
          <a:custGeom>
            <a:avLst/>
            <a:gdLst/>
            <a:ahLst/>
            <a:cxnLst/>
            <a:rect l="l" t="t" r="r" b="b"/>
            <a:pathLst>
              <a:path w="611505" h="996315">
                <a:moveTo>
                  <a:pt x="611124" y="0"/>
                </a:moveTo>
                <a:lnTo>
                  <a:pt x="375031" y="0"/>
                </a:lnTo>
                <a:lnTo>
                  <a:pt x="0" y="996186"/>
                </a:lnTo>
                <a:lnTo>
                  <a:pt x="236093" y="996186"/>
                </a:lnTo>
                <a:lnTo>
                  <a:pt x="611124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38272" y="9272016"/>
            <a:ext cx="610870" cy="996315"/>
          </a:xfrm>
          <a:custGeom>
            <a:avLst/>
            <a:gdLst/>
            <a:ahLst/>
            <a:cxnLst/>
            <a:rect l="l" t="t" r="r" b="b"/>
            <a:pathLst>
              <a:path w="610870" h="996315">
                <a:moveTo>
                  <a:pt x="610869" y="0"/>
                </a:moveTo>
                <a:lnTo>
                  <a:pt x="375030" y="0"/>
                </a:lnTo>
                <a:lnTo>
                  <a:pt x="0" y="996186"/>
                </a:lnTo>
                <a:lnTo>
                  <a:pt x="236092" y="996186"/>
                </a:lnTo>
                <a:lnTo>
                  <a:pt x="610869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746223" y="9285731"/>
            <a:ext cx="609600" cy="996315"/>
          </a:xfrm>
          <a:custGeom>
            <a:avLst/>
            <a:gdLst/>
            <a:ahLst/>
            <a:cxnLst/>
            <a:rect l="l" t="t" r="r" b="b"/>
            <a:pathLst>
              <a:path w="609600" h="996315">
                <a:moveTo>
                  <a:pt x="609600" y="0"/>
                </a:moveTo>
                <a:lnTo>
                  <a:pt x="374142" y="0"/>
                </a:lnTo>
                <a:lnTo>
                  <a:pt x="0" y="996187"/>
                </a:lnTo>
                <a:lnTo>
                  <a:pt x="235458" y="996187"/>
                </a:lnTo>
                <a:lnTo>
                  <a:pt x="609600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532608" y="9285731"/>
            <a:ext cx="609600" cy="996315"/>
          </a:xfrm>
          <a:custGeom>
            <a:avLst/>
            <a:gdLst/>
            <a:ahLst/>
            <a:cxnLst/>
            <a:rect l="l" t="t" r="r" b="b"/>
            <a:pathLst>
              <a:path w="609600" h="996315">
                <a:moveTo>
                  <a:pt x="609600" y="0"/>
                </a:moveTo>
                <a:lnTo>
                  <a:pt x="374142" y="0"/>
                </a:lnTo>
                <a:lnTo>
                  <a:pt x="0" y="996187"/>
                </a:lnTo>
                <a:lnTo>
                  <a:pt x="235330" y="996187"/>
                </a:lnTo>
                <a:lnTo>
                  <a:pt x="609600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318991" y="9285731"/>
            <a:ext cx="609600" cy="996315"/>
          </a:xfrm>
          <a:custGeom>
            <a:avLst/>
            <a:gdLst/>
            <a:ahLst/>
            <a:cxnLst/>
            <a:rect l="l" t="t" r="r" b="b"/>
            <a:pathLst>
              <a:path w="609600" h="996315">
                <a:moveTo>
                  <a:pt x="609600" y="0"/>
                </a:moveTo>
                <a:lnTo>
                  <a:pt x="374142" y="0"/>
                </a:lnTo>
                <a:lnTo>
                  <a:pt x="0" y="996187"/>
                </a:lnTo>
                <a:lnTo>
                  <a:pt x="235457" y="996187"/>
                </a:lnTo>
                <a:lnTo>
                  <a:pt x="609600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105376" y="9285731"/>
            <a:ext cx="610870" cy="996315"/>
          </a:xfrm>
          <a:custGeom>
            <a:avLst/>
            <a:gdLst/>
            <a:ahLst/>
            <a:cxnLst/>
            <a:rect l="l" t="t" r="r" b="b"/>
            <a:pathLst>
              <a:path w="610869" h="996315">
                <a:moveTo>
                  <a:pt x="610869" y="0"/>
                </a:moveTo>
                <a:lnTo>
                  <a:pt x="374776" y="0"/>
                </a:lnTo>
                <a:lnTo>
                  <a:pt x="0" y="996187"/>
                </a:lnTo>
                <a:lnTo>
                  <a:pt x="235965" y="996187"/>
                </a:lnTo>
                <a:lnTo>
                  <a:pt x="610869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891760" y="9285731"/>
            <a:ext cx="396240" cy="996315"/>
          </a:xfrm>
          <a:custGeom>
            <a:avLst/>
            <a:gdLst/>
            <a:ahLst/>
            <a:cxnLst/>
            <a:rect l="l" t="t" r="r" b="b"/>
            <a:pathLst>
              <a:path w="396240" h="996315">
                <a:moveTo>
                  <a:pt x="396113" y="0"/>
                </a:moveTo>
                <a:lnTo>
                  <a:pt x="374650" y="0"/>
                </a:lnTo>
                <a:lnTo>
                  <a:pt x="0" y="996187"/>
                </a:lnTo>
                <a:lnTo>
                  <a:pt x="235838" y="996187"/>
                </a:lnTo>
                <a:lnTo>
                  <a:pt x="396113" y="570026"/>
                </a:lnTo>
                <a:lnTo>
                  <a:pt x="396113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0" i="0">
                <a:solidFill>
                  <a:srgbClr val="92DCEB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1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3048" y="-358772"/>
            <a:ext cx="8924925" cy="212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92DCEB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437" y="2298547"/>
            <a:ext cx="15794990" cy="653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9FDFF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50.png"/><Relationship Id="rId4" Type="http://schemas.openxmlformats.org/officeDocument/2006/relationships/image" Target="../media/image44.jp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css/css_pseudo_elements.asp" TargetMode="External"/><Relationship Id="rId13" Type="http://schemas.openxmlformats.org/officeDocument/2006/relationships/hyperlink" Target="http://www.w3schools.com/tags/att_a_rel.asp" TargetMode="External"/><Relationship Id="rId3" Type="http://schemas.openxmlformats.org/officeDocument/2006/relationships/image" Target="../media/image56.png"/><Relationship Id="rId7" Type="http://schemas.openxmlformats.org/officeDocument/2006/relationships/hyperlink" Target="http://www.geeksforgeeks.org/css-introduction/" TargetMode="External"/><Relationship Id="rId12" Type="http://schemas.openxmlformats.org/officeDocument/2006/relationships/hyperlink" Target="http://www.freecodecamp.org/news/how-to-link-css-to-html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css/css_combinators.asp" TargetMode="External"/><Relationship Id="rId11" Type="http://schemas.openxmlformats.org/officeDocument/2006/relationships/hyperlink" Target="http://www.geeksforgeeks.org/css-syntax/" TargetMode="External"/><Relationship Id="rId5" Type="http://schemas.openxmlformats.org/officeDocument/2006/relationships/hyperlink" Target="http://getbem.com/" TargetMode="External"/><Relationship Id="rId15" Type="http://schemas.openxmlformats.org/officeDocument/2006/relationships/hyperlink" Target="http://www.w3schools.com/html/html_css.asp" TargetMode="External"/><Relationship Id="rId10" Type="http://schemas.openxmlformats.org/officeDocument/2006/relationships/hyperlink" Target="http://www.w3schools.com/css/css_specificity.asp" TargetMode="External"/><Relationship Id="rId4" Type="http://schemas.openxmlformats.org/officeDocument/2006/relationships/hyperlink" Target="http://www.w3.org/Style/CSS20/history.html" TargetMode="External"/><Relationship Id="rId9" Type="http://schemas.openxmlformats.org/officeDocument/2006/relationships/hyperlink" Target="http://www.w3schools.com/css/css_selectors.asp" TargetMode="External"/><Relationship Id="rId14" Type="http://schemas.openxmlformats.org/officeDocument/2006/relationships/hyperlink" Target="http://www.freecodecamp.org/news/html-and-css-inline-style-external-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codecamp.org/news/inline-style-in-html/" TargetMode="External"/><Relationship Id="rId4" Type="http://schemas.openxmlformats.org/officeDocument/2006/relationships/hyperlink" Target="http://www.geeksforgeeks.org/most-commonly-used-tags-in-htm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11428" y="6419217"/>
            <a:ext cx="5883910" cy="3037205"/>
            <a:chOff x="589787" y="6446520"/>
            <a:chExt cx="5883910" cy="3037205"/>
          </a:xfrm>
        </p:grpSpPr>
        <p:sp>
          <p:nvSpPr>
            <p:cNvPr id="5" name="object 5"/>
            <p:cNvSpPr/>
            <p:nvPr/>
          </p:nvSpPr>
          <p:spPr>
            <a:xfrm>
              <a:off x="589787" y="6446520"/>
              <a:ext cx="5883910" cy="3034030"/>
            </a:xfrm>
            <a:custGeom>
              <a:avLst/>
              <a:gdLst/>
              <a:ahLst/>
              <a:cxnLst/>
              <a:rect l="l" t="t" r="r" b="b"/>
              <a:pathLst>
                <a:path w="5883910" h="3034029">
                  <a:moveTo>
                    <a:pt x="5745353" y="0"/>
                  </a:moveTo>
                  <a:lnTo>
                    <a:pt x="5505704" y="0"/>
                  </a:lnTo>
                  <a:lnTo>
                    <a:pt x="5394198" y="111505"/>
                  </a:lnTo>
                  <a:lnTo>
                    <a:pt x="391248" y="111505"/>
                  </a:lnTo>
                  <a:lnTo>
                    <a:pt x="0" y="502538"/>
                  </a:lnTo>
                  <a:lnTo>
                    <a:pt x="0" y="2642768"/>
                  </a:lnTo>
                  <a:lnTo>
                    <a:pt x="391248" y="3034004"/>
                  </a:lnTo>
                  <a:lnTo>
                    <a:pt x="5380101" y="3034004"/>
                  </a:lnTo>
                  <a:lnTo>
                    <a:pt x="5406136" y="3008020"/>
                  </a:lnTo>
                  <a:lnTo>
                    <a:pt x="402005" y="3008020"/>
                  </a:lnTo>
                  <a:lnTo>
                    <a:pt x="25996" y="2632062"/>
                  </a:lnTo>
                  <a:lnTo>
                    <a:pt x="25996" y="513206"/>
                  </a:lnTo>
                  <a:lnTo>
                    <a:pt x="402005" y="137540"/>
                  </a:lnTo>
                  <a:lnTo>
                    <a:pt x="5745353" y="137540"/>
                  </a:lnTo>
                  <a:lnTo>
                    <a:pt x="5745353" y="0"/>
                  </a:lnTo>
                  <a:close/>
                </a:path>
                <a:path w="5883910" h="3034029">
                  <a:moveTo>
                    <a:pt x="5766562" y="0"/>
                  </a:moveTo>
                  <a:lnTo>
                    <a:pt x="5745353" y="0"/>
                  </a:lnTo>
                  <a:lnTo>
                    <a:pt x="5745353" y="2632062"/>
                  </a:lnTo>
                  <a:lnTo>
                    <a:pt x="5369433" y="3008020"/>
                  </a:lnTo>
                  <a:lnTo>
                    <a:pt x="5406136" y="3008020"/>
                  </a:lnTo>
                  <a:lnTo>
                    <a:pt x="5771388" y="2642768"/>
                  </a:lnTo>
                  <a:lnTo>
                    <a:pt x="5771388" y="490727"/>
                  </a:lnTo>
                  <a:lnTo>
                    <a:pt x="5883910" y="378078"/>
                  </a:lnTo>
                  <a:lnTo>
                    <a:pt x="5883910" y="117347"/>
                  </a:lnTo>
                  <a:lnTo>
                    <a:pt x="5766562" y="0"/>
                  </a:lnTo>
                  <a:close/>
                </a:path>
                <a:path w="5883910" h="3034029">
                  <a:moveTo>
                    <a:pt x="5745353" y="137540"/>
                  </a:moveTo>
                  <a:lnTo>
                    <a:pt x="2735961" y="137540"/>
                  </a:lnTo>
                  <a:lnTo>
                    <a:pt x="2947542" y="349250"/>
                  </a:lnTo>
                  <a:lnTo>
                    <a:pt x="5388356" y="349250"/>
                  </a:lnTo>
                  <a:lnTo>
                    <a:pt x="5388356" y="378078"/>
                  </a:lnTo>
                  <a:lnTo>
                    <a:pt x="5505704" y="495300"/>
                  </a:lnTo>
                  <a:lnTo>
                    <a:pt x="5745353" y="495300"/>
                  </a:lnTo>
                  <a:lnTo>
                    <a:pt x="5745353" y="137540"/>
                  </a:lnTo>
                  <a:close/>
                </a:path>
              </a:pathLst>
            </a:custGeom>
            <a:solidFill>
              <a:srgbClr val="00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8379" y="6562344"/>
              <a:ext cx="263525" cy="264160"/>
            </a:xfrm>
            <a:custGeom>
              <a:avLst/>
              <a:gdLst/>
              <a:ahLst/>
              <a:cxnLst/>
              <a:rect l="l" t="t" r="r" b="b"/>
              <a:pathLst>
                <a:path w="263525" h="264159">
                  <a:moveTo>
                    <a:pt x="245745" y="0"/>
                  </a:moveTo>
                  <a:lnTo>
                    <a:pt x="239268" y="1269"/>
                  </a:lnTo>
                  <a:lnTo>
                    <a:pt x="233553" y="5206"/>
                  </a:lnTo>
                  <a:lnTo>
                    <a:pt x="131445" y="106806"/>
                  </a:lnTo>
                  <a:lnTo>
                    <a:pt x="29972" y="5206"/>
                  </a:lnTo>
                  <a:lnTo>
                    <a:pt x="24130" y="1269"/>
                  </a:lnTo>
                  <a:lnTo>
                    <a:pt x="17525" y="0"/>
                  </a:lnTo>
                  <a:lnTo>
                    <a:pt x="10795" y="1269"/>
                  </a:lnTo>
                  <a:lnTo>
                    <a:pt x="4953" y="5206"/>
                  </a:lnTo>
                  <a:lnTo>
                    <a:pt x="1270" y="10921"/>
                  </a:lnTo>
                  <a:lnTo>
                    <a:pt x="0" y="17525"/>
                  </a:lnTo>
                  <a:lnTo>
                    <a:pt x="1270" y="24129"/>
                  </a:lnTo>
                  <a:lnTo>
                    <a:pt x="4953" y="29971"/>
                  </a:lnTo>
                  <a:lnTo>
                    <a:pt x="106553" y="131571"/>
                  </a:lnTo>
                  <a:lnTo>
                    <a:pt x="4953" y="233679"/>
                  </a:lnTo>
                  <a:lnTo>
                    <a:pt x="1270" y="239521"/>
                  </a:lnTo>
                  <a:lnTo>
                    <a:pt x="0" y="246125"/>
                  </a:lnTo>
                  <a:lnTo>
                    <a:pt x="1270" y="252729"/>
                  </a:lnTo>
                  <a:lnTo>
                    <a:pt x="4953" y="258444"/>
                  </a:lnTo>
                  <a:lnTo>
                    <a:pt x="8509" y="261873"/>
                  </a:lnTo>
                  <a:lnTo>
                    <a:pt x="12954" y="263651"/>
                  </a:lnTo>
                  <a:lnTo>
                    <a:pt x="22098" y="263651"/>
                  </a:lnTo>
                  <a:lnTo>
                    <a:pt x="26543" y="261873"/>
                  </a:lnTo>
                  <a:lnTo>
                    <a:pt x="131445" y="156971"/>
                  </a:lnTo>
                  <a:lnTo>
                    <a:pt x="236728" y="261873"/>
                  </a:lnTo>
                  <a:lnTo>
                    <a:pt x="241427" y="263651"/>
                  </a:lnTo>
                  <a:lnTo>
                    <a:pt x="250317" y="263651"/>
                  </a:lnTo>
                  <a:lnTo>
                    <a:pt x="254762" y="261873"/>
                  </a:lnTo>
                  <a:lnTo>
                    <a:pt x="258191" y="258444"/>
                  </a:lnTo>
                  <a:lnTo>
                    <a:pt x="262128" y="252729"/>
                  </a:lnTo>
                  <a:lnTo>
                    <a:pt x="263398" y="246125"/>
                  </a:lnTo>
                  <a:lnTo>
                    <a:pt x="262128" y="239521"/>
                  </a:lnTo>
                  <a:lnTo>
                    <a:pt x="258191" y="233679"/>
                  </a:lnTo>
                  <a:lnTo>
                    <a:pt x="156718" y="131571"/>
                  </a:lnTo>
                  <a:lnTo>
                    <a:pt x="258191" y="29971"/>
                  </a:lnTo>
                  <a:lnTo>
                    <a:pt x="262128" y="24129"/>
                  </a:lnTo>
                  <a:lnTo>
                    <a:pt x="263398" y="17525"/>
                  </a:lnTo>
                  <a:lnTo>
                    <a:pt x="262128" y="10921"/>
                  </a:lnTo>
                  <a:lnTo>
                    <a:pt x="258191" y="5206"/>
                  </a:lnTo>
                  <a:lnTo>
                    <a:pt x="252349" y="1269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131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788" y="6557771"/>
              <a:ext cx="5838825" cy="2926080"/>
            </a:xfrm>
            <a:custGeom>
              <a:avLst/>
              <a:gdLst/>
              <a:ahLst/>
              <a:cxnLst/>
              <a:rect l="l" t="t" r="r" b="b"/>
              <a:pathLst>
                <a:path w="5838825" h="2926079">
                  <a:moveTo>
                    <a:pt x="600811" y="0"/>
                  </a:moveTo>
                  <a:lnTo>
                    <a:pt x="391236" y="0"/>
                  </a:lnTo>
                  <a:lnTo>
                    <a:pt x="0" y="391414"/>
                  </a:lnTo>
                  <a:lnTo>
                    <a:pt x="63" y="1640459"/>
                  </a:lnTo>
                  <a:lnTo>
                    <a:pt x="113830" y="1526667"/>
                  </a:lnTo>
                  <a:lnTo>
                    <a:pt x="113830" y="487172"/>
                  </a:lnTo>
                  <a:lnTo>
                    <a:pt x="600811" y="0"/>
                  </a:lnTo>
                  <a:close/>
                </a:path>
                <a:path w="5838825" h="2926079">
                  <a:moveTo>
                    <a:pt x="2851404" y="84582"/>
                  </a:moveTo>
                  <a:lnTo>
                    <a:pt x="2745867" y="0"/>
                  </a:lnTo>
                  <a:lnTo>
                    <a:pt x="810133" y="9271"/>
                  </a:lnTo>
                  <a:lnTo>
                    <a:pt x="937006" y="136144"/>
                  </a:lnTo>
                  <a:lnTo>
                    <a:pt x="2268474" y="136144"/>
                  </a:lnTo>
                  <a:lnTo>
                    <a:pt x="2320036" y="84582"/>
                  </a:lnTo>
                  <a:lnTo>
                    <a:pt x="2851404" y="84582"/>
                  </a:lnTo>
                  <a:close/>
                </a:path>
                <a:path w="5838825" h="2926079">
                  <a:moveTo>
                    <a:pt x="5771388" y="1430782"/>
                  </a:moveTo>
                  <a:lnTo>
                    <a:pt x="5668899" y="1533144"/>
                  </a:lnTo>
                  <a:lnTo>
                    <a:pt x="5668899" y="2076704"/>
                  </a:lnTo>
                  <a:lnTo>
                    <a:pt x="5769737" y="2177415"/>
                  </a:lnTo>
                  <a:lnTo>
                    <a:pt x="5771388" y="1430782"/>
                  </a:lnTo>
                  <a:close/>
                </a:path>
                <a:path w="5838825" h="2926079">
                  <a:moveTo>
                    <a:pt x="5773547" y="2296922"/>
                  </a:moveTo>
                  <a:lnTo>
                    <a:pt x="5314061" y="2756446"/>
                  </a:lnTo>
                  <a:lnTo>
                    <a:pt x="223608" y="2756446"/>
                  </a:lnTo>
                  <a:lnTo>
                    <a:pt x="391172" y="2925521"/>
                  </a:lnTo>
                  <a:lnTo>
                    <a:pt x="5381117" y="2925521"/>
                  </a:lnTo>
                  <a:lnTo>
                    <a:pt x="5773547" y="2532913"/>
                  </a:lnTo>
                  <a:lnTo>
                    <a:pt x="5773547" y="2296922"/>
                  </a:lnTo>
                  <a:close/>
                </a:path>
                <a:path w="5838825" h="2926079">
                  <a:moveTo>
                    <a:pt x="5838317" y="252222"/>
                  </a:moveTo>
                  <a:lnTo>
                    <a:pt x="5748274" y="316992"/>
                  </a:lnTo>
                  <a:lnTo>
                    <a:pt x="5748274" y="1338961"/>
                  </a:lnTo>
                  <a:lnTo>
                    <a:pt x="5838317" y="1248664"/>
                  </a:lnTo>
                  <a:lnTo>
                    <a:pt x="5838317" y="252222"/>
                  </a:lnTo>
                  <a:close/>
                </a:path>
              </a:pathLst>
            </a:custGeom>
            <a:solidFill>
              <a:srgbClr val="00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035" y="6646164"/>
              <a:ext cx="5612765" cy="2626360"/>
            </a:xfrm>
            <a:custGeom>
              <a:avLst/>
              <a:gdLst/>
              <a:ahLst/>
              <a:cxnLst/>
              <a:rect l="l" t="t" r="r" b="b"/>
              <a:pathLst>
                <a:path w="5612765" h="2626359">
                  <a:moveTo>
                    <a:pt x="726313" y="0"/>
                  </a:moveTo>
                  <a:lnTo>
                    <a:pt x="517855" y="0"/>
                  </a:lnTo>
                  <a:lnTo>
                    <a:pt x="87820" y="430403"/>
                  </a:lnTo>
                  <a:lnTo>
                    <a:pt x="87820" y="1470279"/>
                  </a:lnTo>
                  <a:lnTo>
                    <a:pt x="0" y="1558290"/>
                  </a:lnTo>
                  <a:lnTo>
                    <a:pt x="0" y="2422309"/>
                  </a:lnTo>
                  <a:lnTo>
                    <a:pt x="203301" y="2625839"/>
                  </a:lnTo>
                  <a:lnTo>
                    <a:pt x="5212461" y="2625839"/>
                  </a:lnTo>
                  <a:lnTo>
                    <a:pt x="5612765" y="2225294"/>
                  </a:lnTo>
                  <a:lnTo>
                    <a:pt x="5612765" y="2096897"/>
                  </a:lnTo>
                  <a:lnTo>
                    <a:pt x="5536565" y="2020570"/>
                  </a:lnTo>
                  <a:lnTo>
                    <a:pt x="5536565" y="1433322"/>
                  </a:lnTo>
                  <a:lnTo>
                    <a:pt x="5612765" y="1356995"/>
                  </a:lnTo>
                  <a:lnTo>
                    <a:pt x="5612765" y="358267"/>
                  </a:lnTo>
                  <a:lnTo>
                    <a:pt x="5404104" y="358267"/>
                  </a:lnTo>
                  <a:lnTo>
                    <a:pt x="5258054" y="211836"/>
                  </a:lnTo>
                  <a:lnTo>
                    <a:pt x="2846704" y="211836"/>
                  </a:lnTo>
                  <a:lnTo>
                    <a:pt x="2693162" y="58547"/>
                  </a:lnTo>
                  <a:lnTo>
                    <a:pt x="2262378" y="58547"/>
                  </a:lnTo>
                  <a:lnTo>
                    <a:pt x="2210816" y="110236"/>
                  </a:lnTo>
                  <a:lnTo>
                    <a:pt x="836422" y="110236"/>
                  </a:lnTo>
                  <a:lnTo>
                    <a:pt x="726313" y="0"/>
                  </a:lnTo>
                  <a:close/>
                </a:path>
              </a:pathLst>
            </a:custGeom>
            <a:solidFill>
              <a:srgbClr val="00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2820" y="2934969"/>
            <a:ext cx="1422463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CSS:</a:t>
            </a:r>
            <a:r>
              <a:rPr spc="-250" dirty="0"/>
              <a:t> </a:t>
            </a:r>
            <a:r>
              <a:rPr spc="-110" dirty="0"/>
              <a:t>CONCEPTS,</a:t>
            </a:r>
            <a:r>
              <a:rPr spc="-320" dirty="0"/>
              <a:t> </a:t>
            </a:r>
            <a:r>
              <a:rPr spc="-85" dirty="0"/>
              <a:t>ARCHITECTURE</a:t>
            </a:r>
            <a:r>
              <a:rPr spc="-365" dirty="0"/>
              <a:t> </a:t>
            </a:r>
            <a:r>
              <a:rPr dirty="0"/>
              <a:t>AND</a:t>
            </a:r>
            <a:r>
              <a:rPr spc="-195" dirty="0"/>
              <a:t> </a:t>
            </a:r>
            <a:r>
              <a:rPr spc="-10" dirty="0"/>
              <a:t>OUTLOOK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7549" y="6978522"/>
            <a:ext cx="2404110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65" dirty="0">
                <a:solidFill>
                  <a:srgbClr val="92DCEB"/>
                </a:solidFill>
                <a:latin typeface="Carlito"/>
                <a:cs typeface="Carlito"/>
              </a:rPr>
              <a:t>Vukasin</a:t>
            </a:r>
            <a:r>
              <a:rPr sz="2750" spc="-10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750" spc="-10" dirty="0">
                <a:solidFill>
                  <a:srgbClr val="92DCEB"/>
                </a:solidFill>
                <a:latin typeface="Carlito"/>
                <a:cs typeface="Carlito"/>
              </a:rPr>
              <a:t>Golijanin</a:t>
            </a:r>
            <a:endParaRPr sz="2750">
              <a:latin typeface="Carlito"/>
              <a:cs typeface="Carlito"/>
            </a:endParaRPr>
          </a:p>
          <a:p>
            <a:pPr marL="436245">
              <a:lnSpc>
                <a:spcPct val="100000"/>
              </a:lnSpc>
              <a:spcBef>
                <a:spcPts val="1930"/>
              </a:spcBef>
            </a:pPr>
            <a:r>
              <a:rPr sz="2250" spc="-10" dirty="0">
                <a:solidFill>
                  <a:srgbClr val="92DCEB"/>
                </a:solidFill>
                <a:latin typeface="Carlito"/>
                <a:cs typeface="Carlito"/>
              </a:rPr>
              <a:t>H1615742</a:t>
            </a:r>
            <a:endParaRPr sz="225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9738" y="8261984"/>
            <a:ext cx="11811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92DCEB"/>
                </a:solidFill>
                <a:latin typeface="Carlito"/>
                <a:cs typeface="Carlito"/>
              </a:rPr>
              <a:t>BIS</a:t>
            </a:r>
            <a:r>
              <a:rPr sz="1750" spc="-9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1750" spc="-10" dirty="0">
                <a:solidFill>
                  <a:srgbClr val="92DCEB"/>
                </a:solidFill>
                <a:latin typeface="Carlito"/>
                <a:cs typeface="Carlito"/>
              </a:rPr>
              <a:t>SEMINAR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6459" y="8261984"/>
            <a:ext cx="9582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0" dirty="0">
                <a:solidFill>
                  <a:srgbClr val="92DCEB"/>
                </a:solidFill>
                <a:latin typeface="Carlito"/>
                <a:cs typeface="Carlito"/>
              </a:rPr>
              <a:t>JUNE</a:t>
            </a:r>
            <a:r>
              <a:rPr sz="1750" spc="-9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1750" spc="-20" dirty="0">
                <a:solidFill>
                  <a:srgbClr val="92DCEB"/>
                </a:solidFill>
                <a:latin typeface="Carlito"/>
                <a:cs typeface="Carlito"/>
              </a:rPr>
              <a:t>2024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" y="1950720"/>
            <a:ext cx="7737475" cy="2037714"/>
          </a:xfrm>
          <a:custGeom>
            <a:avLst/>
            <a:gdLst/>
            <a:ahLst/>
            <a:cxnLst/>
            <a:rect l="l" t="t" r="r" b="b"/>
            <a:pathLst>
              <a:path w="7737475" h="2037714">
                <a:moveTo>
                  <a:pt x="7661402" y="0"/>
                </a:moveTo>
                <a:lnTo>
                  <a:pt x="75984" y="0"/>
                </a:lnTo>
                <a:lnTo>
                  <a:pt x="46405" y="5969"/>
                </a:lnTo>
                <a:lnTo>
                  <a:pt x="22250" y="22225"/>
                </a:lnTo>
                <a:lnTo>
                  <a:pt x="5968" y="46354"/>
                </a:lnTo>
                <a:lnTo>
                  <a:pt x="0" y="75946"/>
                </a:lnTo>
                <a:lnTo>
                  <a:pt x="0" y="1961641"/>
                </a:lnTo>
                <a:lnTo>
                  <a:pt x="5968" y="1991232"/>
                </a:lnTo>
                <a:lnTo>
                  <a:pt x="22250" y="2015363"/>
                </a:lnTo>
                <a:lnTo>
                  <a:pt x="46405" y="2031618"/>
                </a:lnTo>
                <a:lnTo>
                  <a:pt x="75984" y="2037588"/>
                </a:lnTo>
                <a:lnTo>
                  <a:pt x="7661402" y="2037588"/>
                </a:lnTo>
                <a:lnTo>
                  <a:pt x="7690993" y="2031618"/>
                </a:lnTo>
                <a:lnTo>
                  <a:pt x="7715123" y="2015363"/>
                </a:lnTo>
                <a:lnTo>
                  <a:pt x="7731379" y="1991232"/>
                </a:lnTo>
                <a:lnTo>
                  <a:pt x="7737348" y="1961641"/>
                </a:lnTo>
                <a:lnTo>
                  <a:pt x="7737348" y="75946"/>
                </a:lnTo>
                <a:lnTo>
                  <a:pt x="7724648" y="33781"/>
                </a:lnTo>
                <a:lnTo>
                  <a:pt x="7690485" y="5714"/>
                </a:lnTo>
                <a:lnTo>
                  <a:pt x="7661402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80" y="7237476"/>
            <a:ext cx="7737475" cy="2021205"/>
          </a:xfrm>
          <a:custGeom>
            <a:avLst/>
            <a:gdLst/>
            <a:ahLst/>
            <a:cxnLst/>
            <a:rect l="l" t="t" r="r" b="b"/>
            <a:pathLst>
              <a:path w="7737475" h="2021204">
                <a:moveTo>
                  <a:pt x="7661402" y="0"/>
                </a:moveTo>
                <a:lnTo>
                  <a:pt x="75984" y="0"/>
                </a:lnTo>
                <a:lnTo>
                  <a:pt x="46405" y="5968"/>
                </a:lnTo>
                <a:lnTo>
                  <a:pt x="22250" y="22225"/>
                </a:lnTo>
                <a:lnTo>
                  <a:pt x="5968" y="46355"/>
                </a:lnTo>
                <a:lnTo>
                  <a:pt x="0" y="75946"/>
                </a:lnTo>
                <a:lnTo>
                  <a:pt x="0" y="1944852"/>
                </a:lnTo>
                <a:lnTo>
                  <a:pt x="5968" y="1974418"/>
                </a:lnTo>
                <a:lnTo>
                  <a:pt x="22250" y="1998573"/>
                </a:lnTo>
                <a:lnTo>
                  <a:pt x="46405" y="2014855"/>
                </a:lnTo>
                <a:lnTo>
                  <a:pt x="75984" y="2020824"/>
                </a:lnTo>
                <a:lnTo>
                  <a:pt x="7661402" y="2020824"/>
                </a:lnTo>
                <a:lnTo>
                  <a:pt x="7690993" y="2014855"/>
                </a:lnTo>
                <a:lnTo>
                  <a:pt x="7715123" y="1998573"/>
                </a:lnTo>
                <a:lnTo>
                  <a:pt x="7731379" y="1974418"/>
                </a:lnTo>
                <a:lnTo>
                  <a:pt x="7737348" y="1944852"/>
                </a:lnTo>
                <a:lnTo>
                  <a:pt x="7737348" y="75946"/>
                </a:lnTo>
                <a:lnTo>
                  <a:pt x="7724648" y="33781"/>
                </a:lnTo>
                <a:lnTo>
                  <a:pt x="7690485" y="5715"/>
                </a:lnTo>
                <a:lnTo>
                  <a:pt x="7661402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" y="4680203"/>
            <a:ext cx="7737475" cy="1865630"/>
          </a:xfrm>
          <a:custGeom>
            <a:avLst/>
            <a:gdLst/>
            <a:ahLst/>
            <a:cxnLst/>
            <a:rect l="l" t="t" r="r" b="b"/>
            <a:pathLst>
              <a:path w="7737475" h="1865629">
                <a:moveTo>
                  <a:pt x="7661402" y="0"/>
                </a:moveTo>
                <a:lnTo>
                  <a:pt x="75984" y="0"/>
                </a:lnTo>
                <a:lnTo>
                  <a:pt x="46405" y="5969"/>
                </a:lnTo>
                <a:lnTo>
                  <a:pt x="22250" y="22225"/>
                </a:lnTo>
                <a:lnTo>
                  <a:pt x="5968" y="46355"/>
                </a:lnTo>
                <a:lnTo>
                  <a:pt x="0" y="75946"/>
                </a:lnTo>
                <a:lnTo>
                  <a:pt x="0" y="1789430"/>
                </a:lnTo>
                <a:lnTo>
                  <a:pt x="5968" y="1819021"/>
                </a:lnTo>
                <a:lnTo>
                  <a:pt x="22250" y="1843151"/>
                </a:lnTo>
                <a:lnTo>
                  <a:pt x="46405" y="1859407"/>
                </a:lnTo>
                <a:lnTo>
                  <a:pt x="75984" y="1865376"/>
                </a:lnTo>
                <a:lnTo>
                  <a:pt x="7661402" y="1865376"/>
                </a:lnTo>
                <a:lnTo>
                  <a:pt x="7690993" y="1859407"/>
                </a:lnTo>
                <a:lnTo>
                  <a:pt x="7715123" y="1843151"/>
                </a:lnTo>
                <a:lnTo>
                  <a:pt x="7731379" y="1819021"/>
                </a:lnTo>
                <a:lnTo>
                  <a:pt x="7737348" y="1789430"/>
                </a:lnTo>
                <a:lnTo>
                  <a:pt x="7737348" y="75946"/>
                </a:lnTo>
                <a:lnTo>
                  <a:pt x="7724648" y="33782"/>
                </a:lnTo>
                <a:lnTo>
                  <a:pt x="7690485" y="5715"/>
                </a:lnTo>
                <a:lnTo>
                  <a:pt x="7661402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4971" y="1243583"/>
            <a:ext cx="6434328" cy="22905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4971" y="3883152"/>
            <a:ext cx="6434328" cy="33497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9543" y="7578852"/>
            <a:ext cx="6425184" cy="241096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886444" y="2007107"/>
            <a:ext cx="1430655" cy="1430655"/>
          </a:xfrm>
          <a:custGeom>
            <a:avLst/>
            <a:gdLst/>
            <a:ahLst/>
            <a:cxnLst/>
            <a:rect l="l" t="t" r="r" b="b"/>
            <a:pathLst>
              <a:path w="1430654" h="1430654">
                <a:moveTo>
                  <a:pt x="1430528" y="0"/>
                </a:moveTo>
                <a:lnTo>
                  <a:pt x="1400302" y="0"/>
                </a:lnTo>
                <a:lnTo>
                  <a:pt x="1400302" y="30099"/>
                </a:lnTo>
                <a:lnTo>
                  <a:pt x="1400302" y="1101598"/>
                </a:lnTo>
                <a:lnTo>
                  <a:pt x="1144016" y="1357630"/>
                </a:lnTo>
                <a:lnTo>
                  <a:pt x="1144016" y="538480"/>
                </a:lnTo>
                <a:lnTo>
                  <a:pt x="1144016" y="469265"/>
                </a:lnTo>
                <a:lnTo>
                  <a:pt x="271780" y="1278763"/>
                </a:lnTo>
                <a:lnTo>
                  <a:pt x="90678" y="1097915"/>
                </a:lnTo>
                <a:lnTo>
                  <a:pt x="967613" y="285242"/>
                </a:lnTo>
                <a:lnTo>
                  <a:pt x="73025" y="285242"/>
                </a:lnTo>
                <a:lnTo>
                  <a:pt x="329184" y="30099"/>
                </a:lnTo>
                <a:lnTo>
                  <a:pt x="1400302" y="30099"/>
                </a:lnTo>
                <a:lnTo>
                  <a:pt x="1400302" y="0"/>
                </a:lnTo>
                <a:lnTo>
                  <a:pt x="316738" y="0"/>
                </a:lnTo>
                <a:lnTo>
                  <a:pt x="0" y="315595"/>
                </a:lnTo>
                <a:lnTo>
                  <a:pt x="890524" y="315595"/>
                </a:lnTo>
                <a:lnTo>
                  <a:pt x="47244" y="1097153"/>
                </a:lnTo>
                <a:lnTo>
                  <a:pt x="270891" y="1320546"/>
                </a:lnTo>
                <a:lnTo>
                  <a:pt x="315976" y="1278763"/>
                </a:lnTo>
                <a:lnTo>
                  <a:pt x="1113790" y="538480"/>
                </a:lnTo>
                <a:lnTo>
                  <a:pt x="1113790" y="1430528"/>
                </a:lnTo>
                <a:lnTo>
                  <a:pt x="1186688" y="1357630"/>
                </a:lnTo>
                <a:lnTo>
                  <a:pt x="1430528" y="1114044"/>
                </a:lnTo>
                <a:lnTo>
                  <a:pt x="1430528" y="0"/>
                </a:lnTo>
                <a:close/>
              </a:path>
            </a:pathLst>
          </a:custGeom>
          <a:solidFill>
            <a:srgbClr val="00F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53000" y="-468567"/>
            <a:ext cx="8924925" cy="2129790"/>
          </a:xfrm>
          <a:prstGeom prst="rect">
            <a:avLst/>
          </a:prstGeom>
        </p:spPr>
        <p:txBody>
          <a:bodyPr vert="horz" wrap="square" lIns="0" tIns="41003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INCLUDING</a:t>
            </a:r>
            <a:r>
              <a:rPr spc="-365" dirty="0"/>
              <a:t> </a:t>
            </a:r>
            <a:r>
              <a:rPr spc="-20" dirty="0"/>
              <a:t>CSS</a:t>
            </a:r>
            <a:r>
              <a:rPr spc="-254" dirty="0"/>
              <a:t> </a:t>
            </a:r>
            <a:r>
              <a:rPr dirty="0"/>
              <a:t>IN</a:t>
            </a:r>
            <a:r>
              <a:rPr spc="-310" dirty="0"/>
              <a:t> </a:t>
            </a:r>
            <a:r>
              <a:rPr spc="-20" dirty="0"/>
              <a:t>HTML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0798" y="5007102"/>
            <a:ext cx="78486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25" dirty="0">
                <a:solidFill>
                  <a:srgbClr val="003845"/>
                </a:solidFill>
                <a:latin typeface="Carlito"/>
                <a:cs typeface="Carlito"/>
              </a:rPr>
              <a:t>02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330" y="7470394"/>
            <a:ext cx="78486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25" dirty="0">
                <a:solidFill>
                  <a:srgbClr val="003845"/>
                </a:solidFill>
                <a:latin typeface="Carlito"/>
                <a:cs typeface="Carlito"/>
              </a:rPr>
              <a:t>03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1991" y="2832354"/>
            <a:ext cx="701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within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6353" y="2832354"/>
            <a:ext cx="6540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003845"/>
                </a:solidFill>
                <a:latin typeface="Carlito"/>
                <a:cs typeface="Carlito"/>
              </a:rPr>
              <a:t>HTML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6635" y="2108403"/>
            <a:ext cx="78486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50" spc="-25" dirty="0">
                <a:solidFill>
                  <a:srgbClr val="003845"/>
                </a:solidFill>
                <a:latin typeface="Carlito"/>
                <a:cs typeface="Carlito"/>
              </a:rPr>
              <a:t>01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6055" y="2034935"/>
            <a:ext cx="4124325" cy="146240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400" spc="-55" dirty="0">
                <a:solidFill>
                  <a:srgbClr val="003845"/>
                </a:solidFill>
                <a:latin typeface="Carlito"/>
                <a:cs typeface="Carlito"/>
              </a:rPr>
              <a:t>Inline</a:t>
            </a:r>
            <a:r>
              <a:rPr sz="3400" spc="-16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3400" spc="-25" dirty="0">
                <a:solidFill>
                  <a:srgbClr val="003845"/>
                </a:solidFill>
                <a:latin typeface="Carlito"/>
                <a:cs typeface="Carlito"/>
              </a:rPr>
              <a:t>CSS</a:t>
            </a:r>
            <a:endParaRPr sz="3400">
              <a:latin typeface="Carlito"/>
              <a:cs typeface="Carlito"/>
            </a:endParaRPr>
          </a:p>
          <a:p>
            <a:pPr marL="12700" marR="5080">
              <a:lnSpc>
                <a:spcPct val="115700"/>
              </a:lnSpc>
              <a:spcBef>
                <a:spcPts val="290"/>
              </a:spcBef>
              <a:tabLst>
                <a:tab pos="1063625" algn="l"/>
                <a:tab pos="1978025" algn="l"/>
                <a:tab pos="2542540" algn="l"/>
                <a:tab pos="3331845" algn="l"/>
              </a:tabLst>
            </a:pP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involves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	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adding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	</a:t>
            </a:r>
            <a:r>
              <a:rPr sz="2100" spc="-25" dirty="0">
                <a:solidFill>
                  <a:srgbClr val="003845"/>
                </a:solidFill>
                <a:latin typeface="Carlito"/>
                <a:cs typeface="Carlito"/>
              </a:rPr>
              <a:t>CSS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	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styles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	</a:t>
            </a:r>
            <a:r>
              <a:rPr sz="2100" spc="-45" dirty="0">
                <a:solidFill>
                  <a:srgbClr val="003845"/>
                </a:solidFill>
                <a:latin typeface="Carlito"/>
                <a:cs typeface="Carlito"/>
              </a:rPr>
              <a:t>directly 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elements</a:t>
            </a:r>
            <a:r>
              <a:rPr sz="2100" spc="-3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35" dirty="0">
                <a:solidFill>
                  <a:srgbClr val="003845"/>
                </a:solidFill>
                <a:latin typeface="Carlito"/>
                <a:cs typeface="Carlito"/>
              </a:rPr>
              <a:t>using</a:t>
            </a:r>
            <a:r>
              <a:rPr sz="2100" spc="-9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the</a:t>
            </a:r>
            <a:r>
              <a:rPr sz="2100" spc="-9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35" dirty="0">
                <a:solidFill>
                  <a:srgbClr val="003845"/>
                </a:solidFill>
                <a:latin typeface="Carlito"/>
                <a:cs typeface="Carlito"/>
              </a:rPr>
              <a:t>"style"</a:t>
            </a:r>
            <a:r>
              <a:rPr sz="2100" spc="-7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attribute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76880" y="4714684"/>
            <a:ext cx="5424170" cy="13296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400" spc="-55" dirty="0">
                <a:solidFill>
                  <a:srgbClr val="003845"/>
                </a:solidFill>
                <a:latin typeface="Carlito"/>
                <a:cs typeface="Carlito"/>
              </a:rPr>
              <a:t>Internal</a:t>
            </a:r>
            <a:r>
              <a:rPr sz="3400" spc="-17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3400" spc="-25" dirty="0">
                <a:solidFill>
                  <a:srgbClr val="003845"/>
                </a:solidFill>
                <a:latin typeface="Carlito"/>
                <a:cs typeface="Carlito"/>
              </a:rPr>
              <a:t>CSS</a:t>
            </a:r>
            <a:endParaRPr sz="3400">
              <a:latin typeface="Carlito"/>
              <a:cs typeface="Carlito"/>
            </a:endParaRPr>
          </a:p>
          <a:p>
            <a:pPr marL="12700" marR="5080">
              <a:lnSpc>
                <a:spcPts val="2900"/>
              </a:lnSpc>
              <a:spcBef>
                <a:spcPts val="15"/>
              </a:spcBef>
            </a:pP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defined</a:t>
            </a:r>
            <a:r>
              <a:rPr sz="2100" spc="17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within</a:t>
            </a:r>
            <a:r>
              <a:rPr sz="2100" spc="17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the</a:t>
            </a:r>
            <a:r>
              <a:rPr sz="2100" spc="16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&lt;style&gt;</a:t>
            </a:r>
            <a:r>
              <a:rPr sz="2100" spc="26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tag</a:t>
            </a:r>
            <a:r>
              <a:rPr sz="2100" spc="8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inside</a:t>
            </a:r>
            <a:r>
              <a:rPr sz="2100" spc="24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the</a:t>
            </a:r>
            <a:r>
              <a:rPr sz="2100" spc="12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&lt;head&gt; </a:t>
            </a:r>
            <a:r>
              <a:rPr sz="2100" spc="-40" dirty="0">
                <a:solidFill>
                  <a:srgbClr val="003845"/>
                </a:solidFill>
                <a:latin typeface="Carlito"/>
                <a:cs typeface="Carlito"/>
              </a:rPr>
              <a:t>section</a:t>
            </a:r>
            <a:r>
              <a:rPr sz="2100" spc="-8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003845"/>
                </a:solidFill>
                <a:latin typeface="Carlito"/>
                <a:cs typeface="Carlito"/>
              </a:rPr>
              <a:t>of</a:t>
            </a:r>
            <a:r>
              <a:rPr sz="2100" spc="-11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an</a:t>
            </a:r>
            <a:r>
              <a:rPr sz="2100" spc="-16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HTML</a:t>
            </a:r>
            <a:r>
              <a:rPr sz="2100" spc="-8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document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3357" y="7202638"/>
            <a:ext cx="5374005" cy="13392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400" spc="-55" dirty="0">
                <a:solidFill>
                  <a:srgbClr val="003845"/>
                </a:solidFill>
                <a:latin typeface="Carlito"/>
                <a:cs typeface="Carlito"/>
              </a:rPr>
              <a:t>External</a:t>
            </a:r>
            <a:r>
              <a:rPr sz="3400" spc="-15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3400" spc="-25" dirty="0">
                <a:solidFill>
                  <a:srgbClr val="003845"/>
                </a:solidFill>
                <a:latin typeface="Carlito"/>
                <a:cs typeface="Carlito"/>
              </a:rPr>
              <a:t>CSS</a:t>
            </a:r>
            <a:endParaRPr sz="3400">
              <a:latin typeface="Carlito"/>
              <a:cs typeface="Carlito"/>
            </a:endParaRPr>
          </a:p>
          <a:p>
            <a:pPr marL="12700" marR="5080">
              <a:lnSpc>
                <a:spcPts val="2920"/>
              </a:lnSpc>
              <a:spcBef>
                <a:spcPts val="15"/>
              </a:spcBef>
            </a:pPr>
            <a:r>
              <a:rPr sz="2100" spc="-40" dirty="0">
                <a:solidFill>
                  <a:srgbClr val="003845"/>
                </a:solidFill>
                <a:latin typeface="Carlito"/>
                <a:cs typeface="Carlito"/>
              </a:rPr>
              <a:t>involving</a:t>
            </a:r>
            <a:r>
              <a:rPr sz="2100" spc="-7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a</a:t>
            </a:r>
            <a:r>
              <a:rPr sz="2100" spc="-14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35" dirty="0">
                <a:solidFill>
                  <a:srgbClr val="003845"/>
                </a:solidFill>
                <a:latin typeface="Carlito"/>
                <a:cs typeface="Carlito"/>
              </a:rPr>
              <a:t>separate</a:t>
            </a:r>
            <a:r>
              <a:rPr sz="2100" spc="-15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CSS</a:t>
            </a:r>
            <a:r>
              <a:rPr sz="2100" spc="-8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file</a:t>
            </a:r>
            <a:r>
              <a:rPr sz="2100" spc="-30" dirty="0">
                <a:solidFill>
                  <a:srgbClr val="003845"/>
                </a:solidFill>
                <a:latin typeface="Carlito"/>
                <a:cs typeface="Carlito"/>
              </a:rPr>
              <a:t> linked</a:t>
            </a:r>
            <a:r>
              <a:rPr sz="2100" spc="-8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003845"/>
                </a:solidFill>
                <a:latin typeface="Carlito"/>
                <a:cs typeface="Carlito"/>
              </a:rPr>
              <a:t>to</a:t>
            </a:r>
            <a:r>
              <a:rPr sz="2100" spc="-12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the</a:t>
            </a:r>
            <a:r>
              <a:rPr sz="2100" spc="-14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HTML</a:t>
            </a:r>
            <a:r>
              <a:rPr sz="2100" spc="-4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003845"/>
                </a:solidFill>
                <a:latin typeface="Carlito"/>
                <a:cs typeface="Carlito"/>
              </a:rPr>
              <a:t>file using</a:t>
            </a:r>
            <a:r>
              <a:rPr sz="2100" spc="-10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a</a:t>
            </a:r>
            <a:r>
              <a:rPr sz="2100" spc="-14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&lt;link&gt;</a:t>
            </a:r>
            <a:r>
              <a:rPr sz="2100" spc="-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tag</a:t>
            </a:r>
            <a:r>
              <a:rPr sz="2100" spc="-16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in</a:t>
            </a:r>
            <a:r>
              <a:rPr sz="2100" spc="-50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3845"/>
                </a:solidFill>
                <a:latin typeface="Carlito"/>
                <a:cs typeface="Carlito"/>
              </a:rPr>
              <a:t>the</a:t>
            </a:r>
            <a:r>
              <a:rPr sz="2100" spc="-12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40" dirty="0">
                <a:solidFill>
                  <a:srgbClr val="003845"/>
                </a:solidFill>
                <a:latin typeface="Carlito"/>
                <a:cs typeface="Carlito"/>
              </a:rPr>
              <a:t>&lt;head&gt;</a:t>
            </a:r>
            <a:r>
              <a:rPr sz="2100" spc="-9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003845"/>
                </a:solidFill>
                <a:latin typeface="Carlito"/>
                <a:cs typeface="Carlito"/>
              </a:rPr>
              <a:t>section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84920" y="7970519"/>
            <a:ext cx="1433830" cy="1429385"/>
          </a:xfrm>
          <a:custGeom>
            <a:avLst/>
            <a:gdLst/>
            <a:ahLst/>
            <a:cxnLst/>
            <a:rect l="l" t="t" r="r" b="b"/>
            <a:pathLst>
              <a:path w="1433829" h="1429384">
                <a:moveTo>
                  <a:pt x="1433830" y="316103"/>
                </a:moveTo>
                <a:lnTo>
                  <a:pt x="1403731" y="286004"/>
                </a:lnTo>
                <a:lnTo>
                  <a:pt x="1403731" y="328549"/>
                </a:lnTo>
                <a:lnTo>
                  <a:pt x="1403731" y="1398765"/>
                </a:lnTo>
                <a:lnTo>
                  <a:pt x="329184" y="1398765"/>
                </a:lnTo>
                <a:lnTo>
                  <a:pt x="73025" y="1142949"/>
                </a:lnTo>
                <a:lnTo>
                  <a:pt x="963168" y="1142949"/>
                </a:lnTo>
                <a:lnTo>
                  <a:pt x="152019" y="271145"/>
                </a:lnTo>
                <a:lnTo>
                  <a:pt x="332867" y="90551"/>
                </a:lnTo>
                <a:lnTo>
                  <a:pt x="1148334" y="966470"/>
                </a:lnTo>
                <a:lnTo>
                  <a:pt x="1148334" y="889635"/>
                </a:lnTo>
                <a:lnTo>
                  <a:pt x="1148334" y="73025"/>
                </a:lnTo>
                <a:lnTo>
                  <a:pt x="1403731" y="328549"/>
                </a:lnTo>
                <a:lnTo>
                  <a:pt x="1403731" y="286004"/>
                </a:lnTo>
                <a:lnTo>
                  <a:pt x="1190879" y="73025"/>
                </a:lnTo>
                <a:lnTo>
                  <a:pt x="1117981" y="0"/>
                </a:lnTo>
                <a:lnTo>
                  <a:pt x="1117981" y="889635"/>
                </a:lnTo>
                <a:lnTo>
                  <a:pt x="374269" y="90551"/>
                </a:lnTo>
                <a:lnTo>
                  <a:pt x="333756" y="47244"/>
                </a:lnTo>
                <a:lnTo>
                  <a:pt x="110109" y="270383"/>
                </a:lnTo>
                <a:lnTo>
                  <a:pt x="893826" y="1112748"/>
                </a:lnTo>
                <a:lnTo>
                  <a:pt x="0" y="1112748"/>
                </a:lnTo>
                <a:lnTo>
                  <a:pt x="316738" y="1428915"/>
                </a:lnTo>
                <a:lnTo>
                  <a:pt x="1433830" y="1428915"/>
                </a:lnTo>
                <a:lnTo>
                  <a:pt x="1433830" y="1398765"/>
                </a:lnTo>
                <a:lnTo>
                  <a:pt x="1433830" y="316103"/>
                </a:lnTo>
                <a:close/>
              </a:path>
            </a:pathLst>
          </a:custGeom>
          <a:solidFill>
            <a:srgbClr val="00F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37676" y="5017007"/>
            <a:ext cx="1753870" cy="1575435"/>
          </a:xfrm>
          <a:custGeom>
            <a:avLst/>
            <a:gdLst/>
            <a:ahLst/>
            <a:cxnLst/>
            <a:rect l="l" t="t" r="r" b="b"/>
            <a:pathLst>
              <a:path w="1753870" h="1575434">
                <a:moveTo>
                  <a:pt x="1753743" y="787273"/>
                </a:moveTo>
                <a:lnTo>
                  <a:pt x="1711071" y="744601"/>
                </a:lnTo>
                <a:lnTo>
                  <a:pt x="1711071" y="787146"/>
                </a:lnTo>
                <a:lnTo>
                  <a:pt x="952754" y="1545082"/>
                </a:lnTo>
                <a:lnTo>
                  <a:pt x="591058" y="1545209"/>
                </a:lnTo>
                <a:lnTo>
                  <a:pt x="1219200" y="917194"/>
                </a:lnTo>
                <a:lnTo>
                  <a:pt x="30099" y="873252"/>
                </a:lnTo>
                <a:lnTo>
                  <a:pt x="30226" y="617474"/>
                </a:lnTo>
                <a:lnTo>
                  <a:pt x="1224788" y="661797"/>
                </a:lnTo>
                <a:lnTo>
                  <a:pt x="1191768" y="628777"/>
                </a:lnTo>
                <a:lnTo>
                  <a:pt x="592963" y="30226"/>
                </a:lnTo>
                <a:lnTo>
                  <a:pt x="954024" y="30607"/>
                </a:lnTo>
                <a:lnTo>
                  <a:pt x="1711071" y="787146"/>
                </a:lnTo>
                <a:lnTo>
                  <a:pt x="1711071" y="744601"/>
                </a:lnTo>
                <a:lnTo>
                  <a:pt x="996188" y="30226"/>
                </a:lnTo>
                <a:lnTo>
                  <a:pt x="966470" y="508"/>
                </a:lnTo>
                <a:lnTo>
                  <a:pt x="519938" y="0"/>
                </a:lnTo>
                <a:lnTo>
                  <a:pt x="1148969" y="628777"/>
                </a:lnTo>
                <a:lnTo>
                  <a:pt x="843661" y="617474"/>
                </a:lnTo>
                <a:lnTo>
                  <a:pt x="0" y="586232"/>
                </a:lnTo>
                <a:lnTo>
                  <a:pt x="0" y="902208"/>
                </a:lnTo>
                <a:lnTo>
                  <a:pt x="1148969" y="944753"/>
                </a:lnTo>
                <a:lnTo>
                  <a:pt x="518160" y="1575308"/>
                </a:lnTo>
                <a:lnTo>
                  <a:pt x="965327" y="1575308"/>
                </a:lnTo>
                <a:lnTo>
                  <a:pt x="995426" y="1545209"/>
                </a:lnTo>
                <a:lnTo>
                  <a:pt x="1753743" y="787273"/>
                </a:lnTo>
                <a:close/>
              </a:path>
            </a:pathLst>
          </a:custGeom>
          <a:solidFill>
            <a:srgbClr val="00FF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2483" y="7513319"/>
            <a:ext cx="143510" cy="41275"/>
          </a:xfrm>
          <a:custGeom>
            <a:avLst/>
            <a:gdLst/>
            <a:ahLst/>
            <a:cxnLst/>
            <a:rect l="l" t="t" r="r" b="b"/>
            <a:pathLst>
              <a:path w="143509" h="41275">
                <a:moveTo>
                  <a:pt x="143001" y="0"/>
                </a:moveTo>
                <a:lnTo>
                  <a:pt x="41021" y="0"/>
                </a:lnTo>
                <a:lnTo>
                  <a:pt x="0" y="41020"/>
                </a:lnTo>
                <a:lnTo>
                  <a:pt x="101600" y="41020"/>
                </a:lnTo>
                <a:lnTo>
                  <a:pt x="143001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92128" y="7513319"/>
            <a:ext cx="143510" cy="41275"/>
          </a:xfrm>
          <a:custGeom>
            <a:avLst/>
            <a:gdLst/>
            <a:ahLst/>
            <a:cxnLst/>
            <a:rect l="l" t="t" r="r" b="b"/>
            <a:pathLst>
              <a:path w="143509" h="41275">
                <a:moveTo>
                  <a:pt x="143128" y="0"/>
                </a:moveTo>
                <a:lnTo>
                  <a:pt x="41148" y="0"/>
                </a:lnTo>
                <a:lnTo>
                  <a:pt x="0" y="41020"/>
                </a:lnTo>
                <a:lnTo>
                  <a:pt x="101726" y="41020"/>
                </a:lnTo>
                <a:lnTo>
                  <a:pt x="143128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93295" y="7513319"/>
            <a:ext cx="143510" cy="41275"/>
          </a:xfrm>
          <a:custGeom>
            <a:avLst/>
            <a:gdLst/>
            <a:ahLst/>
            <a:cxnLst/>
            <a:rect l="l" t="t" r="r" b="b"/>
            <a:pathLst>
              <a:path w="143509" h="41275">
                <a:moveTo>
                  <a:pt x="143001" y="0"/>
                </a:moveTo>
                <a:lnTo>
                  <a:pt x="41021" y="0"/>
                </a:lnTo>
                <a:lnTo>
                  <a:pt x="0" y="41020"/>
                </a:lnTo>
                <a:lnTo>
                  <a:pt x="101600" y="41020"/>
                </a:lnTo>
                <a:lnTo>
                  <a:pt x="143001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67544" y="4796027"/>
            <a:ext cx="5186045" cy="2865120"/>
          </a:xfrm>
          <a:custGeom>
            <a:avLst/>
            <a:gdLst/>
            <a:ahLst/>
            <a:cxnLst/>
            <a:rect l="l" t="t" r="r" b="b"/>
            <a:pathLst>
              <a:path w="5186044" h="2865120">
                <a:moveTo>
                  <a:pt x="5052949" y="1051052"/>
                </a:moveTo>
                <a:lnTo>
                  <a:pt x="5039868" y="1051052"/>
                </a:lnTo>
                <a:lnTo>
                  <a:pt x="5039868" y="2430526"/>
                </a:lnTo>
                <a:lnTo>
                  <a:pt x="4777994" y="2689987"/>
                </a:lnTo>
                <a:lnTo>
                  <a:pt x="4787138" y="2699004"/>
                </a:lnTo>
                <a:lnTo>
                  <a:pt x="5052949" y="2436114"/>
                </a:lnTo>
                <a:lnTo>
                  <a:pt x="5052949" y="1051052"/>
                </a:lnTo>
                <a:close/>
              </a:path>
              <a:path w="5186044" h="2865120">
                <a:moveTo>
                  <a:pt x="5185918" y="322453"/>
                </a:moveTo>
                <a:lnTo>
                  <a:pt x="5146294" y="283210"/>
                </a:lnTo>
                <a:lnTo>
                  <a:pt x="5146294" y="343027"/>
                </a:lnTo>
                <a:lnTo>
                  <a:pt x="5146294" y="2527935"/>
                </a:lnTo>
                <a:lnTo>
                  <a:pt x="4857242" y="2814447"/>
                </a:lnTo>
                <a:lnTo>
                  <a:pt x="346456" y="2821813"/>
                </a:lnTo>
                <a:lnTo>
                  <a:pt x="43434" y="2521458"/>
                </a:lnTo>
                <a:lnTo>
                  <a:pt x="43434" y="2182749"/>
                </a:lnTo>
                <a:lnTo>
                  <a:pt x="317881" y="2454656"/>
                </a:lnTo>
                <a:lnTo>
                  <a:pt x="317881" y="2605024"/>
                </a:lnTo>
                <a:lnTo>
                  <a:pt x="457327" y="2743327"/>
                </a:lnTo>
                <a:lnTo>
                  <a:pt x="1329436" y="2743327"/>
                </a:lnTo>
                <a:lnTo>
                  <a:pt x="1329436" y="2730500"/>
                </a:lnTo>
                <a:lnTo>
                  <a:pt x="463042" y="2730500"/>
                </a:lnTo>
                <a:lnTo>
                  <a:pt x="330835" y="2599436"/>
                </a:lnTo>
                <a:lnTo>
                  <a:pt x="330835" y="2449068"/>
                </a:lnTo>
                <a:lnTo>
                  <a:pt x="62103" y="2182749"/>
                </a:lnTo>
                <a:lnTo>
                  <a:pt x="43434" y="2164207"/>
                </a:lnTo>
                <a:lnTo>
                  <a:pt x="43434" y="336550"/>
                </a:lnTo>
                <a:lnTo>
                  <a:pt x="332613" y="49911"/>
                </a:lnTo>
                <a:lnTo>
                  <a:pt x="2439797" y="49911"/>
                </a:lnTo>
                <a:lnTo>
                  <a:pt x="2739263" y="346075"/>
                </a:lnTo>
                <a:lnTo>
                  <a:pt x="3642360" y="346075"/>
                </a:lnTo>
                <a:lnTo>
                  <a:pt x="3685413" y="303403"/>
                </a:lnTo>
                <a:lnTo>
                  <a:pt x="3948176" y="42672"/>
                </a:lnTo>
                <a:lnTo>
                  <a:pt x="4843399" y="42672"/>
                </a:lnTo>
                <a:lnTo>
                  <a:pt x="5146294" y="343027"/>
                </a:lnTo>
                <a:lnTo>
                  <a:pt x="5146294" y="283210"/>
                </a:lnTo>
                <a:lnTo>
                  <a:pt x="4903851" y="42672"/>
                </a:lnTo>
                <a:lnTo>
                  <a:pt x="4860798" y="0"/>
                </a:lnTo>
                <a:lnTo>
                  <a:pt x="3930015" y="0"/>
                </a:lnTo>
                <a:lnTo>
                  <a:pt x="3623818" y="303403"/>
                </a:lnTo>
                <a:lnTo>
                  <a:pt x="2756662" y="303403"/>
                </a:lnTo>
                <a:lnTo>
                  <a:pt x="2604516" y="153035"/>
                </a:lnTo>
                <a:lnTo>
                  <a:pt x="2814955" y="153035"/>
                </a:lnTo>
                <a:lnTo>
                  <a:pt x="2892679" y="230124"/>
                </a:lnTo>
                <a:lnTo>
                  <a:pt x="3517392" y="230124"/>
                </a:lnTo>
                <a:lnTo>
                  <a:pt x="3517392" y="217170"/>
                </a:lnTo>
                <a:lnTo>
                  <a:pt x="2897886" y="217170"/>
                </a:lnTo>
                <a:lnTo>
                  <a:pt x="2833116" y="153035"/>
                </a:lnTo>
                <a:lnTo>
                  <a:pt x="2820035" y="140081"/>
                </a:lnTo>
                <a:lnTo>
                  <a:pt x="2591562" y="140081"/>
                </a:lnTo>
                <a:lnTo>
                  <a:pt x="2500249" y="49911"/>
                </a:lnTo>
                <a:lnTo>
                  <a:pt x="2457069" y="7366"/>
                </a:lnTo>
                <a:lnTo>
                  <a:pt x="314325" y="7366"/>
                </a:lnTo>
                <a:lnTo>
                  <a:pt x="0" y="318897"/>
                </a:lnTo>
                <a:lnTo>
                  <a:pt x="0" y="2539492"/>
                </a:lnTo>
                <a:lnTo>
                  <a:pt x="328295" y="2864866"/>
                </a:lnTo>
                <a:lnTo>
                  <a:pt x="4874641" y="2857119"/>
                </a:lnTo>
                <a:lnTo>
                  <a:pt x="4910201" y="2821813"/>
                </a:lnTo>
                <a:lnTo>
                  <a:pt x="5185918" y="2548382"/>
                </a:lnTo>
                <a:lnTo>
                  <a:pt x="5185918" y="322453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9035" y="7513319"/>
            <a:ext cx="143510" cy="41275"/>
          </a:xfrm>
          <a:custGeom>
            <a:avLst/>
            <a:gdLst/>
            <a:ahLst/>
            <a:cxnLst/>
            <a:rect l="l" t="t" r="r" b="b"/>
            <a:pathLst>
              <a:path w="143510" h="41275">
                <a:moveTo>
                  <a:pt x="143001" y="0"/>
                </a:moveTo>
                <a:lnTo>
                  <a:pt x="41021" y="0"/>
                </a:lnTo>
                <a:lnTo>
                  <a:pt x="0" y="41020"/>
                </a:lnTo>
                <a:lnTo>
                  <a:pt x="101600" y="41020"/>
                </a:lnTo>
                <a:lnTo>
                  <a:pt x="143001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8679" y="7513319"/>
            <a:ext cx="143510" cy="41275"/>
          </a:xfrm>
          <a:custGeom>
            <a:avLst/>
            <a:gdLst/>
            <a:ahLst/>
            <a:cxnLst/>
            <a:rect l="l" t="t" r="r" b="b"/>
            <a:pathLst>
              <a:path w="143510" h="41275">
                <a:moveTo>
                  <a:pt x="143129" y="0"/>
                </a:moveTo>
                <a:lnTo>
                  <a:pt x="41148" y="0"/>
                </a:lnTo>
                <a:lnTo>
                  <a:pt x="0" y="41020"/>
                </a:lnTo>
                <a:lnTo>
                  <a:pt x="101727" y="41020"/>
                </a:lnTo>
                <a:lnTo>
                  <a:pt x="143129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9847" y="7513319"/>
            <a:ext cx="143510" cy="41275"/>
          </a:xfrm>
          <a:custGeom>
            <a:avLst/>
            <a:gdLst/>
            <a:ahLst/>
            <a:cxnLst/>
            <a:rect l="l" t="t" r="r" b="b"/>
            <a:pathLst>
              <a:path w="143510" h="41275">
                <a:moveTo>
                  <a:pt x="143001" y="0"/>
                </a:moveTo>
                <a:lnTo>
                  <a:pt x="41021" y="0"/>
                </a:lnTo>
                <a:lnTo>
                  <a:pt x="0" y="41020"/>
                </a:lnTo>
                <a:lnTo>
                  <a:pt x="101600" y="41020"/>
                </a:lnTo>
                <a:lnTo>
                  <a:pt x="143001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096" y="4796027"/>
            <a:ext cx="5186045" cy="2865120"/>
          </a:xfrm>
          <a:custGeom>
            <a:avLst/>
            <a:gdLst/>
            <a:ahLst/>
            <a:cxnLst/>
            <a:rect l="l" t="t" r="r" b="b"/>
            <a:pathLst>
              <a:path w="5186045" h="2865120">
                <a:moveTo>
                  <a:pt x="5052949" y="1051052"/>
                </a:moveTo>
                <a:lnTo>
                  <a:pt x="5039868" y="1051052"/>
                </a:lnTo>
                <a:lnTo>
                  <a:pt x="5039868" y="2430526"/>
                </a:lnTo>
                <a:lnTo>
                  <a:pt x="4777994" y="2689987"/>
                </a:lnTo>
                <a:lnTo>
                  <a:pt x="4787138" y="2699004"/>
                </a:lnTo>
                <a:lnTo>
                  <a:pt x="5052949" y="2436114"/>
                </a:lnTo>
                <a:lnTo>
                  <a:pt x="5052949" y="1051052"/>
                </a:lnTo>
                <a:close/>
              </a:path>
              <a:path w="5186045" h="2865120">
                <a:moveTo>
                  <a:pt x="5185918" y="322453"/>
                </a:moveTo>
                <a:lnTo>
                  <a:pt x="5146294" y="283210"/>
                </a:lnTo>
                <a:lnTo>
                  <a:pt x="5146294" y="343027"/>
                </a:lnTo>
                <a:lnTo>
                  <a:pt x="5146294" y="2527935"/>
                </a:lnTo>
                <a:lnTo>
                  <a:pt x="4857242" y="2814447"/>
                </a:lnTo>
                <a:lnTo>
                  <a:pt x="346583" y="2821813"/>
                </a:lnTo>
                <a:lnTo>
                  <a:pt x="43434" y="2521458"/>
                </a:lnTo>
                <a:lnTo>
                  <a:pt x="43434" y="2182749"/>
                </a:lnTo>
                <a:lnTo>
                  <a:pt x="317881" y="2454656"/>
                </a:lnTo>
                <a:lnTo>
                  <a:pt x="317881" y="2605024"/>
                </a:lnTo>
                <a:lnTo>
                  <a:pt x="457327" y="2743327"/>
                </a:lnTo>
                <a:lnTo>
                  <a:pt x="1329436" y="2743327"/>
                </a:lnTo>
                <a:lnTo>
                  <a:pt x="1329436" y="2730500"/>
                </a:lnTo>
                <a:lnTo>
                  <a:pt x="463042" y="2730500"/>
                </a:lnTo>
                <a:lnTo>
                  <a:pt x="330835" y="2599436"/>
                </a:lnTo>
                <a:lnTo>
                  <a:pt x="330835" y="2449068"/>
                </a:lnTo>
                <a:lnTo>
                  <a:pt x="62103" y="2182749"/>
                </a:lnTo>
                <a:lnTo>
                  <a:pt x="43434" y="2164207"/>
                </a:lnTo>
                <a:lnTo>
                  <a:pt x="43434" y="336550"/>
                </a:lnTo>
                <a:lnTo>
                  <a:pt x="332613" y="49911"/>
                </a:lnTo>
                <a:lnTo>
                  <a:pt x="2439797" y="49911"/>
                </a:lnTo>
                <a:lnTo>
                  <a:pt x="2739263" y="346075"/>
                </a:lnTo>
                <a:lnTo>
                  <a:pt x="3642360" y="346075"/>
                </a:lnTo>
                <a:lnTo>
                  <a:pt x="3685413" y="303403"/>
                </a:lnTo>
                <a:lnTo>
                  <a:pt x="3948176" y="42672"/>
                </a:lnTo>
                <a:lnTo>
                  <a:pt x="4843399" y="42672"/>
                </a:lnTo>
                <a:lnTo>
                  <a:pt x="5146294" y="343027"/>
                </a:lnTo>
                <a:lnTo>
                  <a:pt x="5146294" y="283210"/>
                </a:lnTo>
                <a:lnTo>
                  <a:pt x="4903851" y="42672"/>
                </a:lnTo>
                <a:lnTo>
                  <a:pt x="4860798" y="0"/>
                </a:lnTo>
                <a:lnTo>
                  <a:pt x="3930015" y="0"/>
                </a:lnTo>
                <a:lnTo>
                  <a:pt x="3623818" y="303403"/>
                </a:lnTo>
                <a:lnTo>
                  <a:pt x="2756662" y="303403"/>
                </a:lnTo>
                <a:lnTo>
                  <a:pt x="2604389" y="153035"/>
                </a:lnTo>
                <a:lnTo>
                  <a:pt x="2814955" y="153035"/>
                </a:lnTo>
                <a:lnTo>
                  <a:pt x="2892679" y="230124"/>
                </a:lnTo>
                <a:lnTo>
                  <a:pt x="3517392" y="230124"/>
                </a:lnTo>
                <a:lnTo>
                  <a:pt x="3517392" y="217170"/>
                </a:lnTo>
                <a:lnTo>
                  <a:pt x="2897886" y="217170"/>
                </a:lnTo>
                <a:lnTo>
                  <a:pt x="2833116" y="153035"/>
                </a:lnTo>
                <a:lnTo>
                  <a:pt x="2820035" y="140081"/>
                </a:lnTo>
                <a:lnTo>
                  <a:pt x="2591181" y="140081"/>
                </a:lnTo>
                <a:lnTo>
                  <a:pt x="2500249" y="49911"/>
                </a:lnTo>
                <a:lnTo>
                  <a:pt x="2457069" y="7366"/>
                </a:lnTo>
                <a:lnTo>
                  <a:pt x="314325" y="7366"/>
                </a:lnTo>
                <a:lnTo>
                  <a:pt x="0" y="318897"/>
                </a:lnTo>
                <a:lnTo>
                  <a:pt x="0" y="2539492"/>
                </a:lnTo>
                <a:lnTo>
                  <a:pt x="328295" y="2864866"/>
                </a:lnTo>
                <a:lnTo>
                  <a:pt x="4874641" y="2857119"/>
                </a:lnTo>
                <a:lnTo>
                  <a:pt x="4910201" y="2821813"/>
                </a:lnTo>
                <a:lnTo>
                  <a:pt x="5185918" y="2548382"/>
                </a:lnTo>
                <a:lnTo>
                  <a:pt x="5185918" y="322453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21478" y="2237943"/>
            <a:ext cx="478790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CSS</a:t>
            </a:r>
            <a:r>
              <a:rPr spc="-320" dirty="0"/>
              <a:t> </a:t>
            </a:r>
            <a:r>
              <a:rPr spc="-10" dirty="0"/>
              <a:t>SPECIFICITY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707751" y="5095286"/>
            <a:ext cx="3930015" cy="16249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79375" algn="ctr">
              <a:lnSpc>
                <a:spcPct val="100000"/>
              </a:lnSpc>
              <a:spcBef>
                <a:spcPts val="780"/>
              </a:spcBef>
            </a:pPr>
            <a:r>
              <a:rPr sz="3000" spc="-75" dirty="0">
                <a:solidFill>
                  <a:srgbClr val="92DCEB"/>
                </a:solidFill>
                <a:latin typeface="Carlito"/>
                <a:cs typeface="Carlito"/>
              </a:rPr>
              <a:t>!IMPORTANT</a:t>
            </a:r>
            <a:r>
              <a:rPr sz="3000" spc="-23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3000" spc="-20" dirty="0">
                <a:solidFill>
                  <a:srgbClr val="92DCEB"/>
                </a:solidFill>
                <a:latin typeface="Carlito"/>
                <a:cs typeface="Carlito"/>
              </a:rPr>
              <a:t>RULE</a:t>
            </a:r>
            <a:endParaRPr sz="3000">
              <a:latin typeface="Carlito"/>
              <a:cs typeface="Carlito"/>
            </a:endParaRPr>
          </a:p>
          <a:p>
            <a:pPr marL="12700" marR="5080" algn="just">
              <a:lnSpc>
                <a:spcPct val="113500"/>
              </a:lnSpc>
              <a:spcBef>
                <a:spcPts val="135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It</a:t>
            </a:r>
            <a:r>
              <a:rPr sz="2000" spc="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overrides</a:t>
            </a:r>
            <a:r>
              <a:rPr sz="2000" spc="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any</a:t>
            </a:r>
            <a:r>
              <a:rPr sz="2000" spc="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previously</a:t>
            </a:r>
            <a:r>
              <a:rPr sz="20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calculated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specificity values,</a:t>
            </a:r>
            <a:r>
              <a:rPr sz="200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giving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it</a:t>
            </a:r>
            <a:r>
              <a:rPr sz="200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 highest </a:t>
            </a: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rank</a:t>
            </a:r>
            <a:r>
              <a:rPr sz="2000" spc="-1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20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terms</a:t>
            </a:r>
            <a:r>
              <a:rPr sz="20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000" spc="-1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specificity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9271" y="5095286"/>
            <a:ext cx="3928745" cy="16249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911225">
              <a:lnSpc>
                <a:spcPct val="100000"/>
              </a:lnSpc>
              <a:spcBef>
                <a:spcPts val="780"/>
              </a:spcBef>
            </a:pPr>
            <a:r>
              <a:rPr sz="3000" spc="-10" dirty="0">
                <a:solidFill>
                  <a:srgbClr val="92DCEB"/>
                </a:solidFill>
                <a:latin typeface="Carlito"/>
                <a:cs typeface="Carlito"/>
              </a:rPr>
              <a:t>SPECIFICITY</a:t>
            </a:r>
            <a:endParaRPr sz="3000">
              <a:latin typeface="Carlito"/>
              <a:cs typeface="Carlito"/>
            </a:endParaRPr>
          </a:p>
          <a:p>
            <a:pPr marL="12700" marR="5080" algn="just">
              <a:lnSpc>
                <a:spcPct val="113500"/>
              </a:lnSpc>
              <a:spcBef>
                <a:spcPts val="135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spc="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total</a:t>
            </a:r>
            <a:r>
              <a:rPr sz="200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specificity</a:t>
            </a:r>
            <a:r>
              <a:rPr sz="2000" spc="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value</a:t>
            </a:r>
            <a:r>
              <a:rPr sz="2000" spc="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determines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which</a:t>
            </a:r>
            <a:r>
              <a:rPr sz="2000" spc="3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rule</a:t>
            </a:r>
            <a:r>
              <a:rPr sz="2000" spc="3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2000" spc="3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applied</a:t>
            </a:r>
            <a:r>
              <a:rPr sz="2000" spc="3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when</a:t>
            </a:r>
            <a:r>
              <a:rPr sz="2000" spc="3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multiple </a:t>
            </a: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rules</a:t>
            </a:r>
            <a:r>
              <a:rPr sz="20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target</a:t>
            </a:r>
            <a:r>
              <a:rPr sz="20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same</a:t>
            </a:r>
            <a:r>
              <a:rPr sz="20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element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69749"/>
            <a:ext cx="18287999" cy="102869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0207" y="122428"/>
            <a:ext cx="14994890" cy="9136380"/>
            <a:chOff x="140207" y="122428"/>
            <a:chExt cx="14994890" cy="9136380"/>
          </a:xfrm>
        </p:grpSpPr>
        <p:sp>
          <p:nvSpPr>
            <p:cNvPr id="5" name="object 5"/>
            <p:cNvSpPr/>
            <p:nvPr/>
          </p:nvSpPr>
          <p:spPr>
            <a:xfrm>
              <a:off x="140208" y="122427"/>
              <a:ext cx="4599305" cy="4102100"/>
            </a:xfrm>
            <a:custGeom>
              <a:avLst/>
              <a:gdLst/>
              <a:ahLst/>
              <a:cxnLst/>
              <a:rect l="l" t="t" r="r" b="b"/>
              <a:pathLst>
                <a:path w="4599305" h="4102100">
                  <a:moveTo>
                    <a:pt x="1567815" y="2998597"/>
                  </a:moveTo>
                  <a:lnTo>
                    <a:pt x="1543431" y="2956433"/>
                  </a:lnTo>
                  <a:lnTo>
                    <a:pt x="1543431" y="2998597"/>
                  </a:lnTo>
                  <a:lnTo>
                    <a:pt x="1543431" y="2998851"/>
                  </a:lnTo>
                  <a:lnTo>
                    <a:pt x="1292352" y="3433826"/>
                  </a:lnTo>
                  <a:lnTo>
                    <a:pt x="790460" y="3433826"/>
                  </a:lnTo>
                  <a:lnTo>
                    <a:pt x="539432" y="2998851"/>
                  </a:lnTo>
                  <a:lnTo>
                    <a:pt x="790460" y="2563368"/>
                  </a:lnTo>
                  <a:lnTo>
                    <a:pt x="1292352" y="2563368"/>
                  </a:lnTo>
                  <a:lnTo>
                    <a:pt x="1543431" y="2998597"/>
                  </a:lnTo>
                  <a:lnTo>
                    <a:pt x="1543431" y="2956433"/>
                  </a:lnTo>
                  <a:lnTo>
                    <a:pt x="1543431" y="2956306"/>
                  </a:lnTo>
                  <a:lnTo>
                    <a:pt x="1316863" y="2563368"/>
                  </a:lnTo>
                  <a:lnTo>
                    <a:pt x="1304671" y="2542159"/>
                  </a:lnTo>
                  <a:lnTo>
                    <a:pt x="778256" y="2542159"/>
                  </a:lnTo>
                  <a:lnTo>
                    <a:pt x="515010" y="2998851"/>
                  </a:lnTo>
                  <a:lnTo>
                    <a:pt x="778256" y="3455035"/>
                  </a:lnTo>
                  <a:lnTo>
                    <a:pt x="1304671" y="3455035"/>
                  </a:lnTo>
                  <a:lnTo>
                    <a:pt x="1316863" y="3433826"/>
                  </a:lnTo>
                  <a:lnTo>
                    <a:pt x="1567815" y="2998851"/>
                  </a:lnTo>
                  <a:lnTo>
                    <a:pt x="1567815" y="2998597"/>
                  </a:lnTo>
                  <a:close/>
                </a:path>
                <a:path w="4599305" h="4102100">
                  <a:moveTo>
                    <a:pt x="1762379" y="2998851"/>
                  </a:moveTo>
                  <a:lnTo>
                    <a:pt x="1734185" y="2949956"/>
                  </a:lnTo>
                  <a:lnTo>
                    <a:pt x="1734185" y="2998851"/>
                  </a:lnTo>
                  <a:lnTo>
                    <a:pt x="1387856" y="3599827"/>
                  </a:lnTo>
                  <a:lnTo>
                    <a:pt x="694956" y="3599827"/>
                  </a:lnTo>
                  <a:lnTo>
                    <a:pt x="348513" y="2998851"/>
                  </a:lnTo>
                  <a:lnTo>
                    <a:pt x="694956" y="2397760"/>
                  </a:lnTo>
                  <a:lnTo>
                    <a:pt x="1387856" y="2397760"/>
                  </a:lnTo>
                  <a:lnTo>
                    <a:pt x="1734185" y="2998851"/>
                  </a:lnTo>
                  <a:lnTo>
                    <a:pt x="1734185" y="2949956"/>
                  </a:lnTo>
                  <a:lnTo>
                    <a:pt x="1416177" y="2397760"/>
                  </a:lnTo>
                  <a:lnTo>
                    <a:pt x="1405509" y="2379345"/>
                  </a:lnTo>
                  <a:lnTo>
                    <a:pt x="1401953" y="2373249"/>
                  </a:lnTo>
                  <a:lnTo>
                    <a:pt x="680770" y="2373249"/>
                  </a:lnTo>
                  <a:lnTo>
                    <a:pt x="320255" y="2998851"/>
                  </a:lnTo>
                  <a:lnTo>
                    <a:pt x="680770" y="3624326"/>
                  </a:lnTo>
                  <a:lnTo>
                    <a:pt x="1401953" y="3624326"/>
                  </a:lnTo>
                  <a:lnTo>
                    <a:pt x="1416177" y="3599827"/>
                  </a:lnTo>
                  <a:lnTo>
                    <a:pt x="1758950" y="3004947"/>
                  </a:lnTo>
                  <a:lnTo>
                    <a:pt x="1762379" y="2998851"/>
                  </a:lnTo>
                  <a:close/>
                </a:path>
                <a:path w="4599305" h="4102100">
                  <a:moveTo>
                    <a:pt x="4598924" y="482600"/>
                  </a:moveTo>
                  <a:lnTo>
                    <a:pt x="4594606" y="444500"/>
                  </a:lnTo>
                  <a:lnTo>
                    <a:pt x="4578350" y="419100"/>
                  </a:lnTo>
                  <a:lnTo>
                    <a:pt x="4551553" y="406400"/>
                  </a:lnTo>
                  <a:lnTo>
                    <a:pt x="4542536" y="393700"/>
                  </a:lnTo>
                  <a:lnTo>
                    <a:pt x="4485005" y="393700"/>
                  </a:lnTo>
                  <a:lnTo>
                    <a:pt x="4262501" y="0"/>
                  </a:lnTo>
                  <a:lnTo>
                    <a:pt x="4238498" y="0"/>
                  </a:lnTo>
                  <a:lnTo>
                    <a:pt x="4466336" y="406400"/>
                  </a:lnTo>
                  <a:lnTo>
                    <a:pt x="4442460" y="431800"/>
                  </a:lnTo>
                  <a:lnTo>
                    <a:pt x="4430014" y="457200"/>
                  </a:lnTo>
                  <a:lnTo>
                    <a:pt x="4429760" y="495300"/>
                  </a:lnTo>
                  <a:lnTo>
                    <a:pt x="4442587" y="520700"/>
                  </a:lnTo>
                  <a:lnTo>
                    <a:pt x="4446905" y="533400"/>
                  </a:lnTo>
                  <a:lnTo>
                    <a:pt x="4452239" y="533400"/>
                  </a:lnTo>
                  <a:lnTo>
                    <a:pt x="4458462" y="546100"/>
                  </a:lnTo>
                  <a:lnTo>
                    <a:pt x="4106672" y="1143000"/>
                  </a:lnTo>
                  <a:lnTo>
                    <a:pt x="3827780" y="1143000"/>
                  </a:lnTo>
                  <a:lnTo>
                    <a:pt x="3827780" y="1168400"/>
                  </a:lnTo>
                  <a:lnTo>
                    <a:pt x="3596259" y="1562100"/>
                  </a:lnTo>
                  <a:lnTo>
                    <a:pt x="3364738" y="1168400"/>
                  </a:lnTo>
                  <a:lnTo>
                    <a:pt x="3827780" y="1168400"/>
                  </a:lnTo>
                  <a:lnTo>
                    <a:pt x="3827780" y="1143000"/>
                  </a:lnTo>
                  <a:lnTo>
                    <a:pt x="3317875" y="1143000"/>
                  </a:lnTo>
                  <a:lnTo>
                    <a:pt x="3289427" y="1092200"/>
                  </a:lnTo>
                  <a:lnTo>
                    <a:pt x="3218053" y="977900"/>
                  </a:lnTo>
                  <a:lnTo>
                    <a:pt x="3210052" y="965200"/>
                  </a:lnTo>
                  <a:lnTo>
                    <a:pt x="3206623" y="952500"/>
                  </a:lnTo>
                  <a:lnTo>
                    <a:pt x="3204464" y="952500"/>
                  </a:lnTo>
                  <a:lnTo>
                    <a:pt x="3180321" y="914400"/>
                  </a:lnTo>
                  <a:lnTo>
                    <a:pt x="3180321" y="952500"/>
                  </a:lnTo>
                  <a:lnTo>
                    <a:pt x="2456053" y="952500"/>
                  </a:lnTo>
                  <a:lnTo>
                    <a:pt x="2461260" y="927100"/>
                  </a:lnTo>
                  <a:lnTo>
                    <a:pt x="2457831" y="901700"/>
                  </a:lnTo>
                  <a:lnTo>
                    <a:pt x="2446655" y="876300"/>
                  </a:lnTo>
                  <a:lnTo>
                    <a:pt x="2428113" y="863600"/>
                  </a:lnTo>
                  <a:lnTo>
                    <a:pt x="2435352" y="850900"/>
                  </a:lnTo>
                  <a:lnTo>
                    <a:pt x="2648839" y="482600"/>
                  </a:lnTo>
                  <a:lnTo>
                    <a:pt x="2903728" y="482600"/>
                  </a:lnTo>
                  <a:lnTo>
                    <a:pt x="3180321" y="952500"/>
                  </a:lnTo>
                  <a:lnTo>
                    <a:pt x="3180321" y="914400"/>
                  </a:lnTo>
                  <a:lnTo>
                    <a:pt x="3141345" y="850900"/>
                  </a:lnTo>
                  <a:lnTo>
                    <a:pt x="2927858" y="482600"/>
                  </a:lnTo>
                  <a:lnTo>
                    <a:pt x="3652774" y="482600"/>
                  </a:lnTo>
                  <a:lnTo>
                    <a:pt x="3668141" y="508000"/>
                  </a:lnTo>
                  <a:lnTo>
                    <a:pt x="3692906" y="533400"/>
                  </a:lnTo>
                  <a:lnTo>
                    <a:pt x="3757676" y="533400"/>
                  </a:lnTo>
                  <a:lnTo>
                    <a:pt x="3788029" y="520700"/>
                  </a:lnTo>
                  <a:lnTo>
                    <a:pt x="3809238" y="495300"/>
                  </a:lnTo>
                  <a:lnTo>
                    <a:pt x="3814445" y="482600"/>
                  </a:lnTo>
                  <a:lnTo>
                    <a:pt x="3819779" y="469900"/>
                  </a:lnTo>
                  <a:lnTo>
                    <a:pt x="3817366" y="431800"/>
                  </a:lnTo>
                  <a:lnTo>
                    <a:pt x="3777234" y="381000"/>
                  </a:lnTo>
                  <a:lnTo>
                    <a:pt x="3746246" y="368300"/>
                  </a:lnTo>
                  <a:lnTo>
                    <a:pt x="3712337" y="368300"/>
                  </a:lnTo>
                  <a:lnTo>
                    <a:pt x="3686937" y="381000"/>
                  </a:lnTo>
                  <a:lnTo>
                    <a:pt x="3667125" y="406400"/>
                  </a:lnTo>
                  <a:lnTo>
                    <a:pt x="3654298" y="431800"/>
                  </a:lnTo>
                  <a:lnTo>
                    <a:pt x="3649726" y="457200"/>
                  </a:lnTo>
                  <a:lnTo>
                    <a:pt x="2934335" y="457200"/>
                  </a:lnTo>
                  <a:lnTo>
                    <a:pt x="3191383" y="0"/>
                  </a:lnTo>
                  <a:lnTo>
                    <a:pt x="3160776" y="0"/>
                  </a:lnTo>
                  <a:lnTo>
                    <a:pt x="2903728" y="457200"/>
                  </a:lnTo>
                  <a:lnTo>
                    <a:pt x="2624709" y="457200"/>
                  </a:lnTo>
                  <a:lnTo>
                    <a:pt x="2624709" y="482600"/>
                  </a:lnTo>
                  <a:lnTo>
                    <a:pt x="2410206" y="850900"/>
                  </a:lnTo>
                  <a:lnTo>
                    <a:pt x="2395982" y="838200"/>
                  </a:lnTo>
                  <a:lnTo>
                    <a:pt x="2351405" y="838200"/>
                  </a:lnTo>
                  <a:lnTo>
                    <a:pt x="2138426" y="482600"/>
                  </a:lnTo>
                  <a:lnTo>
                    <a:pt x="2624709" y="482600"/>
                  </a:lnTo>
                  <a:lnTo>
                    <a:pt x="2624709" y="457200"/>
                  </a:lnTo>
                  <a:lnTo>
                    <a:pt x="2126615" y="457200"/>
                  </a:lnTo>
                  <a:lnTo>
                    <a:pt x="1869567" y="0"/>
                  </a:lnTo>
                  <a:lnTo>
                    <a:pt x="1838960" y="0"/>
                  </a:lnTo>
                  <a:lnTo>
                    <a:pt x="2105152" y="469900"/>
                  </a:lnTo>
                  <a:lnTo>
                    <a:pt x="2108200" y="482600"/>
                  </a:lnTo>
                  <a:lnTo>
                    <a:pt x="2114423" y="482600"/>
                  </a:lnTo>
                  <a:lnTo>
                    <a:pt x="2332355" y="850900"/>
                  </a:lnTo>
                  <a:lnTo>
                    <a:pt x="2309495" y="876300"/>
                  </a:lnTo>
                  <a:lnTo>
                    <a:pt x="2295144" y="901700"/>
                  </a:lnTo>
                  <a:lnTo>
                    <a:pt x="2290064" y="927100"/>
                  </a:lnTo>
                  <a:lnTo>
                    <a:pt x="2295271" y="952500"/>
                  </a:lnTo>
                  <a:lnTo>
                    <a:pt x="2082038" y="952500"/>
                  </a:lnTo>
                  <a:lnTo>
                    <a:pt x="1506728" y="1943100"/>
                  </a:lnTo>
                  <a:lnTo>
                    <a:pt x="1503172" y="1955800"/>
                  </a:lnTo>
                  <a:lnTo>
                    <a:pt x="1552702" y="2032000"/>
                  </a:lnTo>
                  <a:lnTo>
                    <a:pt x="1554861" y="2044700"/>
                  </a:lnTo>
                  <a:lnTo>
                    <a:pt x="455790" y="2044700"/>
                  </a:lnTo>
                  <a:lnTo>
                    <a:pt x="439013" y="2019300"/>
                  </a:lnTo>
                  <a:lnTo>
                    <a:pt x="413918" y="1993900"/>
                  </a:lnTo>
                  <a:lnTo>
                    <a:pt x="351104" y="1993900"/>
                  </a:lnTo>
                  <a:lnTo>
                    <a:pt x="38" y="1384300"/>
                  </a:lnTo>
                  <a:lnTo>
                    <a:pt x="38" y="1447800"/>
                  </a:lnTo>
                  <a:lnTo>
                    <a:pt x="324650" y="2006600"/>
                  </a:lnTo>
                  <a:lnTo>
                    <a:pt x="301993" y="2032000"/>
                  </a:lnTo>
                  <a:lnTo>
                    <a:pt x="291122" y="2057400"/>
                  </a:lnTo>
                  <a:lnTo>
                    <a:pt x="292633" y="2095500"/>
                  </a:lnTo>
                  <a:lnTo>
                    <a:pt x="307073" y="2120900"/>
                  </a:lnTo>
                  <a:lnTo>
                    <a:pt x="316750" y="2133600"/>
                  </a:lnTo>
                  <a:lnTo>
                    <a:pt x="328066" y="2146300"/>
                  </a:lnTo>
                  <a:lnTo>
                    <a:pt x="340741" y="2146300"/>
                  </a:lnTo>
                  <a:lnTo>
                    <a:pt x="354520" y="2159000"/>
                  </a:lnTo>
                  <a:lnTo>
                    <a:pt x="0" y="2781300"/>
                  </a:lnTo>
                  <a:lnTo>
                    <a:pt x="0" y="2819400"/>
                  </a:lnTo>
                  <a:lnTo>
                    <a:pt x="380949" y="2159000"/>
                  </a:lnTo>
                  <a:lnTo>
                    <a:pt x="412369" y="2146300"/>
                  </a:lnTo>
                  <a:lnTo>
                    <a:pt x="437730" y="2133600"/>
                  </a:lnTo>
                  <a:lnTo>
                    <a:pt x="454698" y="2108200"/>
                  </a:lnTo>
                  <a:lnTo>
                    <a:pt x="460895" y="2070100"/>
                  </a:lnTo>
                  <a:lnTo>
                    <a:pt x="1548003" y="2070100"/>
                  </a:lnTo>
                  <a:lnTo>
                    <a:pt x="1553718" y="2108200"/>
                  </a:lnTo>
                  <a:lnTo>
                    <a:pt x="1569466" y="2133600"/>
                  </a:lnTo>
                  <a:lnTo>
                    <a:pt x="1593215" y="2146300"/>
                  </a:lnTo>
                  <a:lnTo>
                    <a:pt x="1623060" y="2159000"/>
                  </a:lnTo>
                  <a:lnTo>
                    <a:pt x="2078609" y="2959100"/>
                  </a:lnTo>
                  <a:lnTo>
                    <a:pt x="2082546" y="2959100"/>
                  </a:lnTo>
                  <a:lnTo>
                    <a:pt x="2136267" y="3048000"/>
                  </a:lnTo>
                  <a:lnTo>
                    <a:pt x="1615821" y="3949700"/>
                  </a:lnTo>
                  <a:lnTo>
                    <a:pt x="1587500" y="3924300"/>
                  </a:lnTo>
                  <a:lnTo>
                    <a:pt x="1523225" y="3924300"/>
                  </a:lnTo>
                  <a:lnTo>
                    <a:pt x="1495298" y="3949700"/>
                  </a:lnTo>
                  <a:lnTo>
                    <a:pt x="1482090" y="3962400"/>
                  </a:lnTo>
                  <a:lnTo>
                    <a:pt x="1473835" y="3987800"/>
                  </a:lnTo>
                  <a:lnTo>
                    <a:pt x="1470660" y="4013200"/>
                  </a:lnTo>
                  <a:lnTo>
                    <a:pt x="1473073" y="4025900"/>
                  </a:lnTo>
                  <a:lnTo>
                    <a:pt x="480606" y="4025900"/>
                  </a:lnTo>
                  <a:lnTo>
                    <a:pt x="473862" y="3987800"/>
                  </a:lnTo>
                  <a:lnTo>
                    <a:pt x="455561" y="3962400"/>
                  </a:lnTo>
                  <a:lnTo>
                    <a:pt x="428447" y="3949700"/>
                  </a:lnTo>
                  <a:lnTo>
                    <a:pt x="395224" y="3937000"/>
                  </a:lnTo>
                  <a:lnTo>
                    <a:pt x="383514" y="3937000"/>
                  </a:lnTo>
                  <a:lnTo>
                    <a:pt x="0" y="3276600"/>
                  </a:lnTo>
                  <a:lnTo>
                    <a:pt x="0" y="3314700"/>
                  </a:lnTo>
                  <a:lnTo>
                    <a:pt x="363842" y="3949700"/>
                  </a:lnTo>
                  <a:lnTo>
                    <a:pt x="335407" y="3962400"/>
                  </a:lnTo>
                  <a:lnTo>
                    <a:pt x="316903" y="3987800"/>
                  </a:lnTo>
                  <a:lnTo>
                    <a:pt x="309867" y="4025900"/>
                  </a:lnTo>
                  <a:lnTo>
                    <a:pt x="315849" y="4051300"/>
                  </a:lnTo>
                  <a:lnTo>
                    <a:pt x="334302" y="4089400"/>
                  </a:lnTo>
                  <a:lnTo>
                    <a:pt x="361289" y="4102100"/>
                  </a:lnTo>
                  <a:lnTo>
                    <a:pt x="426605" y="4102100"/>
                  </a:lnTo>
                  <a:lnTo>
                    <a:pt x="443623" y="4089400"/>
                  </a:lnTo>
                  <a:lnTo>
                    <a:pt x="458012" y="4076700"/>
                  </a:lnTo>
                  <a:lnTo>
                    <a:pt x="469277" y="4064000"/>
                  </a:lnTo>
                  <a:lnTo>
                    <a:pt x="476923" y="4051300"/>
                  </a:lnTo>
                  <a:lnTo>
                    <a:pt x="1480439" y="4051300"/>
                  </a:lnTo>
                  <a:lnTo>
                    <a:pt x="1501762" y="4076700"/>
                  </a:lnTo>
                  <a:lnTo>
                    <a:pt x="1530604" y="4089400"/>
                  </a:lnTo>
                  <a:lnTo>
                    <a:pt x="1595501" y="4089400"/>
                  </a:lnTo>
                  <a:lnTo>
                    <a:pt x="1621917" y="4064000"/>
                  </a:lnTo>
                  <a:lnTo>
                    <a:pt x="1629664" y="4051300"/>
                  </a:lnTo>
                  <a:lnTo>
                    <a:pt x="1637538" y="4038600"/>
                  </a:lnTo>
                  <a:lnTo>
                    <a:pt x="1638681" y="4025900"/>
                  </a:lnTo>
                  <a:lnTo>
                    <a:pt x="1641221" y="4000500"/>
                  </a:lnTo>
                  <a:lnTo>
                    <a:pt x="1631696" y="3975100"/>
                  </a:lnTo>
                  <a:lnTo>
                    <a:pt x="1629918" y="3962400"/>
                  </a:lnTo>
                  <a:lnTo>
                    <a:pt x="1629029" y="3962400"/>
                  </a:lnTo>
                  <a:lnTo>
                    <a:pt x="1636268" y="3949700"/>
                  </a:lnTo>
                  <a:lnTo>
                    <a:pt x="2158873" y="3048000"/>
                  </a:lnTo>
                  <a:lnTo>
                    <a:pt x="2105152" y="2959100"/>
                  </a:lnTo>
                  <a:lnTo>
                    <a:pt x="3240278" y="2959100"/>
                  </a:lnTo>
                  <a:lnTo>
                    <a:pt x="3254883" y="2933700"/>
                  </a:lnTo>
                  <a:lnTo>
                    <a:pt x="3783457" y="2006600"/>
                  </a:lnTo>
                  <a:lnTo>
                    <a:pt x="3806571" y="2006600"/>
                  </a:lnTo>
                  <a:lnTo>
                    <a:pt x="3823208" y="1981200"/>
                  </a:lnTo>
                  <a:lnTo>
                    <a:pt x="3827526" y="1968500"/>
                  </a:lnTo>
                  <a:lnTo>
                    <a:pt x="3831971" y="1955800"/>
                  </a:lnTo>
                  <a:lnTo>
                    <a:pt x="3831590" y="1943100"/>
                  </a:lnTo>
                  <a:lnTo>
                    <a:pt x="3831336" y="1930400"/>
                  </a:lnTo>
                  <a:lnTo>
                    <a:pt x="3824859" y="1917700"/>
                  </a:lnTo>
                  <a:lnTo>
                    <a:pt x="3814318" y="1905000"/>
                  </a:lnTo>
                  <a:lnTo>
                    <a:pt x="3800221" y="1892300"/>
                  </a:lnTo>
                  <a:lnTo>
                    <a:pt x="3783457" y="1892300"/>
                  </a:lnTo>
                  <a:lnTo>
                    <a:pt x="3755136" y="1841500"/>
                  </a:lnTo>
                  <a:lnTo>
                    <a:pt x="3755136" y="1892300"/>
                  </a:lnTo>
                  <a:lnTo>
                    <a:pt x="3737991" y="1892300"/>
                  </a:lnTo>
                  <a:lnTo>
                    <a:pt x="3723640" y="1905000"/>
                  </a:lnTo>
                  <a:lnTo>
                    <a:pt x="3712972" y="1917700"/>
                  </a:lnTo>
                  <a:lnTo>
                    <a:pt x="3706876" y="1943100"/>
                  </a:lnTo>
                  <a:lnTo>
                    <a:pt x="3381375" y="1943100"/>
                  </a:lnTo>
                  <a:lnTo>
                    <a:pt x="3353054" y="1892300"/>
                  </a:lnTo>
                  <a:lnTo>
                    <a:pt x="3353054" y="1943100"/>
                  </a:lnTo>
                  <a:lnTo>
                    <a:pt x="3186671" y="1943100"/>
                  </a:lnTo>
                  <a:lnTo>
                    <a:pt x="3162300" y="1905000"/>
                  </a:lnTo>
                  <a:lnTo>
                    <a:pt x="3162300" y="1943100"/>
                  </a:lnTo>
                  <a:lnTo>
                    <a:pt x="2747645" y="1943100"/>
                  </a:lnTo>
                  <a:lnTo>
                    <a:pt x="2739771" y="1917700"/>
                  </a:lnTo>
                  <a:lnTo>
                    <a:pt x="2725674" y="1905000"/>
                  </a:lnTo>
                  <a:lnTo>
                    <a:pt x="2707005" y="1892300"/>
                  </a:lnTo>
                  <a:lnTo>
                    <a:pt x="2660523" y="1892300"/>
                  </a:lnTo>
                  <a:lnTo>
                    <a:pt x="2640330" y="1905000"/>
                  </a:lnTo>
                  <a:lnTo>
                    <a:pt x="2626741" y="1930400"/>
                  </a:lnTo>
                  <a:lnTo>
                    <a:pt x="2621661" y="1955800"/>
                  </a:lnTo>
                  <a:lnTo>
                    <a:pt x="2626614" y="1968500"/>
                  </a:lnTo>
                  <a:lnTo>
                    <a:pt x="2640203" y="1993900"/>
                  </a:lnTo>
                  <a:lnTo>
                    <a:pt x="2660396" y="2006600"/>
                  </a:lnTo>
                  <a:lnTo>
                    <a:pt x="2685161" y="2019300"/>
                  </a:lnTo>
                  <a:lnTo>
                    <a:pt x="2707005" y="2006600"/>
                  </a:lnTo>
                  <a:lnTo>
                    <a:pt x="2725674" y="1993900"/>
                  </a:lnTo>
                  <a:lnTo>
                    <a:pt x="2739771" y="1981200"/>
                  </a:lnTo>
                  <a:lnTo>
                    <a:pt x="2747645" y="1968500"/>
                  </a:lnTo>
                  <a:lnTo>
                    <a:pt x="3162300" y="1968500"/>
                  </a:lnTo>
                  <a:lnTo>
                    <a:pt x="2918460" y="2400300"/>
                  </a:lnTo>
                  <a:lnTo>
                    <a:pt x="2416937" y="2400300"/>
                  </a:lnTo>
                  <a:lnTo>
                    <a:pt x="2165731" y="1955800"/>
                  </a:lnTo>
                  <a:lnTo>
                    <a:pt x="2416937" y="1524000"/>
                  </a:lnTo>
                  <a:lnTo>
                    <a:pt x="2918460" y="1524000"/>
                  </a:lnTo>
                  <a:lnTo>
                    <a:pt x="3162300" y="1943100"/>
                  </a:lnTo>
                  <a:lnTo>
                    <a:pt x="3162300" y="1905000"/>
                  </a:lnTo>
                  <a:lnTo>
                    <a:pt x="2945130" y="1524000"/>
                  </a:lnTo>
                  <a:lnTo>
                    <a:pt x="2930652" y="1498600"/>
                  </a:lnTo>
                  <a:lnTo>
                    <a:pt x="2404618" y="1498600"/>
                  </a:lnTo>
                  <a:lnTo>
                    <a:pt x="2141347" y="1955800"/>
                  </a:lnTo>
                  <a:lnTo>
                    <a:pt x="2404745" y="2413000"/>
                  </a:lnTo>
                  <a:lnTo>
                    <a:pt x="2930779" y="2413000"/>
                  </a:lnTo>
                  <a:lnTo>
                    <a:pt x="2938272" y="2400300"/>
                  </a:lnTo>
                  <a:lnTo>
                    <a:pt x="3186671" y="1968500"/>
                  </a:lnTo>
                  <a:lnTo>
                    <a:pt x="3353054" y="1968500"/>
                  </a:lnTo>
                  <a:lnTo>
                    <a:pt x="3013964" y="2565400"/>
                  </a:lnTo>
                  <a:lnTo>
                    <a:pt x="2321433" y="2565400"/>
                  </a:lnTo>
                  <a:lnTo>
                    <a:pt x="1974850" y="1955800"/>
                  </a:lnTo>
                  <a:lnTo>
                    <a:pt x="2321433" y="1358900"/>
                  </a:lnTo>
                  <a:lnTo>
                    <a:pt x="3013964" y="1358900"/>
                  </a:lnTo>
                  <a:lnTo>
                    <a:pt x="3353054" y="1943100"/>
                  </a:lnTo>
                  <a:lnTo>
                    <a:pt x="3353054" y="1892300"/>
                  </a:lnTo>
                  <a:lnTo>
                    <a:pt x="3046222" y="1358900"/>
                  </a:lnTo>
                  <a:lnTo>
                    <a:pt x="3031617" y="1333500"/>
                  </a:lnTo>
                  <a:lnTo>
                    <a:pt x="2307336" y="1333500"/>
                  </a:lnTo>
                  <a:lnTo>
                    <a:pt x="1950085" y="1943100"/>
                  </a:lnTo>
                  <a:lnTo>
                    <a:pt x="1946529" y="1955800"/>
                  </a:lnTo>
                  <a:lnTo>
                    <a:pt x="2303399" y="2578100"/>
                  </a:lnTo>
                  <a:lnTo>
                    <a:pt x="3028061" y="2578100"/>
                  </a:lnTo>
                  <a:lnTo>
                    <a:pt x="3035554" y="2565400"/>
                  </a:lnTo>
                  <a:lnTo>
                    <a:pt x="3381375" y="1968500"/>
                  </a:lnTo>
                  <a:lnTo>
                    <a:pt x="3706876" y="1968500"/>
                  </a:lnTo>
                  <a:lnTo>
                    <a:pt x="3712972" y="1981200"/>
                  </a:lnTo>
                  <a:lnTo>
                    <a:pt x="3723640" y="1993900"/>
                  </a:lnTo>
                  <a:lnTo>
                    <a:pt x="3737991" y="2006600"/>
                  </a:lnTo>
                  <a:lnTo>
                    <a:pt x="3755136" y="2006600"/>
                  </a:lnTo>
                  <a:lnTo>
                    <a:pt x="3226181" y="2933700"/>
                  </a:lnTo>
                  <a:lnTo>
                    <a:pt x="2096135" y="2933700"/>
                  </a:lnTo>
                  <a:lnTo>
                    <a:pt x="1650619" y="2159000"/>
                  </a:lnTo>
                  <a:lnTo>
                    <a:pt x="1677924" y="2146300"/>
                  </a:lnTo>
                  <a:lnTo>
                    <a:pt x="1699514" y="2120900"/>
                  </a:lnTo>
                  <a:lnTo>
                    <a:pt x="1713611" y="2095500"/>
                  </a:lnTo>
                  <a:lnTo>
                    <a:pt x="1718691" y="2070100"/>
                  </a:lnTo>
                  <a:lnTo>
                    <a:pt x="1718310" y="2057400"/>
                  </a:lnTo>
                  <a:lnTo>
                    <a:pt x="1721993" y="2057400"/>
                  </a:lnTo>
                  <a:lnTo>
                    <a:pt x="1715008" y="2044700"/>
                  </a:lnTo>
                  <a:lnTo>
                    <a:pt x="1713611" y="2044700"/>
                  </a:lnTo>
                  <a:lnTo>
                    <a:pt x="1695958" y="2019300"/>
                  </a:lnTo>
                  <a:lnTo>
                    <a:pt x="1669542" y="1993900"/>
                  </a:lnTo>
                  <a:lnTo>
                    <a:pt x="1637792" y="1981200"/>
                  </a:lnTo>
                  <a:lnTo>
                    <a:pt x="1604391" y="1993900"/>
                  </a:lnTo>
                  <a:lnTo>
                    <a:pt x="1594612" y="1993900"/>
                  </a:lnTo>
                  <a:lnTo>
                    <a:pt x="1585468" y="2006600"/>
                  </a:lnTo>
                  <a:lnTo>
                    <a:pt x="1577086" y="2006600"/>
                  </a:lnTo>
                  <a:lnTo>
                    <a:pt x="1569593" y="2019300"/>
                  </a:lnTo>
                  <a:lnTo>
                    <a:pt x="1531493" y="1955800"/>
                  </a:lnTo>
                  <a:lnTo>
                    <a:pt x="2096135" y="977900"/>
                  </a:lnTo>
                  <a:lnTo>
                    <a:pt x="2314956" y="977900"/>
                  </a:lnTo>
                  <a:lnTo>
                    <a:pt x="2318004" y="990600"/>
                  </a:lnTo>
                  <a:lnTo>
                    <a:pt x="2326513" y="990600"/>
                  </a:lnTo>
                  <a:lnTo>
                    <a:pt x="2345563" y="1003300"/>
                  </a:lnTo>
                  <a:lnTo>
                    <a:pt x="2408555" y="1003300"/>
                  </a:lnTo>
                  <a:lnTo>
                    <a:pt x="2426589" y="990600"/>
                  </a:lnTo>
                  <a:lnTo>
                    <a:pt x="2432177" y="990600"/>
                  </a:lnTo>
                  <a:lnTo>
                    <a:pt x="2437638" y="977900"/>
                  </a:lnTo>
                  <a:lnTo>
                    <a:pt x="3192272" y="977900"/>
                  </a:lnTo>
                  <a:lnTo>
                    <a:pt x="3210560" y="1003300"/>
                  </a:lnTo>
                  <a:lnTo>
                    <a:pt x="3303778" y="1168400"/>
                  </a:lnTo>
                  <a:lnTo>
                    <a:pt x="3337433" y="1168400"/>
                  </a:lnTo>
                  <a:lnTo>
                    <a:pt x="3583559" y="1587500"/>
                  </a:lnTo>
                  <a:lnTo>
                    <a:pt x="3755136" y="1892300"/>
                  </a:lnTo>
                  <a:lnTo>
                    <a:pt x="3755136" y="1841500"/>
                  </a:lnTo>
                  <a:lnTo>
                    <a:pt x="3608197" y="1587500"/>
                  </a:lnTo>
                  <a:lnTo>
                    <a:pt x="3622929" y="1562100"/>
                  </a:lnTo>
                  <a:lnTo>
                    <a:pt x="3851783" y="1168400"/>
                  </a:lnTo>
                  <a:lnTo>
                    <a:pt x="4118610" y="1168400"/>
                  </a:lnTo>
                  <a:lnTo>
                    <a:pt x="4133596" y="1143000"/>
                  </a:lnTo>
                  <a:lnTo>
                    <a:pt x="4475734" y="558800"/>
                  </a:lnTo>
                  <a:lnTo>
                    <a:pt x="4541012" y="558800"/>
                  </a:lnTo>
                  <a:lnTo>
                    <a:pt x="4569333" y="546100"/>
                  </a:lnTo>
                  <a:lnTo>
                    <a:pt x="4590161" y="520700"/>
                  </a:lnTo>
                  <a:lnTo>
                    <a:pt x="4598924" y="482600"/>
                  </a:lnTo>
                  <a:close/>
                </a:path>
              </a:pathLst>
            </a:custGeom>
            <a:solidFill>
              <a:srgbClr val="01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3156" y="4139183"/>
              <a:ext cx="11981688" cy="51191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21478" y="2237943"/>
            <a:ext cx="478790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CSS</a:t>
            </a:r>
            <a:r>
              <a:rPr spc="-320" dirty="0"/>
              <a:t> </a:t>
            </a:r>
            <a:r>
              <a:rPr spc="-10" dirty="0"/>
              <a:t>SPECIFICITY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5604" y="220979"/>
            <a:ext cx="8034527" cy="608228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872" y="5227320"/>
            <a:ext cx="4748783" cy="388772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5295" y="6702552"/>
            <a:ext cx="6412992" cy="2766060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014475" y="675513"/>
            <a:ext cx="374650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BOX</a:t>
            </a:r>
            <a:r>
              <a:rPr spc="-335" dirty="0"/>
              <a:t> </a:t>
            </a:r>
            <a:r>
              <a:rPr spc="-10" dirty="0"/>
              <a:t>MODEL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41552" y="2080113"/>
            <a:ext cx="6153150" cy="15087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3939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Everything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on</a:t>
            </a:r>
            <a:r>
              <a:rPr sz="21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webpages</a:t>
            </a:r>
            <a:r>
              <a:rPr sz="21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21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determined</a:t>
            </a:r>
            <a:r>
              <a:rPr sz="21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21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boxes,</a:t>
            </a:r>
            <a:r>
              <a:rPr sz="21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often</a:t>
            </a:r>
            <a:endParaRPr sz="2100">
              <a:latin typeface="Carlito"/>
              <a:cs typeface="Carlito"/>
            </a:endParaRPr>
          </a:p>
          <a:p>
            <a:pPr marL="239395">
              <a:lnSpc>
                <a:spcPct val="100000"/>
              </a:lnSpc>
              <a:spcBef>
                <a:spcPts val="400"/>
              </a:spcBef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not</a:t>
            </a:r>
            <a:r>
              <a:rPr sz="21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40" dirty="0">
                <a:solidFill>
                  <a:srgbClr val="9FDFF8"/>
                </a:solidFill>
                <a:latin typeface="Carlito"/>
                <a:cs typeface="Carlito"/>
              </a:rPr>
              <a:t>noticeable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due</a:t>
            </a:r>
            <a:r>
              <a:rPr sz="21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1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uniform</a:t>
            </a:r>
            <a:r>
              <a:rPr sz="21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45" dirty="0">
                <a:solidFill>
                  <a:srgbClr val="9FDFF8"/>
                </a:solidFill>
                <a:latin typeface="Carlito"/>
                <a:cs typeface="Carlito"/>
              </a:rPr>
              <a:t>background</a:t>
            </a:r>
            <a:r>
              <a:rPr sz="2100" spc="-1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colors.</a:t>
            </a:r>
            <a:endParaRPr sz="2100">
              <a:latin typeface="Carlito"/>
              <a:cs typeface="Carlito"/>
            </a:endParaRPr>
          </a:p>
          <a:p>
            <a:pPr marL="239395" marR="5080" indent="-227329">
              <a:lnSpc>
                <a:spcPct val="115700"/>
              </a:lnSpc>
              <a:spcBef>
                <a:spcPts val="10"/>
              </a:spcBef>
              <a:buFont typeface="Arial"/>
              <a:buChar char="•"/>
              <a:tabLst>
                <a:tab pos="239395" algn="l"/>
              </a:tabLst>
            </a:pPr>
            <a:r>
              <a:rPr sz="2100" spc="-3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30" dirty="0">
                <a:solidFill>
                  <a:srgbClr val="9FDFF8"/>
                </a:solidFill>
                <a:latin typeface="Carlito"/>
                <a:cs typeface="Carlito"/>
              </a:rPr>
              <a:t>box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model</a:t>
            </a:r>
            <a:r>
              <a:rPr sz="21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consists</a:t>
            </a:r>
            <a:r>
              <a:rPr sz="21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content,</a:t>
            </a:r>
            <a:r>
              <a:rPr sz="21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padding,</a:t>
            </a:r>
            <a:r>
              <a:rPr sz="2100" spc="-1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border,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margin</a:t>
            </a:r>
            <a:endParaRPr sz="2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4088" y="1197863"/>
            <a:ext cx="77470" cy="44450"/>
          </a:xfrm>
          <a:custGeom>
            <a:avLst/>
            <a:gdLst/>
            <a:ahLst/>
            <a:cxnLst/>
            <a:rect l="l" t="t" r="r" b="b"/>
            <a:pathLst>
              <a:path w="77470" h="44450">
                <a:moveTo>
                  <a:pt x="5079" y="0"/>
                </a:moveTo>
                <a:lnTo>
                  <a:pt x="0" y="11810"/>
                </a:lnTo>
                <a:lnTo>
                  <a:pt x="72262" y="44195"/>
                </a:lnTo>
                <a:lnTo>
                  <a:pt x="77342" y="32384"/>
                </a:lnTo>
                <a:lnTo>
                  <a:pt x="5079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3271" y="2121407"/>
            <a:ext cx="50165" cy="76200"/>
          </a:xfrm>
          <a:custGeom>
            <a:avLst/>
            <a:gdLst/>
            <a:ahLst/>
            <a:cxnLst/>
            <a:rect l="l" t="t" r="r" b="b"/>
            <a:pathLst>
              <a:path w="50164" h="76200">
                <a:moveTo>
                  <a:pt x="39115" y="0"/>
                </a:moveTo>
                <a:lnTo>
                  <a:pt x="0" y="69723"/>
                </a:lnTo>
                <a:lnTo>
                  <a:pt x="10922" y="76200"/>
                </a:lnTo>
                <a:lnTo>
                  <a:pt x="50164" y="6476"/>
                </a:lnTo>
                <a:lnTo>
                  <a:pt x="39115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2208" y="2036064"/>
            <a:ext cx="64135" cy="67310"/>
          </a:xfrm>
          <a:custGeom>
            <a:avLst/>
            <a:gdLst/>
            <a:ahLst/>
            <a:cxnLst/>
            <a:rect l="l" t="t" r="r" b="b"/>
            <a:pathLst>
              <a:path w="64135" h="67310">
                <a:moveTo>
                  <a:pt x="53847" y="0"/>
                </a:moveTo>
                <a:lnTo>
                  <a:pt x="0" y="58292"/>
                </a:lnTo>
                <a:lnTo>
                  <a:pt x="10032" y="66801"/>
                </a:lnTo>
                <a:lnTo>
                  <a:pt x="63880" y="8508"/>
                </a:lnTo>
                <a:lnTo>
                  <a:pt x="5384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5528" y="1929383"/>
            <a:ext cx="71755" cy="56515"/>
          </a:xfrm>
          <a:custGeom>
            <a:avLst/>
            <a:gdLst/>
            <a:ahLst/>
            <a:cxnLst/>
            <a:rect l="l" t="t" r="r" b="b"/>
            <a:pathLst>
              <a:path w="71754" h="56514">
                <a:moveTo>
                  <a:pt x="63881" y="0"/>
                </a:moveTo>
                <a:lnTo>
                  <a:pt x="0" y="45974"/>
                </a:lnTo>
                <a:lnTo>
                  <a:pt x="7620" y="56388"/>
                </a:lnTo>
                <a:lnTo>
                  <a:pt x="71627" y="10287"/>
                </a:lnTo>
                <a:lnTo>
                  <a:pt x="6388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6844" y="1353311"/>
            <a:ext cx="80645" cy="30480"/>
          </a:xfrm>
          <a:custGeom>
            <a:avLst/>
            <a:gdLst/>
            <a:ahLst/>
            <a:cxnLst/>
            <a:rect l="l" t="t" r="r" b="b"/>
            <a:pathLst>
              <a:path w="80645" h="30480">
                <a:moveTo>
                  <a:pt x="2412" y="0"/>
                </a:moveTo>
                <a:lnTo>
                  <a:pt x="0" y="13208"/>
                </a:lnTo>
                <a:lnTo>
                  <a:pt x="77977" y="30480"/>
                </a:lnTo>
                <a:lnTo>
                  <a:pt x="80390" y="17272"/>
                </a:lnTo>
                <a:lnTo>
                  <a:pt x="2412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8359" y="1351788"/>
            <a:ext cx="80645" cy="30480"/>
          </a:xfrm>
          <a:custGeom>
            <a:avLst/>
            <a:gdLst/>
            <a:ahLst/>
            <a:cxnLst/>
            <a:rect l="l" t="t" r="r" b="b"/>
            <a:pathLst>
              <a:path w="80645" h="30480">
                <a:moveTo>
                  <a:pt x="77977" y="0"/>
                </a:moveTo>
                <a:lnTo>
                  <a:pt x="0" y="16890"/>
                </a:lnTo>
                <a:lnTo>
                  <a:pt x="2539" y="29971"/>
                </a:lnTo>
                <a:lnTo>
                  <a:pt x="80517" y="12953"/>
                </a:lnTo>
                <a:lnTo>
                  <a:pt x="7797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2603" y="833627"/>
            <a:ext cx="50165" cy="76200"/>
          </a:xfrm>
          <a:custGeom>
            <a:avLst/>
            <a:gdLst/>
            <a:ahLst/>
            <a:cxnLst/>
            <a:rect l="l" t="t" r="r" b="b"/>
            <a:pathLst>
              <a:path w="50164" h="76200">
                <a:moveTo>
                  <a:pt x="10922" y="0"/>
                </a:moveTo>
                <a:lnTo>
                  <a:pt x="0" y="6603"/>
                </a:lnTo>
                <a:lnTo>
                  <a:pt x="39116" y="75692"/>
                </a:lnTo>
                <a:lnTo>
                  <a:pt x="50037" y="69088"/>
                </a:lnTo>
                <a:lnTo>
                  <a:pt x="10922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3788" y="1665732"/>
            <a:ext cx="80645" cy="28575"/>
          </a:xfrm>
          <a:custGeom>
            <a:avLst/>
            <a:gdLst/>
            <a:ahLst/>
            <a:cxnLst/>
            <a:rect l="l" t="t" r="r" b="b"/>
            <a:pathLst>
              <a:path w="80645" h="28575">
                <a:moveTo>
                  <a:pt x="2921" y="0"/>
                </a:moveTo>
                <a:lnTo>
                  <a:pt x="0" y="12192"/>
                </a:lnTo>
                <a:lnTo>
                  <a:pt x="77342" y="28575"/>
                </a:lnTo>
                <a:lnTo>
                  <a:pt x="80263" y="16256"/>
                </a:lnTo>
                <a:lnTo>
                  <a:pt x="292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1514855"/>
            <a:ext cx="79375" cy="12065"/>
          </a:xfrm>
          <a:custGeom>
            <a:avLst/>
            <a:gdLst/>
            <a:ahLst/>
            <a:cxnLst/>
            <a:rect l="l" t="t" r="r" b="b"/>
            <a:pathLst>
              <a:path w="79375" h="12065">
                <a:moveTo>
                  <a:pt x="79248" y="0"/>
                </a:moveTo>
                <a:lnTo>
                  <a:pt x="126" y="253"/>
                </a:lnTo>
                <a:lnTo>
                  <a:pt x="0" y="11938"/>
                </a:lnTo>
                <a:lnTo>
                  <a:pt x="79121" y="11684"/>
                </a:lnTo>
                <a:lnTo>
                  <a:pt x="79248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3728" y="2182367"/>
            <a:ext cx="36195" cy="80645"/>
          </a:xfrm>
          <a:custGeom>
            <a:avLst/>
            <a:gdLst/>
            <a:ahLst/>
            <a:cxnLst/>
            <a:rect l="l" t="t" r="r" b="b"/>
            <a:pathLst>
              <a:path w="36195" h="80644">
                <a:moveTo>
                  <a:pt x="11937" y="0"/>
                </a:moveTo>
                <a:lnTo>
                  <a:pt x="0" y="3936"/>
                </a:lnTo>
                <a:lnTo>
                  <a:pt x="24130" y="80390"/>
                </a:lnTo>
                <a:lnTo>
                  <a:pt x="36195" y="76453"/>
                </a:lnTo>
                <a:lnTo>
                  <a:pt x="1193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9576" y="2180844"/>
            <a:ext cx="38100" cy="79375"/>
          </a:xfrm>
          <a:custGeom>
            <a:avLst/>
            <a:gdLst/>
            <a:ahLst/>
            <a:cxnLst/>
            <a:rect l="l" t="t" r="r" b="b"/>
            <a:pathLst>
              <a:path w="38100" h="79375">
                <a:moveTo>
                  <a:pt x="25273" y="0"/>
                </a:moveTo>
                <a:lnTo>
                  <a:pt x="0" y="75310"/>
                </a:lnTo>
                <a:lnTo>
                  <a:pt x="12700" y="79248"/>
                </a:lnTo>
                <a:lnTo>
                  <a:pt x="37973" y="3936"/>
                </a:lnTo>
                <a:lnTo>
                  <a:pt x="25273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3479" y="766572"/>
            <a:ext cx="36195" cy="78740"/>
          </a:xfrm>
          <a:custGeom>
            <a:avLst/>
            <a:gdLst/>
            <a:ahLst/>
            <a:cxnLst/>
            <a:rect l="l" t="t" r="r" b="b"/>
            <a:pathLst>
              <a:path w="36195" h="78740">
                <a:moveTo>
                  <a:pt x="11937" y="0"/>
                </a:moveTo>
                <a:lnTo>
                  <a:pt x="0" y="4063"/>
                </a:lnTo>
                <a:lnTo>
                  <a:pt x="24130" y="78739"/>
                </a:lnTo>
                <a:lnTo>
                  <a:pt x="36068" y="74549"/>
                </a:lnTo>
                <a:lnTo>
                  <a:pt x="1193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8071" y="2212848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89" h="80644">
                <a:moveTo>
                  <a:pt x="8127" y="0"/>
                </a:moveTo>
                <a:lnTo>
                  <a:pt x="0" y="79248"/>
                </a:lnTo>
                <a:lnTo>
                  <a:pt x="12953" y="80645"/>
                </a:lnTo>
                <a:lnTo>
                  <a:pt x="21081" y="1397"/>
                </a:lnTo>
                <a:lnTo>
                  <a:pt x="812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0471" y="2212848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89" h="80644">
                <a:moveTo>
                  <a:pt x="12953" y="0"/>
                </a:moveTo>
                <a:lnTo>
                  <a:pt x="0" y="1270"/>
                </a:lnTo>
                <a:lnTo>
                  <a:pt x="8127" y="80518"/>
                </a:lnTo>
                <a:lnTo>
                  <a:pt x="21081" y="79248"/>
                </a:lnTo>
                <a:lnTo>
                  <a:pt x="12953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6091" y="867155"/>
            <a:ext cx="321310" cy="355600"/>
          </a:xfrm>
          <a:custGeom>
            <a:avLst/>
            <a:gdLst/>
            <a:ahLst/>
            <a:cxnLst/>
            <a:rect l="l" t="t" r="r" b="b"/>
            <a:pathLst>
              <a:path w="321310" h="355600">
                <a:moveTo>
                  <a:pt x="311531" y="0"/>
                </a:moveTo>
                <a:lnTo>
                  <a:pt x="267081" y="28067"/>
                </a:lnTo>
                <a:lnTo>
                  <a:pt x="224282" y="59054"/>
                </a:lnTo>
                <a:lnTo>
                  <a:pt x="184150" y="92964"/>
                </a:lnTo>
                <a:lnTo>
                  <a:pt x="146685" y="129413"/>
                </a:lnTo>
                <a:lnTo>
                  <a:pt x="111506" y="168401"/>
                </a:lnTo>
                <a:lnTo>
                  <a:pt x="78867" y="210312"/>
                </a:lnTo>
                <a:lnTo>
                  <a:pt x="49657" y="253873"/>
                </a:lnTo>
                <a:lnTo>
                  <a:pt x="23241" y="299593"/>
                </a:lnTo>
                <a:lnTo>
                  <a:pt x="0" y="347218"/>
                </a:lnTo>
                <a:lnTo>
                  <a:pt x="16383" y="355092"/>
                </a:lnTo>
                <a:lnTo>
                  <a:pt x="39116" y="308483"/>
                </a:lnTo>
                <a:lnTo>
                  <a:pt x="64770" y="263778"/>
                </a:lnTo>
                <a:lnTo>
                  <a:pt x="93853" y="221107"/>
                </a:lnTo>
                <a:lnTo>
                  <a:pt x="125475" y="180594"/>
                </a:lnTo>
                <a:lnTo>
                  <a:pt x="159893" y="141859"/>
                </a:lnTo>
                <a:lnTo>
                  <a:pt x="196596" y="106172"/>
                </a:lnTo>
                <a:lnTo>
                  <a:pt x="235838" y="73151"/>
                </a:lnTo>
                <a:lnTo>
                  <a:pt x="277495" y="42799"/>
                </a:lnTo>
                <a:lnTo>
                  <a:pt x="321310" y="15367"/>
                </a:lnTo>
                <a:lnTo>
                  <a:pt x="31153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9" y="805942"/>
            <a:ext cx="978535" cy="605155"/>
          </a:xfrm>
          <a:custGeom>
            <a:avLst/>
            <a:gdLst/>
            <a:ahLst/>
            <a:cxnLst/>
            <a:rect l="l" t="t" r="r" b="b"/>
            <a:pathLst>
              <a:path w="978535" h="605155">
                <a:moveTo>
                  <a:pt x="235966" y="0"/>
                </a:moveTo>
                <a:lnTo>
                  <a:pt x="186944" y="1650"/>
                </a:lnTo>
                <a:lnTo>
                  <a:pt x="138684" y="6350"/>
                </a:lnTo>
                <a:lnTo>
                  <a:pt x="91312" y="13970"/>
                </a:lnTo>
                <a:lnTo>
                  <a:pt x="45085" y="24510"/>
                </a:lnTo>
                <a:lnTo>
                  <a:pt x="0" y="37846"/>
                </a:lnTo>
                <a:lnTo>
                  <a:pt x="5842" y="54991"/>
                </a:lnTo>
                <a:lnTo>
                  <a:pt x="49911" y="42036"/>
                </a:lnTo>
                <a:lnTo>
                  <a:pt x="94996" y="31750"/>
                </a:lnTo>
                <a:lnTo>
                  <a:pt x="141224" y="24256"/>
                </a:lnTo>
                <a:lnTo>
                  <a:pt x="188214" y="19684"/>
                </a:lnTo>
                <a:lnTo>
                  <a:pt x="235966" y="18160"/>
                </a:lnTo>
                <a:lnTo>
                  <a:pt x="286512" y="19811"/>
                </a:lnTo>
                <a:lnTo>
                  <a:pt x="336042" y="24892"/>
                </a:lnTo>
                <a:lnTo>
                  <a:pt x="384810" y="33147"/>
                </a:lnTo>
                <a:lnTo>
                  <a:pt x="432181" y="44450"/>
                </a:lnTo>
                <a:lnTo>
                  <a:pt x="478409" y="58674"/>
                </a:lnTo>
                <a:lnTo>
                  <a:pt x="522859" y="75946"/>
                </a:lnTo>
                <a:lnTo>
                  <a:pt x="566166" y="95884"/>
                </a:lnTo>
                <a:lnTo>
                  <a:pt x="608076" y="118491"/>
                </a:lnTo>
                <a:lnTo>
                  <a:pt x="648335" y="143636"/>
                </a:lnTo>
                <a:lnTo>
                  <a:pt x="686689" y="171323"/>
                </a:lnTo>
                <a:lnTo>
                  <a:pt x="723138" y="201168"/>
                </a:lnTo>
                <a:lnTo>
                  <a:pt x="757682" y="233425"/>
                </a:lnTo>
                <a:lnTo>
                  <a:pt x="789940" y="267716"/>
                </a:lnTo>
                <a:lnTo>
                  <a:pt x="820166" y="303656"/>
                </a:lnTo>
                <a:lnTo>
                  <a:pt x="847979" y="341756"/>
                </a:lnTo>
                <a:lnTo>
                  <a:pt x="873506" y="381889"/>
                </a:lnTo>
                <a:lnTo>
                  <a:pt x="896239" y="423545"/>
                </a:lnTo>
                <a:lnTo>
                  <a:pt x="916432" y="466725"/>
                </a:lnTo>
                <a:lnTo>
                  <a:pt x="933831" y="511301"/>
                </a:lnTo>
                <a:lnTo>
                  <a:pt x="948436" y="557529"/>
                </a:lnTo>
                <a:lnTo>
                  <a:pt x="959993" y="604774"/>
                </a:lnTo>
                <a:lnTo>
                  <a:pt x="978027" y="601852"/>
                </a:lnTo>
                <a:lnTo>
                  <a:pt x="966851" y="555625"/>
                </a:lnTo>
                <a:lnTo>
                  <a:pt x="952881" y="510285"/>
                </a:lnTo>
                <a:lnTo>
                  <a:pt x="936117" y="466344"/>
                </a:lnTo>
                <a:lnTo>
                  <a:pt x="916813" y="423799"/>
                </a:lnTo>
                <a:lnTo>
                  <a:pt x="895096" y="382777"/>
                </a:lnTo>
                <a:lnTo>
                  <a:pt x="870839" y="343026"/>
                </a:lnTo>
                <a:lnTo>
                  <a:pt x="844169" y="305180"/>
                </a:lnTo>
                <a:lnTo>
                  <a:pt x="815467" y="269367"/>
                </a:lnTo>
                <a:lnTo>
                  <a:pt x="784733" y="235076"/>
                </a:lnTo>
                <a:lnTo>
                  <a:pt x="751840" y="202565"/>
                </a:lnTo>
                <a:lnTo>
                  <a:pt x="717042" y="172211"/>
                </a:lnTo>
                <a:lnTo>
                  <a:pt x="680466" y="143891"/>
                </a:lnTo>
                <a:lnTo>
                  <a:pt x="642112" y="117855"/>
                </a:lnTo>
                <a:lnTo>
                  <a:pt x="602107" y="94233"/>
                </a:lnTo>
                <a:lnTo>
                  <a:pt x="560578" y="72898"/>
                </a:lnTo>
                <a:lnTo>
                  <a:pt x="517779" y="54101"/>
                </a:lnTo>
                <a:lnTo>
                  <a:pt x="473837" y="37973"/>
                </a:lnTo>
                <a:lnTo>
                  <a:pt x="428371" y="24510"/>
                </a:lnTo>
                <a:lnTo>
                  <a:pt x="381762" y="13970"/>
                </a:lnTo>
                <a:lnTo>
                  <a:pt x="334010" y="6223"/>
                </a:lnTo>
                <a:lnTo>
                  <a:pt x="285496" y="1524"/>
                </a:lnTo>
                <a:lnTo>
                  <a:pt x="235966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1396" y="612647"/>
            <a:ext cx="1851660" cy="1816735"/>
          </a:xfrm>
          <a:custGeom>
            <a:avLst/>
            <a:gdLst/>
            <a:ahLst/>
            <a:cxnLst/>
            <a:rect l="l" t="t" r="r" b="b"/>
            <a:pathLst>
              <a:path w="1851660" h="1816735">
                <a:moveTo>
                  <a:pt x="274066" y="1499235"/>
                </a:moveTo>
                <a:lnTo>
                  <a:pt x="240665" y="1460119"/>
                </a:lnTo>
                <a:lnTo>
                  <a:pt x="209677" y="1419479"/>
                </a:lnTo>
                <a:lnTo>
                  <a:pt x="181229" y="1377188"/>
                </a:lnTo>
                <a:lnTo>
                  <a:pt x="155321" y="1333373"/>
                </a:lnTo>
                <a:lnTo>
                  <a:pt x="132080" y="1288288"/>
                </a:lnTo>
                <a:lnTo>
                  <a:pt x="111506" y="1241933"/>
                </a:lnTo>
                <a:lnTo>
                  <a:pt x="93599" y="1194435"/>
                </a:lnTo>
                <a:lnTo>
                  <a:pt x="78486" y="1145921"/>
                </a:lnTo>
                <a:lnTo>
                  <a:pt x="66167" y="1096518"/>
                </a:lnTo>
                <a:lnTo>
                  <a:pt x="56769" y="1046480"/>
                </a:lnTo>
                <a:lnTo>
                  <a:pt x="50165" y="995680"/>
                </a:lnTo>
                <a:lnTo>
                  <a:pt x="46609" y="944499"/>
                </a:lnTo>
                <a:lnTo>
                  <a:pt x="25273" y="944499"/>
                </a:lnTo>
                <a:lnTo>
                  <a:pt x="28575" y="993140"/>
                </a:lnTo>
                <a:lnTo>
                  <a:pt x="30353" y="1007618"/>
                </a:lnTo>
                <a:lnTo>
                  <a:pt x="29972" y="1006348"/>
                </a:lnTo>
                <a:lnTo>
                  <a:pt x="0" y="1055497"/>
                </a:lnTo>
                <a:lnTo>
                  <a:pt x="1143" y="1144905"/>
                </a:lnTo>
                <a:lnTo>
                  <a:pt x="13843" y="1209675"/>
                </a:lnTo>
                <a:lnTo>
                  <a:pt x="49403" y="1281557"/>
                </a:lnTo>
                <a:lnTo>
                  <a:pt x="118745" y="1392047"/>
                </a:lnTo>
                <a:lnTo>
                  <a:pt x="172720" y="1402969"/>
                </a:lnTo>
                <a:lnTo>
                  <a:pt x="197485" y="1438910"/>
                </a:lnTo>
                <a:lnTo>
                  <a:pt x="227203" y="1477264"/>
                </a:lnTo>
                <a:lnTo>
                  <a:pt x="258953" y="1514221"/>
                </a:lnTo>
                <a:lnTo>
                  <a:pt x="274066" y="1499235"/>
                </a:lnTo>
                <a:close/>
              </a:path>
              <a:path w="1851660" h="1816735">
                <a:moveTo>
                  <a:pt x="327025" y="1338199"/>
                </a:moveTo>
                <a:lnTo>
                  <a:pt x="299085" y="1296797"/>
                </a:lnTo>
                <a:lnTo>
                  <a:pt x="274066" y="1253617"/>
                </a:lnTo>
                <a:lnTo>
                  <a:pt x="251841" y="1208532"/>
                </a:lnTo>
                <a:lnTo>
                  <a:pt x="232791" y="1161796"/>
                </a:lnTo>
                <a:lnTo>
                  <a:pt x="216789" y="1113409"/>
                </a:lnTo>
                <a:lnTo>
                  <a:pt x="204216" y="1063752"/>
                </a:lnTo>
                <a:lnTo>
                  <a:pt x="194945" y="1012825"/>
                </a:lnTo>
                <a:lnTo>
                  <a:pt x="189357" y="960755"/>
                </a:lnTo>
                <a:lnTo>
                  <a:pt x="187452" y="907923"/>
                </a:lnTo>
                <a:lnTo>
                  <a:pt x="188468" y="870585"/>
                </a:lnTo>
                <a:lnTo>
                  <a:pt x="191262" y="833755"/>
                </a:lnTo>
                <a:lnTo>
                  <a:pt x="195834" y="797306"/>
                </a:lnTo>
                <a:lnTo>
                  <a:pt x="202184" y="761492"/>
                </a:lnTo>
                <a:lnTo>
                  <a:pt x="183769" y="760730"/>
                </a:lnTo>
                <a:lnTo>
                  <a:pt x="177419" y="796798"/>
                </a:lnTo>
                <a:lnTo>
                  <a:pt x="172847" y="833374"/>
                </a:lnTo>
                <a:lnTo>
                  <a:pt x="170053" y="870458"/>
                </a:lnTo>
                <a:lnTo>
                  <a:pt x="169164" y="907923"/>
                </a:lnTo>
                <a:lnTo>
                  <a:pt x="171069" y="962279"/>
                </a:lnTo>
                <a:lnTo>
                  <a:pt x="176911" y="1015746"/>
                </a:lnTo>
                <a:lnTo>
                  <a:pt x="186309" y="1068070"/>
                </a:lnTo>
                <a:lnTo>
                  <a:pt x="199390" y="1119124"/>
                </a:lnTo>
                <a:lnTo>
                  <a:pt x="215773" y="1168781"/>
                </a:lnTo>
                <a:lnTo>
                  <a:pt x="235585" y="1216787"/>
                </a:lnTo>
                <a:lnTo>
                  <a:pt x="258445" y="1263142"/>
                </a:lnTo>
                <a:lnTo>
                  <a:pt x="284353" y="1307592"/>
                </a:lnTo>
                <a:lnTo>
                  <a:pt x="313055" y="1350137"/>
                </a:lnTo>
                <a:lnTo>
                  <a:pt x="327025" y="1338199"/>
                </a:lnTo>
                <a:close/>
              </a:path>
              <a:path w="1851660" h="1816735">
                <a:moveTo>
                  <a:pt x="1543431" y="241681"/>
                </a:moveTo>
                <a:lnTo>
                  <a:pt x="1507871" y="210312"/>
                </a:lnTo>
                <a:lnTo>
                  <a:pt x="1470660" y="180975"/>
                </a:lnTo>
                <a:lnTo>
                  <a:pt x="1432052" y="153543"/>
                </a:lnTo>
                <a:lnTo>
                  <a:pt x="1391793" y="128143"/>
                </a:lnTo>
                <a:lnTo>
                  <a:pt x="1350264" y="104775"/>
                </a:lnTo>
                <a:lnTo>
                  <a:pt x="1307465" y="83566"/>
                </a:lnTo>
                <a:lnTo>
                  <a:pt x="1263396" y="64516"/>
                </a:lnTo>
                <a:lnTo>
                  <a:pt x="1218184" y="47879"/>
                </a:lnTo>
                <a:lnTo>
                  <a:pt x="1171829" y="33528"/>
                </a:lnTo>
                <a:lnTo>
                  <a:pt x="1124458" y="21717"/>
                </a:lnTo>
                <a:lnTo>
                  <a:pt x="1076071" y="12319"/>
                </a:lnTo>
                <a:lnTo>
                  <a:pt x="1026922" y="5461"/>
                </a:lnTo>
                <a:lnTo>
                  <a:pt x="977011" y="1397"/>
                </a:lnTo>
                <a:lnTo>
                  <a:pt x="926211" y="0"/>
                </a:lnTo>
                <a:lnTo>
                  <a:pt x="877697" y="1270"/>
                </a:lnTo>
                <a:lnTo>
                  <a:pt x="829691" y="5080"/>
                </a:lnTo>
                <a:lnTo>
                  <a:pt x="782574" y="11303"/>
                </a:lnTo>
                <a:lnTo>
                  <a:pt x="736092" y="19939"/>
                </a:lnTo>
                <a:lnTo>
                  <a:pt x="690626" y="30861"/>
                </a:lnTo>
                <a:lnTo>
                  <a:pt x="645922" y="43942"/>
                </a:lnTo>
                <a:lnTo>
                  <a:pt x="602361" y="59309"/>
                </a:lnTo>
                <a:lnTo>
                  <a:pt x="559816" y="76835"/>
                </a:lnTo>
                <a:lnTo>
                  <a:pt x="518287" y="96393"/>
                </a:lnTo>
                <a:lnTo>
                  <a:pt x="478028" y="117856"/>
                </a:lnTo>
                <a:lnTo>
                  <a:pt x="438912" y="141351"/>
                </a:lnTo>
                <a:lnTo>
                  <a:pt x="401193" y="166751"/>
                </a:lnTo>
                <a:lnTo>
                  <a:pt x="364871" y="193802"/>
                </a:lnTo>
                <a:lnTo>
                  <a:pt x="329946" y="222758"/>
                </a:lnTo>
                <a:lnTo>
                  <a:pt x="296418" y="253365"/>
                </a:lnTo>
                <a:lnTo>
                  <a:pt x="264541" y="285496"/>
                </a:lnTo>
                <a:lnTo>
                  <a:pt x="234315" y="319278"/>
                </a:lnTo>
                <a:lnTo>
                  <a:pt x="205740" y="354457"/>
                </a:lnTo>
                <a:lnTo>
                  <a:pt x="178943" y="391033"/>
                </a:lnTo>
                <a:lnTo>
                  <a:pt x="153924" y="429006"/>
                </a:lnTo>
                <a:lnTo>
                  <a:pt x="130810" y="468249"/>
                </a:lnTo>
                <a:lnTo>
                  <a:pt x="109728" y="508762"/>
                </a:lnTo>
                <a:lnTo>
                  <a:pt x="90551" y="550418"/>
                </a:lnTo>
                <a:lnTo>
                  <a:pt x="73406" y="593217"/>
                </a:lnTo>
                <a:lnTo>
                  <a:pt x="58420" y="637032"/>
                </a:lnTo>
                <a:lnTo>
                  <a:pt x="45720" y="681736"/>
                </a:lnTo>
                <a:lnTo>
                  <a:pt x="35179" y="727583"/>
                </a:lnTo>
                <a:lnTo>
                  <a:pt x="27051" y="774065"/>
                </a:lnTo>
                <a:lnTo>
                  <a:pt x="21336" y="821309"/>
                </a:lnTo>
                <a:lnTo>
                  <a:pt x="18034" y="869315"/>
                </a:lnTo>
                <a:lnTo>
                  <a:pt x="53848" y="869315"/>
                </a:lnTo>
                <a:lnTo>
                  <a:pt x="57277" y="821690"/>
                </a:lnTo>
                <a:lnTo>
                  <a:pt x="63246" y="774827"/>
                </a:lnTo>
                <a:lnTo>
                  <a:pt x="71628" y="728726"/>
                </a:lnTo>
                <a:lnTo>
                  <a:pt x="82296" y="683641"/>
                </a:lnTo>
                <a:lnTo>
                  <a:pt x="95377" y="639191"/>
                </a:lnTo>
                <a:lnTo>
                  <a:pt x="110744" y="596011"/>
                </a:lnTo>
                <a:lnTo>
                  <a:pt x="128143" y="553847"/>
                </a:lnTo>
                <a:lnTo>
                  <a:pt x="147828" y="512826"/>
                </a:lnTo>
                <a:lnTo>
                  <a:pt x="169418" y="472948"/>
                </a:lnTo>
                <a:lnTo>
                  <a:pt x="193040" y="434467"/>
                </a:lnTo>
                <a:lnTo>
                  <a:pt x="218567" y="397256"/>
                </a:lnTo>
                <a:lnTo>
                  <a:pt x="245872" y="361569"/>
                </a:lnTo>
                <a:lnTo>
                  <a:pt x="274955" y="327279"/>
                </a:lnTo>
                <a:lnTo>
                  <a:pt x="305816" y="294513"/>
                </a:lnTo>
                <a:lnTo>
                  <a:pt x="338328" y="263398"/>
                </a:lnTo>
                <a:lnTo>
                  <a:pt x="372237" y="233934"/>
                </a:lnTo>
                <a:lnTo>
                  <a:pt x="407797" y="206248"/>
                </a:lnTo>
                <a:lnTo>
                  <a:pt x="444754" y="180340"/>
                </a:lnTo>
                <a:lnTo>
                  <a:pt x="483108" y="156464"/>
                </a:lnTo>
                <a:lnTo>
                  <a:pt x="522732" y="134366"/>
                </a:lnTo>
                <a:lnTo>
                  <a:pt x="563499" y="114427"/>
                </a:lnTo>
                <a:lnTo>
                  <a:pt x="605536" y="96647"/>
                </a:lnTo>
                <a:lnTo>
                  <a:pt x="648589" y="80899"/>
                </a:lnTo>
                <a:lnTo>
                  <a:pt x="692658" y="67437"/>
                </a:lnTo>
                <a:lnTo>
                  <a:pt x="737743" y="56261"/>
                </a:lnTo>
                <a:lnTo>
                  <a:pt x="783717" y="47371"/>
                </a:lnTo>
                <a:lnTo>
                  <a:pt x="830453" y="41021"/>
                </a:lnTo>
                <a:lnTo>
                  <a:pt x="878078" y="37211"/>
                </a:lnTo>
                <a:lnTo>
                  <a:pt x="926211" y="35814"/>
                </a:lnTo>
                <a:lnTo>
                  <a:pt x="978535" y="37338"/>
                </a:lnTo>
                <a:lnTo>
                  <a:pt x="1030097" y="41910"/>
                </a:lnTo>
                <a:lnTo>
                  <a:pt x="1080643" y="49403"/>
                </a:lnTo>
                <a:lnTo>
                  <a:pt x="1130300" y="59817"/>
                </a:lnTo>
                <a:lnTo>
                  <a:pt x="1178814" y="72898"/>
                </a:lnTo>
                <a:lnTo>
                  <a:pt x="1226185" y="88773"/>
                </a:lnTo>
                <a:lnTo>
                  <a:pt x="1272286" y="107061"/>
                </a:lnTo>
                <a:lnTo>
                  <a:pt x="1317117" y="128016"/>
                </a:lnTo>
                <a:lnTo>
                  <a:pt x="1360551" y="151257"/>
                </a:lnTo>
                <a:lnTo>
                  <a:pt x="1402334" y="176911"/>
                </a:lnTo>
                <a:lnTo>
                  <a:pt x="1442593" y="204724"/>
                </a:lnTo>
                <a:lnTo>
                  <a:pt x="1481201" y="234950"/>
                </a:lnTo>
                <a:lnTo>
                  <a:pt x="1518031" y="266954"/>
                </a:lnTo>
                <a:lnTo>
                  <a:pt x="1543431" y="241681"/>
                </a:lnTo>
                <a:close/>
              </a:path>
              <a:path w="1851660" h="1816735">
                <a:moveTo>
                  <a:pt x="1665986" y="1069340"/>
                </a:moveTo>
                <a:lnTo>
                  <a:pt x="1654048" y="1066546"/>
                </a:lnTo>
                <a:lnTo>
                  <a:pt x="1648333" y="1064514"/>
                </a:lnTo>
                <a:lnTo>
                  <a:pt x="1636395" y="1112139"/>
                </a:lnTo>
                <a:lnTo>
                  <a:pt x="1621409" y="1158621"/>
                </a:lnTo>
                <a:lnTo>
                  <a:pt x="1603375" y="1203579"/>
                </a:lnTo>
                <a:lnTo>
                  <a:pt x="1582674" y="1247013"/>
                </a:lnTo>
                <a:lnTo>
                  <a:pt x="1559306" y="1288796"/>
                </a:lnTo>
                <a:lnTo>
                  <a:pt x="1533271" y="1328928"/>
                </a:lnTo>
                <a:lnTo>
                  <a:pt x="1504823" y="1367155"/>
                </a:lnTo>
                <a:lnTo>
                  <a:pt x="1473962" y="1403350"/>
                </a:lnTo>
                <a:lnTo>
                  <a:pt x="1440942" y="1437640"/>
                </a:lnTo>
                <a:lnTo>
                  <a:pt x="1405636" y="1469644"/>
                </a:lnTo>
                <a:lnTo>
                  <a:pt x="1368425" y="1499362"/>
                </a:lnTo>
                <a:lnTo>
                  <a:pt x="1329309" y="1526667"/>
                </a:lnTo>
                <a:lnTo>
                  <a:pt x="1288415" y="1551559"/>
                </a:lnTo>
                <a:lnTo>
                  <a:pt x="1245743" y="1573784"/>
                </a:lnTo>
                <a:lnTo>
                  <a:pt x="1201547" y="1593342"/>
                </a:lnTo>
                <a:lnTo>
                  <a:pt x="1155954" y="1609852"/>
                </a:lnTo>
                <a:lnTo>
                  <a:pt x="1161796" y="1627124"/>
                </a:lnTo>
                <a:lnTo>
                  <a:pt x="1208532" y="1610233"/>
                </a:lnTo>
                <a:lnTo>
                  <a:pt x="1253744" y="1590294"/>
                </a:lnTo>
                <a:lnTo>
                  <a:pt x="1297305" y="1567434"/>
                </a:lnTo>
                <a:lnTo>
                  <a:pt x="1339215" y="1542034"/>
                </a:lnTo>
                <a:lnTo>
                  <a:pt x="1379220" y="1514094"/>
                </a:lnTo>
                <a:lnTo>
                  <a:pt x="1417320" y="1483614"/>
                </a:lnTo>
                <a:lnTo>
                  <a:pt x="1453388" y="1450848"/>
                </a:lnTo>
                <a:lnTo>
                  <a:pt x="1487170" y="1415923"/>
                </a:lnTo>
                <a:lnTo>
                  <a:pt x="1518793" y="1378712"/>
                </a:lnTo>
                <a:lnTo>
                  <a:pt x="1548003" y="1339723"/>
                </a:lnTo>
                <a:lnTo>
                  <a:pt x="1574546" y="1298702"/>
                </a:lnTo>
                <a:lnTo>
                  <a:pt x="1598549" y="1255903"/>
                </a:lnTo>
                <a:lnTo>
                  <a:pt x="1619885" y="1211453"/>
                </a:lnTo>
                <a:lnTo>
                  <a:pt x="1638173" y="1165479"/>
                </a:lnTo>
                <a:lnTo>
                  <a:pt x="1653667" y="1117981"/>
                </a:lnTo>
                <a:lnTo>
                  <a:pt x="1665986" y="1069340"/>
                </a:lnTo>
                <a:close/>
              </a:path>
              <a:path w="1851660" h="1816735">
                <a:moveTo>
                  <a:pt x="1779524" y="908177"/>
                </a:moveTo>
                <a:lnTo>
                  <a:pt x="1778127" y="860171"/>
                </a:lnTo>
                <a:lnTo>
                  <a:pt x="1774190" y="812546"/>
                </a:lnTo>
                <a:lnTo>
                  <a:pt x="1767586" y="765556"/>
                </a:lnTo>
                <a:lnTo>
                  <a:pt x="1766062" y="757682"/>
                </a:lnTo>
                <a:lnTo>
                  <a:pt x="1766062" y="908177"/>
                </a:lnTo>
                <a:lnTo>
                  <a:pt x="1764665" y="955802"/>
                </a:lnTo>
                <a:lnTo>
                  <a:pt x="1760728" y="1002665"/>
                </a:lnTo>
                <a:lnTo>
                  <a:pt x="1754251" y="1048766"/>
                </a:lnTo>
                <a:lnTo>
                  <a:pt x="1745361" y="1094105"/>
                </a:lnTo>
                <a:lnTo>
                  <a:pt x="1733931" y="1138555"/>
                </a:lnTo>
                <a:lnTo>
                  <a:pt x="1720215" y="1181989"/>
                </a:lnTo>
                <a:lnTo>
                  <a:pt x="1704340" y="1224407"/>
                </a:lnTo>
                <a:lnTo>
                  <a:pt x="1686179" y="1265555"/>
                </a:lnTo>
                <a:lnTo>
                  <a:pt x="1665986" y="1305687"/>
                </a:lnTo>
                <a:lnTo>
                  <a:pt x="1643761" y="1344422"/>
                </a:lnTo>
                <a:lnTo>
                  <a:pt x="1619504" y="1381887"/>
                </a:lnTo>
                <a:lnTo>
                  <a:pt x="1593342" y="1417955"/>
                </a:lnTo>
                <a:lnTo>
                  <a:pt x="1565275" y="1452499"/>
                </a:lnTo>
                <a:lnTo>
                  <a:pt x="1535557" y="1485519"/>
                </a:lnTo>
                <a:lnTo>
                  <a:pt x="1504188" y="1516888"/>
                </a:lnTo>
                <a:lnTo>
                  <a:pt x="1471041" y="1546606"/>
                </a:lnTo>
                <a:lnTo>
                  <a:pt x="1436497" y="1574673"/>
                </a:lnTo>
                <a:lnTo>
                  <a:pt x="1400429" y="1600835"/>
                </a:lnTo>
                <a:lnTo>
                  <a:pt x="1362837" y="1625092"/>
                </a:lnTo>
                <a:lnTo>
                  <a:pt x="1324102" y="1647317"/>
                </a:lnTo>
                <a:lnTo>
                  <a:pt x="1283970" y="1667637"/>
                </a:lnTo>
                <a:lnTo>
                  <a:pt x="1242695" y="1685671"/>
                </a:lnTo>
                <a:lnTo>
                  <a:pt x="1200277" y="1701546"/>
                </a:lnTo>
                <a:lnTo>
                  <a:pt x="1156843" y="1715262"/>
                </a:lnTo>
                <a:lnTo>
                  <a:pt x="1112393" y="1726565"/>
                </a:lnTo>
                <a:lnTo>
                  <a:pt x="1067054" y="1735582"/>
                </a:lnTo>
                <a:lnTo>
                  <a:pt x="1020826" y="1742059"/>
                </a:lnTo>
                <a:lnTo>
                  <a:pt x="973836" y="1745996"/>
                </a:lnTo>
                <a:lnTo>
                  <a:pt x="926211" y="1747266"/>
                </a:lnTo>
                <a:lnTo>
                  <a:pt x="878586" y="1745996"/>
                </a:lnTo>
                <a:lnTo>
                  <a:pt x="831596" y="1742059"/>
                </a:lnTo>
                <a:lnTo>
                  <a:pt x="785495" y="1735582"/>
                </a:lnTo>
                <a:lnTo>
                  <a:pt x="740156" y="1726565"/>
                </a:lnTo>
                <a:lnTo>
                  <a:pt x="695706" y="1715262"/>
                </a:lnTo>
                <a:lnTo>
                  <a:pt x="652145" y="1701546"/>
                </a:lnTo>
                <a:lnTo>
                  <a:pt x="609854" y="1685671"/>
                </a:lnTo>
                <a:lnTo>
                  <a:pt x="568452" y="1667637"/>
                </a:lnTo>
                <a:lnTo>
                  <a:pt x="528447" y="1647317"/>
                </a:lnTo>
                <a:lnTo>
                  <a:pt x="489585" y="1625092"/>
                </a:lnTo>
                <a:lnTo>
                  <a:pt x="452120" y="1600835"/>
                </a:lnTo>
                <a:lnTo>
                  <a:pt x="416052" y="1574673"/>
                </a:lnTo>
                <a:lnTo>
                  <a:pt x="381381" y="1546606"/>
                </a:lnTo>
                <a:lnTo>
                  <a:pt x="348361" y="1516888"/>
                </a:lnTo>
                <a:lnTo>
                  <a:pt x="316865" y="1485519"/>
                </a:lnTo>
                <a:lnTo>
                  <a:pt x="287147" y="1452499"/>
                </a:lnTo>
                <a:lnTo>
                  <a:pt x="259207" y="1417955"/>
                </a:lnTo>
                <a:lnTo>
                  <a:pt x="233045" y="1381887"/>
                </a:lnTo>
                <a:lnTo>
                  <a:pt x="208788" y="1344422"/>
                </a:lnTo>
                <a:lnTo>
                  <a:pt x="186436" y="1305687"/>
                </a:lnTo>
                <a:lnTo>
                  <a:pt x="166243" y="1265555"/>
                </a:lnTo>
                <a:lnTo>
                  <a:pt x="148082" y="1224407"/>
                </a:lnTo>
                <a:lnTo>
                  <a:pt x="132207" y="1181989"/>
                </a:lnTo>
                <a:lnTo>
                  <a:pt x="118491" y="1138555"/>
                </a:lnTo>
                <a:lnTo>
                  <a:pt x="107188" y="1094105"/>
                </a:lnTo>
                <a:lnTo>
                  <a:pt x="98171" y="1048766"/>
                </a:lnTo>
                <a:lnTo>
                  <a:pt x="91694" y="1002665"/>
                </a:lnTo>
                <a:lnTo>
                  <a:pt x="87757" y="955802"/>
                </a:lnTo>
                <a:lnTo>
                  <a:pt x="86487" y="908177"/>
                </a:lnTo>
                <a:lnTo>
                  <a:pt x="87757" y="860933"/>
                </a:lnTo>
                <a:lnTo>
                  <a:pt x="91694" y="814070"/>
                </a:lnTo>
                <a:lnTo>
                  <a:pt x="98171" y="767842"/>
                </a:lnTo>
                <a:lnTo>
                  <a:pt x="107188" y="722630"/>
                </a:lnTo>
                <a:lnTo>
                  <a:pt x="118491" y="678053"/>
                </a:lnTo>
                <a:lnTo>
                  <a:pt x="132207" y="634619"/>
                </a:lnTo>
                <a:lnTo>
                  <a:pt x="148082" y="592328"/>
                </a:lnTo>
                <a:lnTo>
                  <a:pt x="166243" y="551053"/>
                </a:lnTo>
                <a:lnTo>
                  <a:pt x="186436" y="511048"/>
                </a:lnTo>
                <a:lnTo>
                  <a:pt x="208788" y="472186"/>
                </a:lnTo>
                <a:lnTo>
                  <a:pt x="233045" y="434721"/>
                </a:lnTo>
                <a:lnTo>
                  <a:pt x="259207" y="398653"/>
                </a:lnTo>
                <a:lnTo>
                  <a:pt x="287147" y="364109"/>
                </a:lnTo>
                <a:lnTo>
                  <a:pt x="316865" y="331089"/>
                </a:lnTo>
                <a:lnTo>
                  <a:pt x="348361" y="299720"/>
                </a:lnTo>
                <a:lnTo>
                  <a:pt x="381381" y="270002"/>
                </a:lnTo>
                <a:lnTo>
                  <a:pt x="416052" y="242062"/>
                </a:lnTo>
                <a:lnTo>
                  <a:pt x="452120" y="215773"/>
                </a:lnTo>
                <a:lnTo>
                  <a:pt x="489585" y="191516"/>
                </a:lnTo>
                <a:lnTo>
                  <a:pt x="528447" y="169291"/>
                </a:lnTo>
                <a:lnTo>
                  <a:pt x="568452" y="149098"/>
                </a:lnTo>
                <a:lnTo>
                  <a:pt x="609854" y="130937"/>
                </a:lnTo>
                <a:lnTo>
                  <a:pt x="652145" y="115062"/>
                </a:lnTo>
                <a:lnTo>
                  <a:pt x="695706" y="101346"/>
                </a:lnTo>
                <a:lnTo>
                  <a:pt x="740156" y="90043"/>
                </a:lnTo>
                <a:lnTo>
                  <a:pt x="785495" y="81153"/>
                </a:lnTo>
                <a:lnTo>
                  <a:pt x="831596" y="74676"/>
                </a:lnTo>
                <a:lnTo>
                  <a:pt x="878586" y="70739"/>
                </a:lnTo>
                <a:lnTo>
                  <a:pt x="926211" y="69342"/>
                </a:lnTo>
                <a:lnTo>
                  <a:pt x="973836" y="70739"/>
                </a:lnTo>
                <a:lnTo>
                  <a:pt x="1020826" y="74676"/>
                </a:lnTo>
                <a:lnTo>
                  <a:pt x="1067054" y="81153"/>
                </a:lnTo>
                <a:lnTo>
                  <a:pt x="1112393" y="90043"/>
                </a:lnTo>
                <a:lnTo>
                  <a:pt x="1156843" y="101346"/>
                </a:lnTo>
                <a:lnTo>
                  <a:pt x="1200277" y="115062"/>
                </a:lnTo>
                <a:lnTo>
                  <a:pt x="1242695" y="130937"/>
                </a:lnTo>
                <a:lnTo>
                  <a:pt x="1283970" y="149098"/>
                </a:lnTo>
                <a:lnTo>
                  <a:pt x="1324102" y="169291"/>
                </a:lnTo>
                <a:lnTo>
                  <a:pt x="1362837" y="191516"/>
                </a:lnTo>
                <a:lnTo>
                  <a:pt x="1400429" y="215773"/>
                </a:lnTo>
                <a:lnTo>
                  <a:pt x="1436497" y="242062"/>
                </a:lnTo>
                <a:lnTo>
                  <a:pt x="1471041" y="270002"/>
                </a:lnTo>
                <a:lnTo>
                  <a:pt x="1504188" y="299720"/>
                </a:lnTo>
                <a:lnTo>
                  <a:pt x="1535557" y="331089"/>
                </a:lnTo>
                <a:lnTo>
                  <a:pt x="1565275" y="364109"/>
                </a:lnTo>
                <a:lnTo>
                  <a:pt x="1593342" y="398653"/>
                </a:lnTo>
                <a:lnTo>
                  <a:pt x="1619504" y="434721"/>
                </a:lnTo>
                <a:lnTo>
                  <a:pt x="1643761" y="472186"/>
                </a:lnTo>
                <a:lnTo>
                  <a:pt x="1665986" y="511048"/>
                </a:lnTo>
                <a:lnTo>
                  <a:pt x="1686179" y="551053"/>
                </a:lnTo>
                <a:lnTo>
                  <a:pt x="1704340" y="592328"/>
                </a:lnTo>
                <a:lnTo>
                  <a:pt x="1720215" y="634619"/>
                </a:lnTo>
                <a:lnTo>
                  <a:pt x="1733931" y="678053"/>
                </a:lnTo>
                <a:lnTo>
                  <a:pt x="1745361" y="722630"/>
                </a:lnTo>
                <a:lnTo>
                  <a:pt x="1754251" y="767842"/>
                </a:lnTo>
                <a:lnTo>
                  <a:pt x="1760728" y="814070"/>
                </a:lnTo>
                <a:lnTo>
                  <a:pt x="1764665" y="860933"/>
                </a:lnTo>
                <a:lnTo>
                  <a:pt x="1766062" y="908177"/>
                </a:lnTo>
                <a:lnTo>
                  <a:pt x="1766062" y="757682"/>
                </a:lnTo>
                <a:lnTo>
                  <a:pt x="1758442" y="719582"/>
                </a:lnTo>
                <a:lnTo>
                  <a:pt x="1746885" y="674370"/>
                </a:lnTo>
                <a:lnTo>
                  <a:pt x="1733042" y="630174"/>
                </a:lnTo>
                <a:lnTo>
                  <a:pt x="1716913" y="587248"/>
                </a:lnTo>
                <a:lnTo>
                  <a:pt x="1698498" y="545338"/>
                </a:lnTo>
                <a:lnTo>
                  <a:pt x="1677924" y="504571"/>
                </a:lnTo>
                <a:lnTo>
                  <a:pt x="1655191" y="465201"/>
                </a:lnTo>
                <a:lnTo>
                  <a:pt x="1630553" y="427101"/>
                </a:lnTo>
                <a:lnTo>
                  <a:pt x="1604010" y="390525"/>
                </a:lnTo>
                <a:lnTo>
                  <a:pt x="1575562" y="355346"/>
                </a:lnTo>
                <a:lnTo>
                  <a:pt x="1545336" y="321818"/>
                </a:lnTo>
                <a:lnTo>
                  <a:pt x="1513459" y="289941"/>
                </a:lnTo>
                <a:lnTo>
                  <a:pt x="1479804" y="259715"/>
                </a:lnTo>
                <a:lnTo>
                  <a:pt x="1444625" y="231267"/>
                </a:lnTo>
                <a:lnTo>
                  <a:pt x="1408049" y="204597"/>
                </a:lnTo>
                <a:lnTo>
                  <a:pt x="1369949" y="180086"/>
                </a:lnTo>
                <a:lnTo>
                  <a:pt x="1330452" y="157480"/>
                </a:lnTo>
                <a:lnTo>
                  <a:pt x="1289685" y="136906"/>
                </a:lnTo>
                <a:lnTo>
                  <a:pt x="1247775" y="118491"/>
                </a:lnTo>
                <a:lnTo>
                  <a:pt x="1204722" y="102362"/>
                </a:lnTo>
                <a:lnTo>
                  <a:pt x="1160526" y="88392"/>
                </a:lnTo>
                <a:lnTo>
                  <a:pt x="1115314" y="76962"/>
                </a:lnTo>
                <a:lnTo>
                  <a:pt x="1077087" y="69342"/>
                </a:lnTo>
                <a:lnTo>
                  <a:pt x="1022350" y="61214"/>
                </a:lnTo>
                <a:lnTo>
                  <a:pt x="974598" y="57277"/>
                </a:lnTo>
                <a:lnTo>
                  <a:pt x="926211" y="55880"/>
                </a:lnTo>
                <a:lnTo>
                  <a:pt x="877824" y="57277"/>
                </a:lnTo>
                <a:lnTo>
                  <a:pt x="830072" y="61214"/>
                </a:lnTo>
                <a:lnTo>
                  <a:pt x="783209" y="67818"/>
                </a:lnTo>
                <a:lnTo>
                  <a:pt x="737108" y="76962"/>
                </a:lnTo>
                <a:lnTo>
                  <a:pt x="691896" y="88392"/>
                </a:lnTo>
                <a:lnTo>
                  <a:pt x="647827" y="102362"/>
                </a:lnTo>
                <a:lnTo>
                  <a:pt x="604647" y="118491"/>
                </a:lnTo>
                <a:lnTo>
                  <a:pt x="562737" y="136906"/>
                </a:lnTo>
                <a:lnTo>
                  <a:pt x="521970" y="157480"/>
                </a:lnTo>
                <a:lnTo>
                  <a:pt x="482600" y="180086"/>
                </a:lnTo>
                <a:lnTo>
                  <a:pt x="444500" y="204597"/>
                </a:lnTo>
                <a:lnTo>
                  <a:pt x="407797" y="231267"/>
                </a:lnTo>
                <a:lnTo>
                  <a:pt x="372618" y="259715"/>
                </a:lnTo>
                <a:lnTo>
                  <a:pt x="339090" y="289941"/>
                </a:lnTo>
                <a:lnTo>
                  <a:pt x="307086" y="321818"/>
                </a:lnTo>
                <a:lnTo>
                  <a:pt x="276860" y="355346"/>
                </a:lnTo>
                <a:lnTo>
                  <a:pt x="248412" y="390525"/>
                </a:lnTo>
                <a:lnTo>
                  <a:pt x="221869" y="427101"/>
                </a:lnTo>
                <a:lnTo>
                  <a:pt x="197231" y="465201"/>
                </a:lnTo>
                <a:lnTo>
                  <a:pt x="174625" y="504571"/>
                </a:lnTo>
                <a:lnTo>
                  <a:pt x="154051" y="545338"/>
                </a:lnTo>
                <a:lnTo>
                  <a:pt x="135636" y="587248"/>
                </a:lnTo>
                <a:lnTo>
                  <a:pt x="119507" y="630174"/>
                </a:lnTo>
                <a:lnTo>
                  <a:pt x="105537" y="674370"/>
                </a:lnTo>
                <a:lnTo>
                  <a:pt x="93980" y="719582"/>
                </a:lnTo>
                <a:lnTo>
                  <a:pt x="84963" y="765556"/>
                </a:lnTo>
                <a:lnTo>
                  <a:pt x="78359" y="812546"/>
                </a:lnTo>
                <a:lnTo>
                  <a:pt x="74295" y="860171"/>
                </a:lnTo>
                <a:lnTo>
                  <a:pt x="73025" y="908177"/>
                </a:lnTo>
                <a:lnTo>
                  <a:pt x="74295" y="956564"/>
                </a:lnTo>
                <a:lnTo>
                  <a:pt x="78359" y="1004189"/>
                </a:lnTo>
                <a:lnTo>
                  <a:pt x="84963" y="1051052"/>
                </a:lnTo>
                <a:lnTo>
                  <a:pt x="93980" y="1097026"/>
                </a:lnTo>
                <a:lnTo>
                  <a:pt x="105537" y="1142365"/>
                </a:lnTo>
                <a:lnTo>
                  <a:pt x="119507" y="1186434"/>
                </a:lnTo>
                <a:lnTo>
                  <a:pt x="135636" y="1229487"/>
                </a:lnTo>
                <a:lnTo>
                  <a:pt x="154051" y="1271397"/>
                </a:lnTo>
                <a:lnTo>
                  <a:pt x="174625" y="1312037"/>
                </a:lnTo>
                <a:lnTo>
                  <a:pt x="197231" y="1351407"/>
                </a:lnTo>
                <a:lnTo>
                  <a:pt x="221869" y="1389507"/>
                </a:lnTo>
                <a:lnTo>
                  <a:pt x="248412" y="1426083"/>
                </a:lnTo>
                <a:lnTo>
                  <a:pt x="276860" y="1461262"/>
                </a:lnTo>
                <a:lnTo>
                  <a:pt x="307086" y="1494790"/>
                </a:lnTo>
                <a:lnTo>
                  <a:pt x="339090" y="1526667"/>
                </a:lnTo>
                <a:lnTo>
                  <a:pt x="372618" y="1556893"/>
                </a:lnTo>
                <a:lnTo>
                  <a:pt x="407797" y="1585341"/>
                </a:lnTo>
                <a:lnTo>
                  <a:pt x="444500" y="1612011"/>
                </a:lnTo>
                <a:lnTo>
                  <a:pt x="482600" y="1636649"/>
                </a:lnTo>
                <a:lnTo>
                  <a:pt x="521970" y="1659255"/>
                </a:lnTo>
                <a:lnTo>
                  <a:pt x="562737" y="1679829"/>
                </a:lnTo>
                <a:lnTo>
                  <a:pt x="604647" y="1698117"/>
                </a:lnTo>
                <a:lnTo>
                  <a:pt x="647827" y="1714373"/>
                </a:lnTo>
                <a:lnTo>
                  <a:pt x="691896" y="1728216"/>
                </a:lnTo>
                <a:lnTo>
                  <a:pt x="737108" y="1739773"/>
                </a:lnTo>
                <a:lnTo>
                  <a:pt x="783209" y="1748790"/>
                </a:lnTo>
                <a:lnTo>
                  <a:pt x="830072" y="1755394"/>
                </a:lnTo>
                <a:lnTo>
                  <a:pt x="877824" y="1759458"/>
                </a:lnTo>
                <a:lnTo>
                  <a:pt x="926211" y="1760728"/>
                </a:lnTo>
                <a:lnTo>
                  <a:pt x="974598" y="1759458"/>
                </a:lnTo>
                <a:lnTo>
                  <a:pt x="1022350" y="1755394"/>
                </a:lnTo>
                <a:lnTo>
                  <a:pt x="1069340" y="1748790"/>
                </a:lnTo>
                <a:lnTo>
                  <a:pt x="1077099" y="1747266"/>
                </a:lnTo>
                <a:lnTo>
                  <a:pt x="1115314" y="1739773"/>
                </a:lnTo>
                <a:lnTo>
                  <a:pt x="1160526" y="1728216"/>
                </a:lnTo>
                <a:lnTo>
                  <a:pt x="1204722" y="1714373"/>
                </a:lnTo>
                <a:lnTo>
                  <a:pt x="1247775" y="1698117"/>
                </a:lnTo>
                <a:lnTo>
                  <a:pt x="1289685" y="1679829"/>
                </a:lnTo>
                <a:lnTo>
                  <a:pt x="1330452" y="1659255"/>
                </a:lnTo>
                <a:lnTo>
                  <a:pt x="1369949" y="1636649"/>
                </a:lnTo>
                <a:lnTo>
                  <a:pt x="1408049" y="1612011"/>
                </a:lnTo>
                <a:lnTo>
                  <a:pt x="1444625" y="1585341"/>
                </a:lnTo>
                <a:lnTo>
                  <a:pt x="1479804" y="1556893"/>
                </a:lnTo>
                <a:lnTo>
                  <a:pt x="1513459" y="1526667"/>
                </a:lnTo>
                <a:lnTo>
                  <a:pt x="1545336" y="1494790"/>
                </a:lnTo>
                <a:lnTo>
                  <a:pt x="1575562" y="1461262"/>
                </a:lnTo>
                <a:lnTo>
                  <a:pt x="1604010" y="1426083"/>
                </a:lnTo>
                <a:lnTo>
                  <a:pt x="1630553" y="1389507"/>
                </a:lnTo>
                <a:lnTo>
                  <a:pt x="1655191" y="1351407"/>
                </a:lnTo>
                <a:lnTo>
                  <a:pt x="1677924" y="1312037"/>
                </a:lnTo>
                <a:lnTo>
                  <a:pt x="1698498" y="1271397"/>
                </a:lnTo>
                <a:lnTo>
                  <a:pt x="1716913" y="1229487"/>
                </a:lnTo>
                <a:lnTo>
                  <a:pt x="1733042" y="1186434"/>
                </a:lnTo>
                <a:lnTo>
                  <a:pt x="1746885" y="1142365"/>
                </a:lnTo>
                <a:lnTo>
                  <a:pt x="1758442" y="1097026"/>
                </a:lnTo>
                <a:lnTo>
                  <a:pt x="1767586" y="1051052"/>
                </a:lnTo>
                <a:lnTo>
                  <a:pt x="1774190" y="1004189"/>
                </a:lnTo>
                <a:lnTo>
                  <a:pt x="1778127" y="956564"/>
                </a:lnTo>
                <a:lnTo>
                  <a:pt x="1779524" y="908177"/>
                </a:lnTo>
                <a:close/>
              </a:path>
              <a:path w="1851660" h="1816735">
                <a:moveTo>
                  <a:pt x="1834769" y="937133"/>
                </a:moveTo>
                <a:lnTo>
                  <a:pt x="1798828" y="937133"/>
                </a:lnTo>
                <a:lnTo>
                  <a:pt x="1795907" y="985266"/>
                </a:lnTo>
                <a:lnTo>
                  <a:pt x="1790446" y="1032637"/>
                </a:lnTo>
                <a:lnTo>
                  <a:pt x="1782572" y="1079246"/>
                </a:lnTo>
                <a:lnTo>
                  <a:pt x="1772158" y="1124966"/>
                </a:lnTo>
                <a:lnTo>
                  <a:pt x="1759458" y="1169797"/>
                </a:lnTo>
                <a:lnTo>
                  <a:pt x="1744345" y="1213485"/>
                </a:lnTo>
                <a:lnTo>
                  <a:pt x="1727073" y="1256157"/>
                </a:lnTo>
                <a:lnTo>
                  <a:pt x="1707769" y="1297686"/>
                </a:lnTo>
                <a:lnTo>
                  <a:pt x="1686179" y="1337945"/>
                </a:lnTo>
                <a:lnTo>
                  <a:pt x="1662684" y="1376934"/>
                </a:lnTo>
                <a:lnTo>
                  <a:pt x="1637284" y="1414653"/>
                </a:lnTo>
                <a:lnTo>
                  <a:pt x="1609979" y="1450848"/>
                </a:lnTo>
                <a:lnTo>
                  <a:pt x="1580896" y="1485519"/>
                </a:lnTo>
                <a:lnTo>
                  <a:pt x="1550035" y="1518666"/>
                </a:lnTo>
                <a:lnTo>
                  <a:pt x="1517523" y="1550162"/>
                </a:lnTo>
                <a:lnTo>
                  <a:pt x="1483360" y="1580007"/>
                </a:lnTo>
                <a:lnTo>
                  <a:pt x="1447800" y="1608074"/>
                </a:lnTo>
                <a:lnTo>
                  <a:pt x="1410716" y="1634236"/>
                </a:lnTo>
                <a:lnTo>
                  <a:pt x="1372235" y="1658620"/>
                </a:lnTo>
                <a:lnTo>
                  <a:pt x="1332357" y="1680845"/>
                </a:lnTo>
                <a:lnTo>
                  <a:pt x="1291336" y="1701038"/>
                </a:lnTo>
                <a:lnTo>
                  <a:pt x="1249172" y="1719199"/>
                </a:lnTo>
                <a:lnTo>
                  <a:pt x="1205738" y="1735074"/>
                </a:lnTo>
                <a:lnTo>
                  <a:pt x="1161415" y="1748790"/>
                </a:lnTo>
                <a:lnTo>
                  <a:pt x="1116076" y="1760093"/>
                </a:lnTo>
                <a:lnTo>
                  <a:pt x="1069721" y="1769110"/>
                </a:lnTo>
                <a:lnTo>
                  <a:pt x="1022604" y="1775587"/>
                </a:lnTo>
                <a:lnTo>
                  <a:pt x="974852" y="1779524"/>
                </a:lnTo>
                <a:lnTo>
                  <a:pt x="926211" y="1780794"/>
                </a:lnTo>
                <a:lnTo>
                  <a:pt x="873633" y="1779270"/>
                </a:lnTo>
                <a:lnTo>
                  <a:pt x="821944" y="1774571"/>
                </a:lnTo>
                <a:lnTo>
                  <a:pt x="771144" y="1767078"/>
                </a:lnTo>
                <a:lnTo>
                  <a:pt x="721360" y="1756664"/>
                </a:lnTo>
                <a:lnTo>
                  <a:pt x="672592" y="1743329"/>
                </a:lnTo>
                <a:lnTo>
                  <a:pt x="625094" y="1727454"/>
                </a:lnTo>
                <a:lnTo>
                  <a:pt x="578739" y="1708912"/>
                </a:lnTo>
                <a:lnTo>
                  <a:pt x="533781" y="1687830"/>
                </a:lnTo>
                <a:lnTo>
                  <a:pt x="490347" y="1664335"/>
                </a:lnTo>
                <a:lnTo>
                  <a:pt x="448310" y="1638554"/>
                </a:lnTo>
                <a:lnTo>
                  <a:pt x="407924" y="1610487"/>
                </a:lnTo>
                <a:lnTo>
                  <a:pt x="369316" y="1580007"/>
                </a:lnTo>
                <a:lnTo>
                  <a:pt x="332359" y="1547749"/>
                </a:lnTo>
                <a:lnTo>
                  <a:pt x="307086" y="1573149"/>
                </a:lnTo>
                <a:lnTo>
                  <a:pt x="342646" y="1604645"/>
                </a:lnTo>
                <a:lnTo>
                  <a:pt x="379857" y="1634236"/>
                </a:lnTo>
                <a:lnTo>
                  <a:pt x="418719" y="1661922"/>
                </a:lnTo>
                <a:lnTo>
                  <a:pt x="458978" y="1687449"/>
                </a:lnTo>
                <a:lnTo>
                  <a:pt x="500634" y="1711071"/>
                </a:lnTo>
                <a:lnTo>
                  <a:pt x="543560" y="1732407"/>
                </a:lnTo>
                <a:lnTo>
                  <a:pt x="587756" y="1751584"/>
                </a:lnTo>
                <a:lnTo>
                  <a:pt x="633222" y="1768348"/>
                </a:lnTo>
                <a:lnTo>
                  <a:pt x="679704" y="1782826"/>
                </a:lnTo>
                <a:lnTo>
                  <a:pt x="727202" y="1794764"/>
                </a:lnTo>
                <a:lnTo>
                  <a:pt x="775716" y="1804289"/>
                </a:lnTo>
                <a:lnTo>
                  <a:pt x="825119" y="1811020"/>
                </a:lnTo>
                <a:lnTo>
                  <a:pt x="875284" y="1815211"/>
                </a:lnTo>
                <a:lnTo>
                  <a:pt x="926211" y="1816608"/>
                </a:lnTo>
                <a:lnTo>
                  <a:pt x="975106" y="1815338"/>
                </a:lnTo>
                <a:lnTo>
                  <a:pt x="1023366" y="1811528"/>
                </a:lnTo>
                <a:lnTo>
                  <a:pt x="1070864" y="1805178"/>
                </a:lnTo>
                <a:lnTo>
                  <a:pt x="1117600" y="1796542"/>
                </a:lnTo>
                <a:lnTo>
                  <a:pt x="1163447" y="1785366"/>
                </a:lnTo>
                <a:lnTo>
                  <a:pt x="1208278" y="1772031"/>
                </a:lnTo>
                <a:lnTo>
                  <a:pt x="1252220" y="1756537"/>
                </a:lnTo>
                <a:lnTo>
                  <a:pt x="1295019" y="1738757"/>
                </a:lnTo>
                <a:lnTo>
                  <a:pt x="1336675" y="1718945"/>
                </a:lnTo>
                <a:lnTo>
                  <a:pt x="1377188" y="1697228"/>
                </a:lnTo>
                <a:lnTo>
                  <a:pt x="1416431" y="1673352"/>
                </a:lnTo>
                <a:lnTo>
                  <a:pt x="1454277" y="1647698"/>
                </a:lnTo>
                <a:lnTo>
                  <a:pt x="1490853" y="1620266"/>
                </a:lnTo>
                <a:lnTo>
                  <a:pt x="1525905" y="1591056"/>
                </a:lnTo>
                <a:lnTo>
                  <a:pt x="1559433" y="1559941"/>
                </a:lnTo>
                <a:lnTo>
                  <a:pt x="1591310" y="1527429"/>
                </a:lnTo>
                <a:lnTo>
                  <a:pt x="1621536" y="1493266"/>
                </a:lnTo>
                <a:lnTo>
                  <a:pt x="1650111" y="1457706"/>
                </a:lnTo>
                <a:lnTo>
                  <a:pt x="1676908" y="1420622"/>
                </a:lnTo>
                <a:lnTo>
                  <a:pt x="1701800" y="1382268"/>
                </a:lnTo>
                <a:lnTo>
                  <a:pt x="1724787" y="1342517"/>
                </a:lnTo>
                <a:lnTo>
                  <a:pt x="1745869" y="1301496"/>
                </a:lnTo>
                <a:lnTo>
                  <a:pt x="1764792" y="1259459"/>
                </a:lnTo>
                <a:lnTo>
                  <a:pt x="1781683" y="1216152"/>
                </a:lnTo>
                <a:lnTo>
                  <a:pt x="1796288" y="1171956"/>
                </a:lnTo>
                <a:lnTo>
                  <a:pt x="1808734" y="1126617"/>
                </a:lnTo>
                <a:lnTo>
                  <a:pt x="1818894" y="1080389"/>
                </a:lnTo>
                <a:lnTo>
                  <a:pt x="1826641" y="1033399"/>
                </a:lnTo>
                <a:lnTo>
                  <a:pt x="1831975" y="985647"/>
                </a:lnTo>
                <a:lnTo>
                  <a:pt x="1834769" y="937133"/>
                </a:lnTo>
                <a:close/>
              </a:path>
              <a:path w="1851660" h="1816735">
                <a:moveTo>
                  <a:pt x="1851279" y="794258"/>
                </a:moveTo>
                <a:lnTo>
                  <a:pt x="1847342" y="745998"/>
                </a:lnTo>
                <a:lnTo>
                  <a:pt x="1834769" y="702183"/>
                </a:lnTo>
                <a:lnTo>
                  <a:pt x="1798828" y="682625"/>
                </a:lnTo>
                <a:lnTo>
                  <a:pt x="1792478" y="657987"/>
                </a:lnTo>
                <a:lnTo>
                  <a:pt x="1778762" y="615188"/>
                </a:lnTo>
                <a:lnTo>
                  <a:pt x="1796288" y="559689"/>
                </a:lnTo>
                <a:lnTo>
                  <a:pt x="1774190" y="480822"/>
                </a:lnTo>
                <a:lnTo>
                  <a:pt x="1750949" y="428244"/>
                </a:lnTo>
                <a:lnTo>
                  <a:pt x="1712214" y="378079"/>
                </a:lnTo>
                <a:lnTo>
                  <a:pt x="1643888" y="306832"/>
                </a:lnTo>
                <a:lnTo>
                  <a:pt x="1591564" y="300355"/>
                </a:lnTo>
                <a:lnTo>
                  <a:pt x="1576578" y="315341"/>
                </a:lnTo>
                <a:lnTo>
                  <a:pt x="1609725" y="353822"/>
                </a:lnTo>
                <a:lnTo>
                  <a:pt x="1640459" y="393954"/>
                </a:lnTo>
                <a:lnTo>
                  <a:pt x="1668780" y="435610"/>
                </a:lnTo>
                <a:lnTo>
                  <a:pt x="1694561" y="478790"/>
                </a:lnTo>
                <a:lnTo>
                  <a:pt x="1717929" y="523240"/>
                </a:lnTo>
                <a:lnTo>
                  <a:pt x="1738630" y="568960"/>
                </a:lnTo>
                <a:lnTo>
                  <a:pt x="1756664" y="615696"/>
                </a:lnTo>
                <a:lnTo>
                  <a:pt x="1772031" y="663448"/>
                </a:lnTo>
                <a:lnTo>
                  <a:pt x="1784604" y="712216"/>
                </a:lnTo>
                <a:lnTo>
                  <a:pt x="1794510" y="761619"/>
                </a:lnTo>
                <a:lnTo>
                  <a:pt x="1801495" y="811530"/>
                </a:lnTo>
                <a:lnTo>
                  <a:pt x="1805686" y="862076"/>
                </a:lnTo>
                <a:lnTo>
                  <a:pt x="1826895" y="862076"/>
                </a:lnTo>
                <a:lnTo>
                  <a:pt x="1823466" y="819912"/>
                </a:lnTo>
                <a:lnTo>
                  <a:pt x="1851279" y="794258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439411" y="3717035"/>
            <a:ext cx="2636520" cy="460375"/>
            <a:chOff x="4439411" y="3717035"/>
            <a:chExt cx="2636520" cy="460375"/>
          </a:xfrm>
        </p:grpSpPr>
        <p:sp>
          <p:nvSpPr>
            <p:cNvPr id="20" name="object 20"/>
            <p:cNvSpPr/>
            <p:nvPr/>
          </p:nvSpPr>
          <p:spPr>
            <a:xfrm>
              <a:off x="4472939" y="3782567"/>
              <a:ext cx="2602865" cy="394970"/>
            </a:xfrm>
            <a:custGeom>
              <a:avLst/>
              <a:gdLst/>
              <a:ahLst/>
              <a:cxnLst/>
              <a:rect l="l" t="t" r="r" b="b"/>
              <a:pathLst>
                <a:path w="2602865" h="394970">
                  <a:moveTo>
                    <a:pt x="2195703" y="0"/>
                  </a:moveTo>
                  <a:lnTo>
                    <a:pt x="0" y="0"/>
                  </a:lnTo>
                  <a:lnTo>
                    <a:pt x="0" y="15874"/>
                  </a:lnTo>
                  <a:lnTo>
                    <a:pt x="2188971" y="15874"/>
                  </a:lnTo>
                  <a:lnTo>
                    <a:pt x="2579369" y="394715"/>
                  </a:lnTo>
                  <a:lnTo>
                    <a:pt x="2602484" y="394715"/>
                  </a:lnTo>
                  <a:lnTo>
                    <a:pt x="2195703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9411" y="3717035"/>
              <a:ext cx="150875" cy="1463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72227" y="3785615"/>
              <a:ext cx="1996439" cy="208915"/>
            </a:xfrm>
            <a:custGeom>
              <a:avLst/>
              <a:gdLst/>
              <a:ahLst/>
              <a:cxnLst/>
              <a:rect l="l" t="t" r="r" b="b"/>
              <a:pathLst>
                <a:path w="1996440" h="208914">
                  <a:moveTo>
                    <a:pt x="11557" y="0"/>
                  </a:moveTo>
                  <a:lnTo>
                    <a:pt x="0" y="11175"/>
                  </a:lnTo>
                  <a:lnTo>
                    <a:pt x="64643" y="73913"/>
                  </a:lnTo>
                  <a:lnTo>
                    <a:pt x="1672081" y="73913"/>
                  </a:lnTo>
                  <a:lnTo>
                    <a:pt x="1811274" y="208661"/>
                  </a:lnTo>
                  <a:lnTo>
                    <a:pt x="1996186" y="208661"/>
                  </a:lnTo>
                  <a:lnTo>
                    <a:pt x="1996186" y="192912"/>
                  </a:lnTo>
                  <a:lnTo>
                    <a:pt x="1818131" y="192912"/>
                  </a:lnTo>
                  <a:lnTo>
                    <a:pt x="1678813" y="58166"/>
                  </a:lnTo>
                  <a:lnTo>
                    <a:pt x="71500" y="58166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181588" y="3717035"/>
            <a:ext cx="2638425" cy="460375"/>
            <a:chOff x="11181588" y="3717035"/>
            <a:chExt cx="2638425" cy="460375"/>
          </a:xfrm>
        </p:grpSpPr>
        <p:sp>
          <p:nvSpPr>
            <p:cNvPr id="24" name="object 24"/>
            <p:cNvSpPr/>
            <p:nvPr/>
          </p:nvSpPr>
          <p:spPr>
            <a:xfrm>
              <a:off x="11181588" y="3782567"/>
              <a:ext cx="2604135" cy="394970"/>
            </a:xfrm>
            <a:custGeom>
              <a:avLst/>
              <a:gdLst/>
              <a:ahLst/>
              <a:cxnLst/>
              <a:rect l="l" t="t" r="r" b="b"/>
              <a:pathLst>
                <a:path w="2604134" h="394970">
                  <a:moveTo>
                    <a:pt x="2604007" y="0"/>
                  </a:moveTo>
                  <a:lnTo>
                    <a:pt x="407288" y="0"/>
                  </a:lnTo>
                  <a:lnTo>
                    <a:pt x="0" y="394715"/>
                  </a:lnTo>
                  <a:lnTo>
                    <a:pt x="23240" y="394715"/>
                  </a:lnTo>
                  <a:lnTo>
                    <a:pt x="414019" y="15874"/>
                  </a:lnTo>
                  <a:lnTo>
                    <a:pt x="2604007" y="15874"/>
                  </a:lnTo>
                  <a:lnTo>
                    <a:pt x="2604007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8755" y="3717035"/>
              <a:ext cx="150876" cy="1463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388852" y="3785615"/>
              <a:ext cx="1999614" cy="208915"/>
            </a:xfrm>
            <a:custGeom>
              <a:avLst/>
              <a:gdLst/>
              <a:ahLst/>
              <a:cxnLst/>
              <a:rect l="l" t="t" r="r" b="b"/>
              <a:pathLst>
                <a:path w="1999615" h="208914">
                  <a:moveTo>
                    <a:pt x="1987550" y="0"/>
                  </a:moveTo>
                  <a:lnTo>
                    <a:pt x="1927605" y="58166"/>
                  </a:lnTo>
                  <a:lnTo>
                    <a:pt x="318007" y="58166"/>
                  </a:lnTo>
                  <a:lnTo>
                    <a:pt x="178307" y="192912"/>
                  </a:lnTo>
                  <a:lnTo>
                    <a:pt x="0" y="192912"/>
                  </a:lnTo>
                  <a:lnTo>
                    <a:pt x="0" y="208661"/>
                  </a:lnTo>
                  <a:lnTo>
                    <a:pt x="185166" y="208661"/>
                  </a:lnTo>
                  <a:lnTo>
                    <a:pt x="324612" y="73913"/>
                  </a:lnTo>
                  <a:lnTo>
                    <a:pt x="1934463" y="73913"/>
                  </a:lnTo>
                  <a:lnTo>
                    <a:pt x="1999234" y="11175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619246" y="3223386"/>
            <a:ext cx="8810245" cy="4867656"/>
            <a:chOff x="4576571" y="3223035"/>
            <a:chExt cx="8810245" cy="4867656"/>
          </a:xfrm>
        </p:grpSpPr>
        <p:sp>
          <p:nvSpPr>
            <p:cNvPr id="49" name="object 49"/>
            <p:cNvSpPr/>
            <p:nvPr/>
          </p:nvSpPr>
          <p:spPr>
            <a:xfrm>
              <a:off x="10838687" y="6284975"/>
              <a:ext cx="2512695" cy="978535"/>
            </a:xfrm>
            <a:custGeom>
              <a:avLst/>
              <a:gdLst/>
              <a:ahLst/>
              <a:cxnLst/>
              <a:rect l="l" t="t" r="r" b="b"/>
              <a:pathLst>
                <a:path w="2512694" h="978534">
                  <a:moveTo>
                    <a:pt x="539114" y="0"/>
                  </a:moveTo>
                  <a:lnTo>
                    <a:pt x="0" y="175768"/>
                  </a:lnTo>
                  <a:lnTo>
                    <a:pt x="20827" y="185927"/>
                  </a:lnTo>
                  <a:lnTo>
                    <a:pt x="538226" y="17145"/>
                  </a:lnTo>
                  <a:lnTo>
                    <a:pt x="2505582" y="978154"/>
                  </a:lnTo>
                  <a:lnTo>
                    <a:pt x="2512567" y="963930"/>
                  </a:lnTo>
                  <a:lnTo>
                    <a:pt x="539114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5940" y="7164324"/>
              <a:ext cx="150876" cy="1478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105388" y="6374892"/>
              <a:ext cx="1882139" cy="741045"/>
            </a:xfrm>
            <a:custGeom>
              <a:avLst/>
              <a:gdLst/>
              <a:ahLst/>
              <a:cxnLst/>
              <a:rect l="l" t="t" r="r" b="b"/>
              <a:pathLst>
                <a:path w="1882140" h="741045">
                  <a:moveTo>
                    <a:pt x="6984" y="0"/>
                  </a:moveTo>
                  <a:lnTo>
                    <a:pt x="0" y="14224"/>
                  </a:lnTo>
                  <a:lnTo>
                    <a:pt x="166242" y="95377"/>
                  </a:lnTo>
                  <a:lnTo>
                    <a:pt x="350646" y="35179"/>
                  </a:lnTo>
                  <a:lnTo>
                    <a:pt x="1796033" y="740664"/>
                  </a:lnTo>
                  <a:lnTo>
                    <a:pt x="1881758" y="712851"/>
                  </a:lnTo>
                  <a:lnTo>
                    <a:pt x="1876170" y="697611"/>
                  </a:lnTo>
                  <a:lnTo>
                    <a:pt x="1796795" y="723519"/>
                  </a:lnTo>
                  <a:lnTo>
                    <a:pt x="351662" y="17907"/>
                  </a:lnTo>
                  <a:lnTo>
                    <a:pt x="167004" y="781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9596" y="3223035"/>
              <a:ext cx="5492496" cy="48676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610099" y="5486400"/>
              <a:ext cx="2598420" cy="695325"/>
            </a:xfrm>
            <a:custGeom>
              <a:avLst/>
              <a:gdLst/>
              <a:ahLst/>
              <a:cxnLst/>
              <a:rect l="l" t="t" r="r" b="b"/>
              <a:pathLst>
                <a:path w="2598420" h="695325">
                  <a:moveTo>
                    <a:pt x="2088769" y="0"/>
                  </a:moveTo>
                  <a:lnTo>
                    <a:pt x="0" y="679958"/>
                  </a:lnTo>
                  <a:lnTo>
                    <a:pt x="4952" y="694944"/>
                  </a:lnTo>
                  <a:lnTo>
                    <a:pt x="2087372" y="17145"/>
                  </a:lnTo>
                  <a:lnTo>
                    <a:pt x="2575814" y="256666"/>
                  </a:lnTo>
                  <a:lnTo>
                    <a:pt x="2597911" y="249427"/>
                  </a:lnTo>
                  <a:lnTo>
                    <a:pt x="2088769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571" y="6086855"/>
              <a:ext cx="149351" cy="1463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992623" y="5580888"/>
              <a:ext cx="1960880" cy="514984"/>
            </a:xfrm>
            <a:custGeom>
              <a:avLst/>
              <a:gdLst/>
              <a:ahLst/>
              <a:cxnLst/>
              <a:rect l="l" t="t" r="r" b="b"/>
              <a:pathLst>
                <a:path w="1960879" h="514985">
                  <a:moveTo>
                    <a:pt x="1612010" y="0"/>
                  </a:moveTo>
                  <a:lnTo>
                    <a:pt x="82550" y="497586"/>
                  </a:lnTo>
                  <a:lnTo>
                    <a:pt x="7620" y="460756"/>
                  </a:lnTo>
                  <a:lnTo>
                    <a:pt x="0" y="475107"/>
                  </a:lnTo>
                  <a:lnTo>
                    <a:pt x="81025" y="514731"/>
                  </a:lnTo>
                  <a:lnTo>
                    <a:pt x="1610614" y="17145"/>
                  </a:lnTo>
                  <a:lnTo>
                    <a:pt x="1784857" y="102488"/>
                  </a:lnTo>
                  <a:lnTo>
                    <a:pt x="1960879" y="45338"/>
                  </a:lnTo>
                  <a:lnTo>
                    <a:pt x="1955927" y="30225"/>
                  </a:lnTo>
                  <a:lnTo>
                    <a:pt x="1786508" y="85344"/>
                  </a:lnTo>
                  <a:lnTo>
                    <a:pt x="1612010" y="0"/>
                  </a:lnTo>
                  <a:close/>
                </a:path>
              </a:pathLst>
            </a:custGeom>
            <a:solidFill>
              <a:srgbClr val="00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961121" y="718565"/>
            <a:ext cx="469392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10" dirty="0">
                <a:solidFill>
                  <a:srgbClr val="92DCEB"/>
                </a:solidFill>
                <a:latin typeface="Carlito"/>
                <a:cs typeface="Carlito"/>
              </a:rPr>
              <a:t>ARCHITECTURE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5052186" y="661797"/>
            <a:ext cx="40894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36777" y="3326637"/>
            <a:ext cx="4481830" cy="167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READABILITY</a:t>
            </a:r>
            <a:endParaRPr sz="2900">
              <a:latin typeface="Carlito"/>
              <a:cs typeface="Carlito"/>
            </a:endParaRPr>
          </a:p>
          <a:p>
            <a:pPr marL="190500" marR="5080" algn="just">
              <a:lnSpc>
                <a:spcPct val="117100"/>
              </a:lnSpc>
              <a:spcBef>
                <a:spcPts val="1090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Code</a:t>
            </a:r>
            <a:r>
              <a:rPr sz="2000" spc="4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should</a:t>
            </a:r>
            <a:r>
              <a:rPr sz="2000" spc="4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be</a:t>
            </a:r>
            <a:r>
              <a:rPr sz="2000" spc="4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simple</a:t>
            </a:r>
            <a:r>
              <a:rPr sz="2000" spc="4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000" spc="4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clear,</a:t>
            </a:r>
            <a:r>
              <a:rPr sz="2000" spc="4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uniform</a:t>
            </a:r>
            <a:r>
              <a:rPr sz="2000" spc="20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formatting,</a:t>
            </a:r>
            <a:r>
              <a:rPr sz="2000" spc="20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spc="-110" dirty="0">
                <a:solidFill>
                  <a:srgbClr val="9FDFF8"/>
                </a:solidFill>
                <a:latin typeface="Carlito"/>
                <a:cs typeface="Carlito"/>
              </a:rPr>
              <a:t>easy-</a:t>
            </a:r>
            <a:r>
              <a:rPr sz="2000" spc="-50" dirty="0">
                <a:solidFill>
                  <a:srgbClr val="9FDFF8"/>
                </a:solidFill>
                <a:latin typeface="Carlito"/>
                <a:cs typeface="Carlito"/>
              </a:rPr>
              <a:t>to-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understand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names,</a:t>
            </a: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0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35" dirty="0">
                <a:solidFill>
                  <a:srgbClr val="9FDFF8"/>
                </a:solidFill>
                <a:latin typeface="Carlito"/>
                <a:cs typeface="Carlito"/>
              </a:rPr>
              <a:t>comments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when</a:t>
            </a:r>
            <a:r>
              <a:rPr sz="2000" spc="-1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needed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007086" y="3326637"/>
            <a:ext cx="4317365" cy="203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SPECIFICITY</a:t>
            </a:r>
            <a:endParaRPr sz="2900">
              <a:latin typeface="Carlito"/>
              <a:cs typeface="Carlito"/>
            </a:endParaRPr>
          </a:p>
          <a:p>
            <a:pPr marL="12700" marR="5080" algn="just">
              <a:lnSpc>
                <a:spcPct val="117000"/>
              </a:lnSpc>
              <a:spcBef>
                <a:spcPts val="1095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Selectors</a:t>
            </a:r>
            <a:r>
              <a:rPr sz="2000" spc="48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should</a:t>
            </a:r>
            <a:r>
              <a:rPr sz="2000" spc="48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be</a:t>
            </a:r>
            <a:r>
              <a:rPr sz="2000" spc="4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only</a:t>
            </a:r>
            <a:r>
              <a:rPr sz="2000" spc="48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as</a:t>
            </a:r>
            <a:r>
              <a:rPr sz="2000" spc="48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specific</a:t>
            </a:r>
            <a:r>
              <a:rPr sz="2000" spc="4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as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necessary</a:t>
            </a:r>
            <a:r>
              <a:rPr sz="2000" spc="21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000" spc="20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avoid</a:t>
            </a:r>
            <a:r>
              <a:rPr sz="2000" spc="20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overly</a:t>
            </a:r>
            <a:r>
              <a:rPr sz="2000" spc="21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specific</a:t>
            </a:r>
            <a:r>
              <a:rPr sz="2000" spc="21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or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complicated</a:t>
            </a:r>
            <a:r>
              <a:rPr sz="2000" spc="32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selectors</a:t>
            </a:r>
            <a:r>
              <a:rPr sz="2000" spc="32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that</a:t>
            </a:r>
            <a:r>
              <a:rPr sz="2000" spc="32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negatively </a:t>
            </a:r>
            <a:r>
              <a:rPr sz="2000" spc="-30" dirty="0">
                <a:solidFill>
                  <a:srgbClr val="9FDFF8"/>
                </a:solidFill>
                <a:latin typeface="Carlito"/>
                <a:cs typeface="Carlito"/>
              </a:rPr>
              <a:t>impact</a:t>
            </a:r>
            <a:r>
              <a:rPr sz="20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maintainability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12619" y="6390513"/>
            <a:ext cx="5289550" cy="1677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MODULARITY</a:t>
            </a:r>
            <a:endParaRPr sz="2900">
              <a:latin typeface="Carlito"/>
              <a:cs typeface="Carlito"/>
            </a:endParaRPr>
          </a:p>
          <a:p>
            <a:pPr marL="190500" marR="5080" algn="just">
              <a:lnSpc>
                <a:spcPct val="117100"/>
              </a:lnSpc>
              <a:spcBef>
                <a:spcPts val="1085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Styles</a:t>
            </a:r>
            <a:r>
              <a:rPr sz="2000" spc="2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should</a:t>
            </a:r>
            <a:r>
              <a:rPr sz="2000" spc="2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be</a:t>
            </a:r>
            <a:r>
              <a:rPr sz="2000" spc="2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reusable</a:t>
            </a:r>
            <a:r>
              <a:rPr sz="2000" spc="2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across</a:t>
            </a:r>
            <a:r>
              <a:rPr sz="2000" spc="2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different</a:t>
            </a:r>
            <a:r>
              <a:rPr sz="2000" spc="2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parts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000" spc="19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spc="19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application</a:t>
            </a:r>
            <a:r>
              <a:rPr sz="2000" spc="204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000" spc="19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reduce</a:t>
            </a:r>
            <a:r>
              <a:rPr sz="2000" spc="19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repetition</a:t>
            </a:r>
            <a:r>
              <a:rPr sz="2000" spc="20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boost</a:t>
            </a:r>
            <a:r>
              <a:rPr sz="20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efficiency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55273" y="7346250"/>
            <a:ext cx="5778500" cy="167258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900" spc="-40" dirty="0">
                <a:solidFill>
                  <a:srgbClr val="92DCEB"/>
                </a:solidFill>
                <a:latin typeface="Carlito"/>
                <a:cs typeface="Carlito"/>
              </a:rPr>
              <a:t>SEPARATIONOF</a:t>
            </a:r>
            <a:r>
              <a:rPr sz="2900" spc="-7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CONCERNS</a:t>
            </a:r>
            <a:endParaRPr sz="2900">
              <a:latin typeface="Carlito"/>
              <a:cs typeface="Carlito"/>
            </a:endParaRPr>
          </a:p>
          <a:p>
            <a:pPr marL="1550035" marR="5080" algn="just">
              <a:lnSpc>
                <a:spcPct val="117100"/>
              </a:lnSpc>
              <a:spcBef>
                <a:spcPts val="190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000" spc="3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files</a:t>
            </a:r>
            <a:r>
              <a:rPr sz="2000" spc="3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should</a:t>
            </a:r>
            <a:r>
              <a:rPr sz="2000" spc="3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be</a:t>
            </a:r>
            <a:r>
              <a:rPr sz="2000" spc="3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divided</a:t>
            </a:r>
            <a:r>
              <a:rPr sz="2000" spc="3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into</a:t>
            </a:r>
            <a:r>
              <a:rPr sz="2000" spc="3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logical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sections,</a:t>
            </a:r>
            <a:r>
              <a:rPr sz="2000" spc="16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each</a:t>
            </a:r>
            <a:r>
              <a:rPr sz="2000" spc="16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focusing</a:t>
            </a:r>
            <a:r>
              <a:rPr sz="2000" spc="16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on</a:t>
            </a:r>
            <a:r>
              <a:rPr sz="2000" spc="160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000" spc="165" dirty="0">
                <a:solidFill>
                  <a:srgbClr val="9FDFF8"/>
                </a:solidFill>
                <a:latin typeface="Carlito"/>
                <a:cs typeface="Carlito"/>
              </a:rPr>
              <a:t> 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specific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aspect</a:t>
            </a:r>
            <a:r>
              <a:rPr sz="20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0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styling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89276" y="3450335"/>
            <a:ext cx="515620" cy="749935"/>
            <a:chOff x="2589276" y="3450335"/>
            <a:chExt cx="515620" cy="749935"/>
          </a:xfrm>
        </p:grpSpPr>
        <p:sp>
          <p:nvSpPr>
            <p:cNvPr id="6" name="object 6"/>
            <p:cNvSpPr/>
            <p:nvPr/>
          </p:nvSpPr>
          <p:spPr>
            <a:xfrm>
              <a:off x="2604516" y="3465575"/>
              <a:ext cx="484505" cy="719455"/>
            </a:xfrm>
            <a:custGeom>
              <a:avLst/>
              <a:gdLst/>
              <a:ahLst/>
              <a:cxnLst/>
              <a:rect l="l" t="t" r="r" b="b"/>
              <a:pathLst>
                <a:path w="484505" h="719454">
                  <a:moveTo>
                    <a:pt x="439673" y="0"/>
                  </a:moveTo>
                  <a:lnTo>
                    <a:pt x="13842" y="331215"/>
                  </a:lnTo>
                  <a:lnTo>
                    <a:pt x="0" y="359790"/>
                  </a:lnTo>
                  <a:lnTo>
                    <a:pt x="888" y="367664"/>
                  </a:lnTo>
                  <a:lnTo>
                    <a:pt x="431672" y="716534"/>
                  </a:lnTo>
                  <a:lnTo>
                    <a:pt x="447801" y="719327"/>
                  </a:lnTo>
                  <a:lnTo>
                    <a:pt x="456056" y="718312"/>
                  </a:lnTo>
                  <a:lnTo>
                    <a:pt x="484250" y="685800"/>
                  </a:lnTo>
                  <a:lnTo>
                    <a:pt x="483996" y="678561"/>
                  </a:lnTo>
                  <a:lnTo>
                    <a:pt x="95376" y="359790"/>
                  </a:lnTo>
                  <a:lnTo>
                    <a:pt x="470407" y="64897"/>
                  </a:lnTo>
                  <a:lnTo>
                    <a:pt x="484250" y="33527"/>
                  </a:lnTo>
                  <a:lnTo>
                    <a:pt x="482981" y="26543"/>
                  </a:lnTo>
                  <a:lnTo>
                    <a:pt x="456056" y="889"/>
                  </a:lnTo>
                  <a:lnTo>
                    <a:pt x="439673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9276" y="3450335"/>
              <a:ext cx="515620" cy="749935"/>
            </a:xfrm>
            <a:custGeom>
              <a:avLst/>
              <a:gdLst/>
              <a:ahLst/>
              <a:cxnLst/>
              <a:rect l="l" t="t" r="r" b="b"/>
              <a:pathLst>
                <a:path w="515619" h="749935">
                  <a:moveTo>
                    <a:pt x="515112" y="47752"/>
                  </a:moveTo>
                  <a:lnTo>
                    <a:pt x="495808" y="11303"/>
                  </a:lnTo>
                  <a:lnTo>
                    <a:pt x="484124" y="4572"/>
                  </a:lnTo>
                  <a:lnTo>
                    <a:pt x="484124" y="54229"/>
                  </a:lnTo>
                  <a:lnTo>
                    <a:pt x="481711" y="61849"/>
                  </a:lnTo>
                  <a:lnTo>
                    <a:pt x="476377" y="68199"/>
                  </a:lnTo>
                  <a:lnTo>
                    <a:pt x="85725" y="374650"/>
                  </a:lnTo>
                  <a:lnTo>
                    <a:pt x="476377" y="681355"/>
                  </a:lnTo>
                  <a:lnTo>
                    <a:pt x="481711" y="687705"/>
                  </a:lnTo>
                  <a:lnTo>
                    <a:pt x="484124" y="695325"/>
                  </a:lnTo>
                  <a:lnTo>
                    <a:pt x="483489" y="703326"/>
                  </a:lnTo>
                  <a:lnTo>
                    <a:pt x="479806" y="710692"/>
                  </a:lnTo>
                  <a:lnTo>
                    <a:pt x="475742" y="715899"/>
                  </a:lnTo>
                  <a:lnTo>
                    <a:pt x="469519" y="718693"/>
                  </a:lnTo>
                  <a:lnTo>
                    <a:pt x="458851" y="718693"/>
                  </a:lnTo>
                  <a:lnTo>
                    <a:pt x="454279" y="717169"/>
                  </a:lnTo>
                  <a:lnTo>
                    <a:pt x="33909" y="387096"/>
                  </a:lnTo>
                  <a:lnTo>
                    <a:pt x="30988" y="381000"/>
                  </a:lnTo>
                  <a:lnTo>
                    <a:pt x="30988" y="368554"/>
                  </a:lnTo>
                  <a:lnTo>
                    <a:pt x="33909" y="362585"/>
                  </a:lnTo>
                  <a:lnTo>
                    <a:pt x="454279" y="32385"/>
                  </a:lnTo>
                  <a:lnTo>
                    <a:pt x="458851" y="30988"/>
                  </a:lnTo>
                  <a:lnTo>
                    <a:pt x="469519" y="30988"/>
                  </a:lnTo>
                  <a:lnTo>
                    <a:pt x="475742" y="33655"/>
                  </a:lnTo>
                  <a:lnTo>
                    <a:pt x="479806" y="38862"/>
                  </a:lnTo>
                  <a:lnTo>
                    <a:pt x="483489" y="46355"/>
                  </a:lnTo>
                  <a:lnTo>
                    <a:pt x="484124" y="54229"/>
                  </a:lnTo>
                  <a:lnTo>
                    <a:pt x="484124" y="4572"/>
                  </a:lnTo>
                  <a:lnTo>
                    <a:pt x="475107" y="1270"/>
                  </a:lnTo>
                  <a:lnTo>
                    <a:pt x="463296" y="0"/>
                  </a:lnTo>
                  <a:lnTo>
                    <a:pt x="19812" y="334264"/>
                  </a:lnTo>
                  <a:lnTo>
                    <a:pt x="0" y="374650"/>
                  </a:lnTo>
                  <a:lnTo>
                    <a:pt x="1270" y="386334"/>
                  </a:lnTo>
                  <a:lnTo>
                    <a:pt x="431292" y="738505"/>
                  </a:lnTo>
                  <a:lnTo>
                    <a:pt x="463296" y="749554"/>
                  </a:lnTo>
                  <a:lnTo>
                    <a:pt x="475107" y="748284"/>
                  </a:lnTo>
                  <a:lnTo>
                    <a:pt x="509651" y="721233"/>
                  </a:lnTo>
                  <a:lnTo>
                    <a:pt x="510667" y="718693"/>
                  </a:lnTo>
                  <a:lnTo>
                    <a:pt x="513334" y="711835"/>
                  </a:lnTo>
                  <a:lnTo>
                    <a:pt x="515112" y="701929"/>
                  </a:lnTo>
                  <a:lnTo>
                    <a:pt x="514985" y="691642"/>
                  </a:lnTo>
                  <a:lnTo>
                    <a:pt x="495427" y="657098"/>
                  </a:lnTo>
                  <a:lnTo>
                    <a:pt x="135890" y="374650"/>
                  </a:lnTo>
                  <a:lnTo>
                    <a:pt x="495427" y="92583"/>
                  </a:lnTo>
                  <a:lnTo>
                    <a:pt x="514985" y="57912"/>
                  </a:lnTo>
                  <a:lnTo>
                    <a:pt x="515112" y="47752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066288" y="3255264"/>
            <a:ext cx="989330" cy="1139825"/>
            <a:chOff x="3066288" y="3255264"/>
            <a:chExt cx="989330" cy="1139825"/>
          </a:xfrm>
        </p:grpSpPr>
        <p:sp>
          <p:nvSpPr>
            <p:cNvPr id="9" name="object 9"/>
            <p:cNvSpPr/>
            <p:nvPr/>
          </p:nvSpPr>
          <p:spPr>
            <a:xfrm>
              <a:off x="3557016" y="3465576"/>
              <a:ext cx="483234" cy="719455"/>
            </a:xfrm>
            <a:custGeom>
              <a:avLst/>
              <a:gdLst/>
              <a:ahLst/>
              <a:cxnLst/>
              <a:rect l="l" t="t" r="r" b="b"/>
              <a:pathLst>
                <a:path w="483235" h="719454">
                  <a:moveTo>
                    <a:pt x="44196" y="0"/>
                  </a:moveTo>
                  <a:lnTo>
                    <a:pt x="7493" y="13843"/>
                  </a:lnTo>
                  <a:lnTo>
                    <a:pt x="0" y="40640"/>
                  </a:lnTo>
                  <a:lnTo>
                    <a:pt x="4318" y="53975"/>
                  </a:lnTo>
                  <a:lnTo>
                    <a:pt x="13588" y="64897"/>
                  </a:lnTo>
                  <a:lnTo>
                    <a:pt x="387604" y="359790"/>
                  </a:lnTo>
                  <a:lnTo>
                    <a:pt x="13588" y="654303"/>
                  </a:lnTo>
                  <a:lnTo>
                    <a:pt x="4318" y="665352"/>
                  </a:lnTo>
                  <a:lnTo>
                    <a:pt x="0" y="678561"/>
                  </a:lnTo>
                  <a:lnTo>
                    <a:pt x="1016" y="692531"/>
                  </a:lnTo>
                  <a:lnTo>
                    <a:pt x="36068" y="719327"/>
                  </a:lnTo>
                  <a:lnTo>
                    <a:pt x="44196" y="719327"/>
                  </a:lnTo>
                  <a:lnTo>
                    <a:pt x="52197" y="716534"/>
                  </a:lnTo>
                  <a:lnTo>
                    <a:pt x="468884" y="387985"/>
                  </a:lnTo>
                  <a:lnTo>
                    <a:pt x="482726" y="359790"/>
                  </a:lnTo>
                  <a:lnTo>
                    <a:pt x="481838" y="351663"/>
                  </a:lnTo>
                  <a:lnTo>
                    <a:pt x="479171" y="343915"/>
                  </a:lnTo>
                  <a:lnTo>
                    <a:pt x="474853" y="337058"/>
                  </a:lnTo>
                  <a:lnTo>
                    <a:pt x="469011" y="331215"/>
                  </a:lnTo>
                  <a:lnTo>
                    <a:pt x="52197" y="2667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1776" y="3450335"/>
              <a:ext cx="513715" cy="749935"/>
            </a:xfrm>
            <a:custGeom>
              <a:avLst/>
              <a:gdLst/>
              <a:ahLst/>
              <a:cxnLst/>
              <a:rect l="l" t="t" r="r" b="b"/>
              <a:pathLst>
                <a:path w="513714" h="749935">
                  <a:moveTo>
                    <a:pt x="513588" y="374650"/>
                  </a:moveTo>
                  <a:lnTo>
                    <a:pt x="493903" y="334264"/>
                  </a:lnTo>
                  <a:lnTo>
                    <a:pt x="482727" y="325374"/>
                  </a:lnTo>
                  <a:lnTo>
                    <a:pt x="482727" y="368554"/>
                  </a:lnTo>
                  <a:lnTo>
                    <a:pt x="482727" y="381000"/>
                  </a:lnTo>
                  <a:lnTo>
                    <a:pt x="479679" y="387096"/>
                  </a:lnTo>
                  <a:lnTo>
                    <a:pt x="60579" y="717169"/>
                  </a:lnTo>
                  <a:lnTo>
                    <a:pt x="56007" y="718693"/>
                  </a:lnTo>
                  <a:lnTo>
                    <a:pt x="45339" y="718693"/>
                  </a:lnTo>
                  <a:lnTo>
                    <a:pt x="39116" y="715899"/>
                  </a:lnTo>
                  <a:lnTo>
                    <a:pt x="35052" y="710692"/>
                  </a:lnTo>
                  <a:lnTo>
                    <a:pt x="31369" y="703326"/>
                  </a:lnTo>
                  <a:lnTo>
                    <a:pt x="30734" y="695325"/>
                  </a:lnTo>
                  <a:lnTo>
                    <a:pt x="33147" y="687705"/>
                  </a:lnTo>
                  <a:lnTo>
                    <a:pt x="38481" y="681355"/>
                  </a:lnTo>
                  <a:lnTo>
                    <a:pt x="427990" y="374650"/>
                  </a:lnTo>
                  <a:lnTo>
                    <a:pt x="38481" y="68199"/>
                  </a:lnTo>
                  <a:lnTo>
                    <a:pt x="33147" y="61849"/>
                  </a:lnTo>
                  <a:lnTo>
                    <a:pt x="30734" y="54229"/>
                  </a:lnTo>
                  <a:lnTo>
                    <a:pt x="31369" y="46355"/>
                  </a:lnTo>
                  <a:lnTo>
                    <a:pt x="35052" y="38862"/>
                  </a:lnTo>
                  <a:lnTo>
                    <a:pt x="39116" y="33655"/>
                  </a:lnTo>
                  <a:lnTo>
                    <a:pt x="45339" y="30988"/>
                  </a:lnTo>
                  <a:lnTo>
                    <a:pt x="56007" y="30988"/>
                  </a:lnTo>
                  <a:lnTo>
                    <a:pt x="60579" y="32385"/>
                  </a:lnTo>
                  <a:lnTo>
                    <a:pt x="479679" y="362585"/>
                  </a:lnTo>
                  <a:lnTo>
                    <a:pt x="482727" y="368554"/>
                  </a:lnTo>
                  <a:lnTo>
                    <a:pt x="482727" y="325374"/>
                  </a:lnTo>
                  <a:lnTo>
                    <a:pt x="108966" y="30988"/>
                  </a:lnTo>
                  <a:lnTo>
                    <a:pt x="83693" y="11049"/>
                  </a:lnTo>
                  <a:lnTo>
                    <a:pt x="76454" y="6350"/>
                  </a:lnTo>
                  <a:lnTo>
                    <a:pt x="68580" y="2794"/>
                  </a:lnTo>
                  <a:lnTo>
                    <a:pt x="60071" y="762"/>
                  </a:lnTo>
                  <a:lnTo>
                    <a:pt x="51435" y="0"/>
                  </a:lnTo>
                  <a:lnTo>
                    <a:pt x="10795" y="19685"/>
                  </a:lnTo>
                  <a:lnTo>
                    <a:pt x="0" y="57912"/>
                  </a:lnTo>
                  <a:lnTo>
                    <a:pt x="6096" y="76835"/>
                  </a:lnTo>
                  <a:lnTo>
                    <a:pt x="19431" y="92583"/>
                  </a:lnTo>
                  <a:lnTo>
                    <a:pt x="377825" y="374650"/>
                  </a:lnTo>
                  <a:lnTo>
                    <a:pt x="19431" y="657098"/>
                  </a:lnTo>
                  <a:lnTo>
                    <a:pt x="6096" y="672719"/>
                  </a:lnTo>
                  <a:lnTo>
                    <a:pt x="0" y="691642"/>
                  </a:lnTo>
                  <a:lnTo>
                    <a:pt x="1524" y="711454"/>
                  </a:lnTo>
                  <a:lnTo>
                    <a:pt x="28829" y="744474"/>
                  </a:lnTo>
                  <a:lnTo>
                    <a:pt x="51435" y="749554"/>
                  </a:lnTo>
                  <a:lnTo>
                    <a:pt x="60071" y="748919"/>
                  </a:lnTo>
                  <a:lnTo>
                    <a:pt x="108839" y="718693"/>
                  </a:lnTo>
                  <a:lnTo>
                    <a:pt x="493903" y="415417"/>
                  </a:lnTo>
                  <a:lnTo>
                    <a:pt x="512318" y="386334"/>
                  </a:lnTo>
                  <a:lnTo>
                    <a:pt x="513588" y="374650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3052" y="3270504"/>
              <a:ext cx="472440" cy="1109345"/>
            </a:xfrm>
            <a:custGeom>
              <a:avLst/>
              <a:gdLst/>
              <a:ahLst/>
              <a:cxnLst/>
              <a:rect l="l" t="t" r="r" b="b"/>
              <a:pathLst>
                <a:path w="472439" h="1109345">
                  <a:moveTo>
                    <a:pt x="440436" y="0"/>
                  </a:moveTo>
                  <a:lnTo>
                    <a:pt x="402082" y="23241"/>
                  </a:lnTo>
                  <a:lnTo>
                    <a:pt x="2412" y="1059561"/>
                  </a:lnTo>
                  <a:lnTo>
                    <a:pt x="0" y="1073531"/>
                  </a:lnTo>
                  <a:lnTo>
                    <a:pt x="889" y="1080643"/>
                  </a:lnTo>
                  <a:lnTo>
                    <a:pt x="27305" y="1108202"/>
                  </a:lnTo>
                  <a:lnTo>
                    <a:pt x="36322" y="1109091"/>
                  </a:lnTo>
                  <a:lnTo>
                    <a:pt x="46990" y="1107440"/>
                  </a:lnTo>
                  <a:lnTo>
                    <a:pt x="469773" y="49529"/>
                  </a:lnTo>
                  <a:lnTo>
                    <a:pt x="472186" y="35305"/>
                  </a:lnTo>
                  <a:lnTo>
                    <a:pt x="469138" y="21717"/>
                  </a:lnTo>
                  <a:lnTo>
                    <a:pt x="461137" y="10287"/>
                  </a:lnTo>
                  <a:lnTo>
                    <a:pt x="449072" y="2540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66288" y="3255263"/>
              <a:ext cx="506095" cy="1139825"/>
            </a:xfrm>
            <a:custGeom>
              <a:avLst/>
              <a:gdLst/>
              <a:ahLst/>
              <a:cxnLst/>
              <a:rect l="l" t="t" r="r" b="b"/>
              <a:pathLst>
                <a:path w="506095" h="1139825">
                  <a:moveTo>
                    <a:pt x="505587" y="50292"/>
                  </a:moveTo>
                  <a:lnTo>
                    <a:pt x="501269" y="30988"/>
                  </a:lnTo>
                  <a:lnTo>
                    <a:pt x="489839" y="14605"/>
                  </a:lnTo>
                  <a:lnTo>
                    <a:pt x="474599" y="4953"/>
                  </a:lnTo>
                  <a:lnTo>
                    <a:pt x="474599" y="51181"/>
                  </a:lnTo>
                  <a:lnTo>
                    <a:pt x="473202" y="59436"/>
                  </a:lnTo>
                  <a:lnTo>
                    <a:pt x="71501" y="1095121"/>
                  </a:lnTo>
                  <a:lnTo>
                    <a:pt x="68453" y="1103376"/>
                  </a:lnTo>
                  <a:lnTo>
                    <a:pt x="60325" y="1108456"/>
                  </a:lnTo>
                  <a:lnTo>
                    <a:pt x="49403" y="1108456"/>
                  </a:lnTo>
                  <a:lnTo>
                    <a:pt x="46863" y="1108075"/>
                  </a:lnTo>
                  <a:lnTo>
                    <a:pt x="44450" y="1107059"/>
                  </a:lnTo>
                  <a:lnTo>
                    <a:pt x="37338" y="1102614"/>
                  </a:lnTo>
                  <a:lnTo>
                    <a:pt x="32766" y="1096010"/>
                  </a:lnTo>
                  <a:lnTo>
                    <a:pt x="30988" y="1088263"/>
                  </a:lnTo>
                  <a:lnTo>
                    <a:pt x="32512" y="1080008"/>
                  </a:lnTo>
                  <a:lnTo>
                    <a:pt x="437261" y="36068"/>
                  </a:lnTo>
                  <a:lnTo>
                    <a:pt x="445389" y="30988"/>
                  </a:lnTo>
                  <a:lnTo>
                    <a:pt x="456311" y="30988"/>
                  </a:lnTo>
                  <a:lnTo>
                    <a:pt x="474599" y="51181"/>
                  </a:lnTo>
                  <a:lnTo>
                    <a:pt x="474599" y="4953"/>
                  </a:lnTo>
                  <a:lnTo>
                    <a:pt x="472440" y="3556"/>
                  </a:lnTo>
                  <a:lnTo>
                    <a:pt x="466471" y="1143"/>
                  </a:lnTo>
                  <a:lnTo>
                    <a:pt x="460121" y="0"/>
                  </a:lnTo>
                  <a:lnTo>
                    <a:pt x="413004" y="19558"/>
                  </a:lnTo>
                  <a:lnTo>
                    <a:pt x="3429" y="1068832"/>
                  </a:lnTo>
                  <a:lnTo>
                    <a:pt x="0" y="1088771"/>
                  </a:lnTo>
                  <a:lnTo>
                    <a:pt x="1270" y="1098804"/>
                  </a:lnTo>
                  <a:lnTo>
                    <a:pt x="24003" y="1131316"/>
                  </a:lnTo>
                  <a:lnTo>
                    <a:pt x="51943" y="1139444"/>
                  </a:lnTo>
                  <a:lnTo>
                    <a:pt x="67564" y="1137031"/>
                  </a:lnTo>
                  <a:lnTo>
                    <a:pt x="99314" y="1108456"/>
                  </a:lnTo>
                  <a:lnTo>
                    <a:pt x="502158" y="70612"/>
                  </a:lnTo>
                  <a:lnTo>
                    <a:pt x="505587" y="50292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8639" marR="5080" indent="411480">
              <a:lnSpc>
                <a:spcPct val="115999"/>
              </a:lnSpc>
              <a:spcBef>
                <a:spcPts val="100"/>
              </a:spcBef>
            </a:pPr>
            <a:r>
              <a:rPr spc="-10" dirty="0"/>
              <a:t>ARCHITECTURE </a:t>
            </a:r>
            <a:r>
              <a:rPr spc="-65" dirty="0"/>
              <a:t>METHODOLOGIES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37709" y="2732197"/>
            <a:ext cx="332867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0"/>
              </a:spcBef>
            </a:pPr>
            <a:r>
              <a:rPr sz="2900" spc="-90" dirty="0">
                <a:solidFill>
                  <a:srgbClr val="92DCEB"/>
                </a:solidFill>
                <a:latin typeface="Carlito"/>
                <a:cs typeface="Carlito"/>
              </a:rPr>
              <a:t>OBJECT-</a:t>
            </a:r>
            <a:r>
              <a:rPr sz="2900" dirty="0">
                <a:solidFill>
                  <a:srgbClr val="92DCEB"/>
                </a:solidFill>
                <a:latin typeface="Carlito"/>
                <a:cs typeface="Carlito"/>
              </a:rPr>
              <a:t>ORIENTED</a:t>
            </a:r>
            <a:r>
              <a:rPr sz="2900" spc="-10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25" dirty="0">
                <a:solidFill>
                  <a:srgbClr val="92DCEB"/>
                </a:solidFill>
                <a:latin typeface="Carlito"/>
                <a:cs typeface="Carlito"/>
              </a:rPr>
              <a:t>CSS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(OOCSS)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2860" y="2799944"/>
            <a:ext cx="41522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</a:pPr>
            <a:r>
              <a:rPr sz="2900" spc="-45" dirty="0">
                <a:solidFill>
                  <a:srgbClr val="92DCEB"/>
                </a:solidFill>
                <a:latin typeface="Carlito"/>
                <a:cs typeface="Carlito"/>
              </a:rPr>
              <a:t>BLOCK,</a:t>
            </a:r>
            <a:r>
              <a:rPr sz="2900" spc="-11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25" dirty="0">
                <a:solidFill>
                  <a:srgbClr val="92DCEB"/>
                </a:solidFill>
                <a:latin typeface="Carlito"/>
                <a:cs typeface="Carlito"/>
              </a:rPr>
              <a:t>ELEMENT,MODIFIER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(BEM)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8235" y="6023064"/>
            <a:ext cx="3886835" cy="158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0"/>
              </a:spcBef>
            </a:pPr>
            <a:r>
              <a:rPr sz="2900" spc="-35" dirty="0">
                <a:solidFill>
                  <a:srgbClr val="92DCEB"/>
                </a:solidFill>
                <a:latin typeface="Carlito"/>
                <a:cs typeface="Carlito"/>
              </a:rPr>
              <a:t>SCALABLE</a:t>
            </a:r>
            <a:r>
              <a:rPr sz="2900" spc="-15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dirty="0">
                <a:solidFill>
                  <a:srgbClr val="92DCEB"/>
                </a:solidFill>
                <a:latin typeface="Carlito"/>
                <a:cs typeface="Carlito"/>
              </a:rPr>
              <a:t>AND</a:t>
            </a:r>
            <a:r>
              <a:rPr sz="2900" spc="-5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MODULAR </a:t>
            </a:r>
            <a:r>
              <a:rPr sz="2900" spc="-60" dirty="0">
                <a:solidFill>
                  <a:srgbClr val="92DCEB"/>
                </a:solidFill>
                <a:latin typeface="Carlito"/>
                <a:cs typeface="Carlito"/>
              </a:rPr>
              <a:t>ARCHITECTURE</a:t>
            </a:r>
            <a:r>
              <a:rPr sz="2900" spc="-254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dirty="0">
                <a:solidFill>
                  <a:srgbClr val="92DCEB"/>
                </a:solidFill>
                <a:latin typeface="Carlito"/>
                <a:cs typeface="Carlito"/>
              </a:rPr>
              <a:t>FOR</a:t>
            </a:r>
            <a:r>
              <a:rPr sz="2900" spc="5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25" dirty="0">
                <a:solidFill>
                  <a:srgbClr val="92DCEB"/>
                </a:solidFill>
                <a:latin typeface="Carlito"/>
                <a:cs typeface="Carlito"/>
              </a:rPr>
              <a:t>CSS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(SMACSS)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05843" y="6007963"/>
            <a:ext cx="318262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</a:pPr>
            <a:r>
              <a:rPr sz="2900" spc="-30" dirty="0">
                <a:solidFill>
                  <a:srgbClr val="92DCEB"/>
                </a:solidFill>
                <a:latin typeface="Carlito"/>
                <a:cs typeface="Carlito"/>
              </a:rPr>
              <a:t>ATOMICCSS</a:t>
            </a:r>
            <a:r>
              <a:rPr sz="2900" spc="-9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(UTILITY- </a:t>
            </a:r>
            <a:r>
              <a:rPr sz="2900" spc="-35" dirty="0">
                <a:solidFill>
                  <a:srgbClr val="92DCEB"/>
                </a:solidFill>
                <a:latin typeface="Carlito"/>
                <a:cs typeface="Carlito"/>
              </a:rPr>
              <a:t>FIRST</a:t>
            </a:r>
            <a:r>
              <a:rPr sz="2900" spc="-12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20" dirty="0">
                <a:solidFill>
                  <a:srgbClr val="92DCEB"/>
                </a:solidFill>
                <a:latin typeface="Carlito"/>
                <a:cs typeface="Carlito"/>
              </a:rPr>
              <a:t>CSS)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89276" y="6585204"/>
            <a:ext cx="1466215" cy="1138555"/>
            <a:chOff x="2589276" y="6585204"/>
            <a:chExt cx="1466215" cy="1138555"/>
          </a:xfrm>
        </p:grpSpPr>
        <p:sp>
          <p:nvSpPr>
            <p:cNvPr id="19" name="object 19"/>
            <p:cNvSpPr/>
            <p:nvPr/>
          </p:nvSpPr>
          <p:spPr>
            <a:xfrm>
              <a:off x="2604516" y="6795516"/>
              <a:ext cx="484505" cy="718185"/>
            </a:xfrm>
            <a:custGeom>
              <a:avLst/>
              <a:gdLst/>
              <a:ahLst/>
              <a:cxnLst/>
              <a:rect l="l" t="t" r="r" b="b"/>
              <a:pathLst>
                <a:path w="484505" h="718184">
                  <a:moveTo>
                    <a:pt x="439673" y="0"/>
                  </a:moveTo>
                  <a:lnTo>
                    <a:pt x="13842" y="330327"/>
                  </a:lnTo>
                  <a:lnTo>
                    <a:pt x="0" y="358902"/>
                  </a:lnTo>
                  <a:lnTo>
                    <a:pt x="888" y="367030"/>
                  </a:lnTo>
                  <a:lnTo>
                    <a:pt x="431672" y="715010"/>
                  </a:lnTo>
                  <a:lnTo>
                    <a:pt x="439673" y="717677"/>
                  </a:lnTo>
                  <a:lnTo>
                    <a:pt x="447801" y="717677"/>
                  </a:lnTo>
                  <a:lnTo>
                    <a:pt x="482981" y="691261"/>
                  </a:lnTo>
                  <a:lnTo>
                    <a:pt x="484250" y="684276"/>
                  </a:lnTo>
                  <a:lnTo>
                    <a:pt x="483996" y="677164"/>
                  </a:lnTo>
                  <a:lnTo>
                    <a:pt x="95376" y="358902"/>
                  </a:lnTo>
                  <a:lnTo>
                    <a:pt x="470407" y="64770"/>
                  </a:lnTo>
                  <a:lnTo>
                    <a:pt x="484250" y="33401"/>
                  </a:lnTo>
                  <a:lnTo>
                    <a:pt x="482981" y="26416"/>
                  </a:lnTo>
                  <a:lnTo>
                    <a:pt x="456056" y="889"/>
                  </a:lnTo>
                  <a:lnTo>
                    <a:pt x="439673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89276" y="6780276"/>
              <a:ext cx="515620" cy="748030"/>
            </a:xfrm>
            <a:custGeom>
              <a:avLst/>
              <a:gdLst/>
              <a:ahLst/>
              <a:cxnLst/>
              <a:rect l="l" t="t" r="r" b="b"/>
              <a:pathLst>
                <a:path w="515619" h="748029">
                  <a:moveTo>
                    <a:pt x="515112" y="47625"/>
                  </a:moveTo>
                  <a:lnTo>
                    <a:pt x="495808" y="11303"/>
                  </a:lnTo>
                  <a:lnTo>
                    <a:pt x="484124" y="4572"/>
                  </a:lnTo>
                  <a:lnTo>
                    <a:pt x="484124" y="54229"/>
                  </a:lnTo>
                  <a:lnTo>
                    <a:pt x="481711" y="61849"/>
                  </a:lnTo>
                  <a:lnTo>
                    <a:pt x="476377" y="68072"/>
                  </a:lnTo>
                  <a:lnTo>
                    <a:pt x="85725" y="373888"/>
                  </a:lnTo>
                  <a:lnTo>
                    <a:pt x="476377" y="679831"/>
                  </a:lnTo>
                  <a:lnTo>
                    <a:pt x="481711" y="686181"/>
                  </a:lnTo>
                  <a:lnTo>
                    <a:pt x="484124" y="693801"/>
                  </a:lnTo>
                  <a:lnTo>
                    <a:pt x="483489" y="701802"/>
                  </a:lnTo>
                  <a:lnTo>
                    <a:pt x="479806" y="709168"/>
                  </a:lnTo>
                  <a:lnTo>
                    <a:pt x="475742" y="714375"/>
                  </a:lnTo>
                  <a:lnTo>
                    <a:pt x="469519" y="717169"/>
                  </a:lnTo>
                  <a:lnTo>
                    <a:pt x="458851" y="717169"/>
                  </a:lnTo>
                  <a:lnTo>
                    <a:pt x="454279" y="715645"/>
                  </a:lnTo>
                  <a:lnTo>
                    <a:pt x="33909" y="386334"/>
                  </a:lnTo>
                  <a:lnTo>
                    <a:pt x="30988" y="380238"/>
                  </a:lnTo>
                  <a:lnTo>
                    <a:pt x="30988" y="367665"/>
                  </a:lnTo>
                  <a:lnTo>
                    <a:pt x="33909" y="361696"/>
                  </a:lnTo>
                  <a:lnTo>
                    <a:pt x="454279" y="32258"/>
                  </a:lnTo>
                  <a:lnTo>
                    <a:pt x="458851" y="30861"/>
                  </a:lnTo>
                  <a:lnTo>
                    <a:pt x="469519" y="30861"/>
                  </a:lnTo>
                  <a:lnTo>
                    <a:pt x="475742" y="33528"/>
                  </a:lnTo>
                  <a:lnTo>
                    <a:pt x="479806" y="38735"/>
                  </a:lnTo>
                  <a:lnTo>
                    <a:pt x="483489" y="46228"/>
                  </a:lnTo>
                  <a:lnTo>
                    <a:pt x="484124" y="54229"/>
                  </a:lnTo>
                  <a:lnTo>
                    <a:pt x="484124" y="4572"/>
                  </a:lnTo>
                  <a:lnTo>
                    <a:pt x="475107" y="1270"/>
                  </a:lnTo>
                  <a:lnTo>
                    <a:pt x="463296" y="0"/>
                  </a:lnTo>
                  <a:lnTo>
                    <a:pt x="19812" y="333375"/>
                  </a:lnTo>
                  <a:lnTo>
                    <a:pt x="0" y="373888"/>
                  </a:lnTo>
                  <a:lnTo>
                    <a:pt x="1270" y="385572"/>
                  </a:lnTo>
                  <a:lnTo>
                    <a:pt x="431292" y="736981"/>
                  </a:lnTo>
                  <a:lnTo>
                    <a:pt x="463296" y="748030"/>
                  </a:lnTo>
                  <a:lnTo>
                    <a:pt x="475107" y="746633"/>
                  </a:lnTo>
                  <a:lnTo>
                    <a:pt x="509651" y="719709"/>
                  </a:lnTo>
                  <a:lnTo>
                    <a:pt x="510667" y="717169"/>
                  </a:lnTo>
                  <a:lnTo>
                    <a:pt x="513334" y="710311"/>
                  </a:lnTo>
                  <a:lnTo>
                    <a:pt x="515112" y="700405"/>
                  </a:lnTo>
                  <a:lnTo>
                    <a:pt x="514985" y="690118"/>
                  </a:lnTo>
                  <a:lnTo>
                    <a:pt x="495427" y="655574"/>
                  </a:lnTo>
                  <a:lnTo>
                    <a:pt x="135890" y="373888"/>
                  </a:lnTo>
                  <a:lnTo>
                    <a:pt x="495427" y="92456"/>
                  </a:lnTo>
                  <a:lnTo>
                    <a:pt x="514985" y="57912"/>
                  </a:lnTo>
                  <a:lnTo>
                    <a:pt x="515112" y="47625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7016" y="6795516"/>
              <a:ext cx="483234" cy="718185"/>
            </a:xfrm>
            <a:custGeom>
              <a:avLst/>
              <a:gdLst/>
              <a:ahLst/>
              <a:cxnLst/>
              <a:rect l="l" t="t" r="r" b="b"/>
              <a:pathLst>
                <a:path w="483235" h="718184">
                  <a:moveTo>
                    <a:pt x="44196" y="0"/>
                  </a:moveTo>
                  <a:lnTo>
                    <a:pt x="7493" y="13843"/>
                  </a:lnTo>
                  <a:lnTo>
                    <a:pt x="0" y="40513"/>
                  </a:lnTo>
                  <a:lnTo>
                    <a:pt x="4318" y="53848"/>
                  </a:lnTo>
                  <a:lnTo>
                    <a:pt x="13588" y="64770"/>
                  </a:lnTo>
                  <a:lnTo>
                    <a:pt x="387604" y="358902"/>
                  </a:lnTo>
                  <a:lnTo>
                    <a:pt x="13588" y="652907"/>
                  </a:lnTo>
                  <a:lnTo>
                    <a:pt x="4318" y="663829"/>
                  </a:lnTo>
                  <a:lnTo>
                    <a:pt x="0" y="677164"/>
                  </a:lnTo>
                  <a:lnTo>
                    <a:pt x="1016" y="691007"/>
                  </a:lnTo>
                  <a:lnTo>
                    <a:pt x="36068" y="717677"/>
                  </a:lnTo>
                  <a:lnTo>
                    <a:pt x="44196" y="717677"/>
                  </a:lnTo>
                  <a:lnTo>
                    <a:pt x="468884" y="387223"/>
                  </a:lnTo>
                  <a:lnTo>
                    <a:pt x="482726" y="358902"/>
                  </a:lnTo>
                  <a:lnTo>
                    <a:pt x="481838" y="350774"/>
                  </a:lnTo>
                  <a:lnTo>
                    <a:pt x="479171" y="343027"/>
                  </a:lnTo>
                  <a:lnTo>
                    <a:pt x="474853" y="336169"/>
                  </a:lnTo>
                  <a:lnTo>
                    <a:pt x="469011" y="330327"/>
                  </a:lnTo>
                  <a:lnTo>
                    <a:pt x="52197" y="2667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41776" y="6780276"/>
              <a:ext cx="513715" cy="748030"/>
            </a:xfrm>
            <a:custGeom>
              <a:avLst/>
              <a:gdLst/>
              <a:ahLst/>
              <a:cxnLst/>
              <a:rect l="l" t="t" r="r" b="b"/>
              <a:pathLst>
                <a:path w="513714" h="748029">
                  <a:moveTo>
                    <a:pt x="513588" y="373888"/>
                  </a:moveTo>
                  <a:lnTo>
                    <a:pt x="493903" y="333375"/>
                  </a:lnTo>
                  <a:lnTo>
                    <a:pt x="482727" y="324612"/>
                  </a:lnTo>
                  <a:lnTo>
                    <a:pt x="482727" y="367665"/>
                  </a:lnTo>
                  <a:lnTo>
                    <a:pt x="482727" y="380238"/>
                  </a:lnTo>
                  <a:lnTo>
                    <a:pt x="479679" y="386334"/>
                  </a:lnTo>
                  <a:lnTo>
                    <a:pt x="60579" y="715645"/>
                  </a:lnTo>
                  <a:lnTo>
                    <a:pt x="56007" y="717169"/>
                  </a:lnTo>
                  <a:lnTo>
                    <a:pt x="45339" y="717169"/>
                  </a:lnTo>
                  <a:lnTo>
                    <a:pt x="39116" y="714375"/>
                  </a:lnTo>
                  <a:lnTo>
                    <a:pt x="35052" y="709168"/>
                  </a:lnTo>
                  <a:lnTo>
                    <a:pt x="31369" y="701802"/>
                  </a:lnTo>
                  <a:lnTo>
                    <a:pt x="30734" y="693801"/>
                  </a:lnTo>
                  <a:lnTo>
                    <a:pt x="33147" y="686181"/>
                  </a:lnTo>
                  <a:lnTo>
                    <a:pt x="38481" y="679831"/>
                  </a:lnTo>
                  <a:lnTo>
                    <a:pt x="427990" y="373888"/>
                  </a:lnTo>
                  <a:lnTo>
                    <a:pt x="38481" y="68072"/>
                  </a:lnTo>
                  <a:lnTo>
                    <a:pt x="33147" y="61849"/>
                  </a:lnTo>
                  <a:lnTo>
                    <a:pt x="30734" y="54229"/>
                  </a:lnTo>
                  <a:lnTo>
                    <a:pt x="31369" y="46228"/>
                  </a:lnTo>
                  <a:lnTo>
                    <a:pt x="35052" y="38735"/>
                  </a:lnTo>
                  <a:lnTo>
                    <a:pt x="39116" y="33528"/>
                  </a:lnTo>
                  <a:lnTo>
                    <a:pt x="45339" y="30861"/>
                  </a:lnTo>
                  <a:lnTo>
                    <a:pt x="56007" y="30861"/>
                  </a:lnTo>
                  <a:lnTo>
                    <a:pt x="60579" y="32258"/>
                  </a:lnTo>
                  <a:lnTo>
                    <a:pt x="479679" y="361696"/>
                  </a:lnTo>
                  <a:lnTo>
                    <a:pt x="482727" y="367665"/>
                  </a:lnTo>
                  <a:lnTo>
                    <a:pt x="482727" y="324612"/>
                  </a:lnTo>
                  <a:lnTo>
                    <a:pt x="108966" y="30861"/>
                  </a:lnTo>
                  <a:lnTo>
                    <a:pt x="76454" y="6223"/>
                  </a:lnTo>
                  <a:lnTo>
                    <a:pt x="51435" y="0"/>
                  </a:lnTo>
                  <a:lnTo>
                    <a:pt x="10795" y="19685"/>
                  </a:lnTo>
                  <a:lnTo>
                    <a:pt x="0" y="57785"/>
                  </a:lnTo>
                  <a:lnTo>
                    <a:pt x="6096" y="76708"/>
                  </a:lnTo>
                  <a:lnTo>
                    <a:pt x="19431" y="92456"/>
                  </a:lnTo>
                  <a:lnTo>
                    <a:pt x="377825" y="373888"/>
                  </a:lnTo>
                  <a:lnTo>
                    <a:pt x="19431" y="655574"/>
                  </a:lnTo>
                  <a:lnTo>
                    <a:pt x="6096" y="671195"/>
                  </a:lnTo>
                  <a:lnTo>
                    <a:pt x="0" y="690118"/>
                  </a:lnTo>
                  <a:lnTo>
                    <a:pt x="1524" y="709930"/>
                  </a:lnTo>
                  <a:lnTo>
                    <a:pt x="28829" y="742823"/>
                  </a:lnTo>
                  <a:lnTo>
                    <a:pt x="51435" y="748030"/>
                  </a:lnTo>
                  <a:lnTo>
                    <a:pt x="60071" y="747268"/>
                  </a:lnTo>
                  <a:lnTo>
                    <a:pt x="108839" y="717169"/>
                  </a:lnTo>
                  <a:lnTo>
                    <a:pt x="493903" y="414528"/>
                  </a:lnTo>
                  <a:lnTo>
                    <a:pt x="513588" y="373888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83052" y="6600444"/>
              <a:ext cx="472440" cy="1108075"/>
            </a:xfrm>
            <a:custGeom>
              <a:avLst/>
              <a:gdLst/>
              <a:ahLst/>
              <a:cxnLst/>
              <a:rect l="l" t="t" r="r" b="b"/>
              <a:pathLst>
                <a:path w="472439" h="1108075">
                  <a:moveTo>
                    <a:pt x="440436" y="0"/>
                  </a:moveTo>
                  <a:lnTo>
                    <a:pt x="402082" y="23240"/>
                  </a:lnTo>
                  <a:lnTo>
                    <a:pt x="2412" y="1058290"/>
                  </a:lnTo>
                  <a:lnTo>
                    <a:pt x="0" y="1072133"/>
                  </a:lnTo>
                  <a:lnTo>
                    <a:pt x="889" y="1079245"/>
                  </a:lnTo>
                  <a:lnTo>
                    <a:pt x="27305" y="1106804"/>
                  </a:lnTo>
                  <a:lnTo>
                    <a:pt x="36322" y="1107693"/>
                  </a:lnTo>
                  <a:lnTo>
                    <a:pt x="46990" y="1106042"/>
                  </a:lnTo>
                  <a:lnTo>
                    <a:pt x="469773" y="49529"/>
                  </a:lnTo>
                  <a:lnTo>
                    <a:pt x="472186" y="35305"/>
                  </a:lnTo>
                  <a:lnTo>
                    <a:pt x="469138" y="21716"/>
                  </a:lnTo>
                  <a:lnTo>
                    <a:pt x="461137" y="10286"/>
                  </a:lnTo>
                  <a:lnTo>
                    <a:pt x="449072" y="2412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66288" y="6585204"/>
              <a:ext cx="506095" cy="1138555"/>
            </a:xfrm>
            <a:custGeom>
              <a:avLst/>
              <a:gdLst/>
              <a:ahLst/>
              <a:cxnLst/>
              <a:rect l="l" t="t" r="r" b="b"/>
              <a:pathLst>
                <a:path w="506095" h="1138554">
                  <a:moveTo>
                    <a:pt x="460121" y="0"/>
                  </a:moveTo>
                  <a:lnTo>
                    <a:pt x="453771" y="0"/>
                  </a:lnTo>
                  <a:lnTo>
                    <a:pt x="438150" y="2412"/>
                  </a:lnTo>
                  <a:lnTo>
                    <a:pt x="405129" y="33147"/>
                  </a:lnTo>
                  <a:lnTo>
                    <a:pt x="3429" y="1067435"/>
                  </a:lnTo>
                  <a:lnTo>
                    <a:pt x="0" y="1087374"/>
                  </a:lnTo>
                  <a:lnTo>
                    <a:pt x="1269" y="1097407"/>
                  </a:lnTo>
                  <a:lnTo>
                    <a:pt x="24003" y="1129919"/>
                  </a:lnTo>
                  <a:lnTo>
                    <a:pt x="45466" y="1138047"/>
                  </a:lnTo>
                  <a:lnTo>
                    <a:pt x="51943" y="1138047"/>
                  </a:lnTo>
                  <a:lnTo>
                    <a:pt x="92710" y="1118362"/>
                  </a:lnTo>
                  <a:lnTo>
                    <a:pt x="49403" y="1107059"/>
                  </a:lnTo>
                  <a:lnTo>
                    <a:pt x="46862" y="1106678"/>
                  </a:lnTo>
                  <a:lnTo>
                    <a:pt x="44450" y="1105662"/>
                  </a:lnTo>
                  <a:lnTo>
                    <a:pt x="37337" y="1101217"/>
                  </a:lnTo>
                  <a:lnTo>
                    <a:pt x="32766" y="1094613"/>
                  </a:lnTo>
                  <a:lnTo>
                    <a:pt x="30987" y="1086866"/>
                  </a:lnTo>
                  <a:lnTo>
                    <a:pt x="32512" y="1078738"/>
                  </a:lnTo>
                  <a:lnTo>
                    <a:pt x="437261" y="36068"/>
                  </a:lnTo>
                  <a:lnTo>
                    <a:pt x="445388" y="30861"/>
                  </a:lnTo>
                  <a:lnTo>
                    <a:pt x="456311" y="30861"/>
                  </a:lnTo>
                  <a:lnTo>
                    <a:pt x="461263" y="32385"/>
                  </a:lnTo>
                  <a:lnTo>
                    <a:pt x="468249" y="36830"/>
                  </a:lnTo>
                  <a:lnTo>
                    <a:pt x="472821" y="43307"/>
                  </a:lnTo>
                  <a:lnTo>
                    <a:pt x="474599" y="51181"/>
                  </a:lnTo>
                  <a:lnTo>
                    <a:pt x="473201" y="59309"/>
                  </a:lnTo>
                  <a:lnTo>
                    <a:pt x="71500" y="1093724"/>
                  </a:lnTo>
                  <a:lnTo>
                    <a:pt x="68453" y="1101979"/>
                  </a:lnTo>
                  <a:lnTo>
                    <a:pt x="60325" y="1107059"/>
                  </a:lnTo>
                  <a:lnTo>
                    <a:pt x="99313" y="1107059"/>
                  </a:lnTo>
                  <a:lnTo>
                    <a:pt x="100456" y="1104900"/>
                  </a:lnTo>
                  <a:lnTo>
                    <a:pt x="502158" y="70485"/>
                  </a:lnTo>
                  <a:lnTo>
                    <a:pt x="505587" y="50292"/>
                  </a:lnTo>
                  <a:lnTo>
                    <a:pt x="489838" y="14605"/>
                  </a:lnTo>
                  <a:lnTo>
                    <a:pt x="460121" y="0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165080" y="3314700"/>
            <a:ext cx="1467485" cy="1138555"/>
            <a:chOff x="10165080" y="3314700"/>
            <a:chExt cx="1467485" cy="1138555"/>
          </a:xfrm>
        </p:grpSpPr>
        <p:sp>
          <p:nvSpPr>
            <p:cNvPr id="26" name="object 26"/>
            <p:cNvSpPr/>
            <p:nvPr/>
          </p:nvSpPr>
          <p:spPr>
            <a:xfrm>
              <a:off x="10181844" y="3525011"/>
              <a:ext cx="483234" cy="718185"/>
            </a:xfrm>
            <a:custGeom>
              <a:avLst/>
              <a:gdLst/>
              <a:ahLst/>
              <a:cxnLst/>
              <a:rect l="l" t="t" r="r" b="b"/>
              <a:pathLst>
                <a:path w="483234" h="718185">
                  <a:moveTo>
                    <a:pt x="438403" y="0"/>
                  </a:moveTo>
                  <a:lnTo>
                    <a:pt x="13842" y="330327"/>
                  </a:lnTo>
                  <a:lnTo>
                    <a:pt x="0" y="358775"/>
                  </a:lnTo>
                  <a:lnTo>
                    <a:pt x="888" y="367030"/>
                  </a:lnTo>
                  <a:lnTo>
                    <a:pt x="430529" y="715010"/>
                  </a:lnTo>
                  <a:lnTo>
                    <a:pt x="446531" y="717677"/>
                  </a:lnTo>
                  <a:lnTo>
                    <a:pt x="454786" y="716788"/>
                  </a:lnTo>
                  <a:lnTo>
                    <a:pt x="482726" y="684276"/>
                  </a:lnTo>
                  <a:lnTo>
                    <a:pt x="482600" y="677164"/>
                  </a:lnTo>
                  <a:lnTo>
                    <a:pt x="95250" y="358775"/>
                  </a:lnTo>
                  <a:lnTo>
                    <a:pt x="469010" y="64770"/>
                  </a:lnTo>
                  <a:lnTo>
                    <a:pt x="482726" y="33401"/>
                  </a:lnTo>
                  <a:lnTo>
                    <a:pt x="481583" y="26416"/>
                  </a:lnTo>
                  <a:lnTo>
                    <a:pt x="454786" y="889"/>
                  </a:lnTo>
                  <a:lnTo>
                    <a:pt x="438403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65080" y="3509771"/>
              <a:ext cx="514984" cy="748030"/>
            </a:xfrm>
            <a:custGeom>
              <a:avLst/>
              <a:gdLst/>
              <a:ahLst/>
              <a:cxnLst/>
              <a:rect l="l" t="t" r="r" b="b"/>
              <a:pathLst>
                <a:path w="514984" h="748029">
                  <a:moveTo>
                    <a:pt x="514985" y="47625"/>
                  </a:moveTo>
                  <a:lnTo>
                    <a:pt x="495808" y="11303"/>
                  </a:lnTo>
                  <a:lnTo>
                    <a:pt x="483997" y="4572"/>
                  </a:lnTo>
                  <a:lnTo>
                    <a:pt x="483997" y="54229"/>
                  </a:lnTo>
                  <a:lnTo>
                    <a:pt x="481584" y="61849"/>
                  </a:lnTo>
                  <a:lnTo>
                    <a:pt x="476250" y="68072"/>
                  </a:lnTo>
                  <a:lnTo>
                    <a:pt x="85725" y="374142"/>
                  </a:lnTo>
                  <a:lnTo>
                    <a:pt x="476250" y="679831"/>
                  </a:lnTo>
                  <a:lnTo>
                    <a:pt x="481584" y="686181"/>
                  </a:lnTo>
                  <a:lnTo>
                    <a:pt x="483997" y="693801"/>
                  </a:lnTo>
                  <a:lnTo>
                    <a:pt x="483489" y="701802"/>
                  </a:lnTo>
                  <a:lnTo>
                    <a:pt x="479679" y="709168"/>
                  </a:lnTo>
                  <a:lnTo>
                    <a:pt x="475615" y="714375"/>
                  </a:lnTo>
                  <a:lnTo>
                    <a:pt x="469392" y="717169"/>
                  </a:lnTo>
                  <a:lnTo>
                    <a:pt x="458724" y="717169"/>
                  </a:lnTo>
                  <a:lnTo>
                    <a:pt x="454152" y="715645"/>
                  </a:lnTo>
                  <a:lnTo>
                    <a:pt x="33909" y="386334"/>
                  </a:lnTo>
                  <a:lnTo>
                    <a:pt x="30988" y="380238"/>
                  </a:lnTo>
                  <a:lnTo>
                    <a:pt x="30988" y="367665"/>
                  </a:lnTo>
                  <a:lnTo>
                    <a:pt x="33909" y="361696"/>
                  </a:lnTo>
                  <a:lnTo>
                    <a:pt x="454152" y="32258"/>
                  </a:lnTo>
                  <a:lnTo>
                    <a:pt x="458724" y="30861"/>
                  </a:lnTo>
                  <a:lnTo>
                    <a:pt x="469392" y="30861"/>
                  </a:lnTo>
                  <a:lnTo>
                    <a:pt x="475615" y="33528"/>
                  </a:lnTo>
                  <a:lnTo>
                    <a:pt x="479679" y="38735"/>
                  </a:lnTo>
                  <a:lnTo>
                    <a:pt x="483489" y="46228"/>
                  </a:lnTo>
                  <a:lnTo>
                    <a:pt x="483997" y="54229"/>
                  </a:lnTo>
                  <a:lnTo>
                    <a:pt x="483997" y="4572"/>
                  </a:lnTo>
                  <a:lnTo>
                    <a:pt x="474980" y="1270"/>
                  </a:lnTo>
                  <a:lnTo>
                    <a:pt x="463296" y="0"/>
                  </a:lnTo>
                  <a:lnTo>
                    <a:pt x="19812" y="333375"/>
                  </a:lnTo>
                  <a:lnTo>
                    <a:pt x="0" y="374142"/>
                  </a:lnTo>
                  <a:lnTo>
                    <a:pt x="1270" y="385572"/>
                  </a:lnTo>
                  <a:lnTo>
                    <a:pt x="431165" y="736981"/>
                  </a:lnTo>
                  <a:lnTo>
                    <a:pt x="463296" y="748030"/>
                  </a:lnTo>
                  <a:lnTo>
                    <a:pt x="474980" y="746633"/>
                  </a:lnTo>
                  <a:lnTo>
                    <a:pt x="509524" y="719709"/>
                  </a:lnTo>
                  <a:lnTo>
                    <a:pt x="510540" y="717169"/>
                  </a:lnTo>
                  <a:lnTo>
                    <a:pt x="513207" y="710311"/>
                  </a:lnTo>
                  <a:lnTo>
                    <a:pt x="514985" y="700405"/>
                  </a:lnTo>
                  <a:lnTo>
                    <a:pt x="514858" y="690118"/>
                  </a:lnTo>
                  <a:lnTo>
                    <a:pt x="495300" y="655574"/>
                  </a:lnTo>
                  <a:lnTo>
                    <a:pt x="135890" y="374142"/>
                  </a:lnTo>
                  <a:lnTo>
                    <a:pt x="495300" y="92456"/>
                  </a:lnTo>
                  <a:lnTo>
                    <a:pt x="514858" y="57912"/>
                  </a:lnTo>
                  <a:lnTo>
                    <a:pt x="514985" y="47625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34344" y="3525011"/>
              <a:ext cx="482600" cy="718185"/>
            </a:xfrm>
            <a:custGeom>
              <a:avLst/>
              <a:gdLst/>
              <a:ahLst/>
              <a:cxnLst/>
              <a:rect l="l" t="t" r="r" b="b"/>
              <a:pathLst>
                <a:path w="482600" h="718185">
                  <a:moveTo>
                    <a:pt x="44196" y="0"/>
                  </a:moveTo>
                  <a:lnTo>
                    <a:pt x="7492" y="13843"/>
                  </a:lnTo>
                  <a:lnTo>
                    <a:pt x="0" y="40513"/>
                  </a:lnTo>
                  <a:lnTo>
                    <a:pt x="4317" y="53848"/>
                  </a:lnTo>
                  <a:lnTo>
                    <a:pt x="13588" y="64770"/>
                  </a:lnTo>
                  <a:lnTo>
                    <a:pt x="387476" y="358775"/>
                  </a:lnTo>
                  <a:lnTo>
                    <a:pt x="13588" y="652907"/>
                  </a:lnTo>
                  <a:lnTo>
                    <a:pt x="4317" y="663829"/>
                  </a:lnTo>
                  <a:lnTo>
                    <a:pt x="0" y="677164"/>
                  </a:lnTo>
                  <a:lnTo>
                    <a:pt x="1015" y="691007"/>
                  </a:lnTo>
                  <a:lnTo>
                    <a:pt x="36067" y="717677"/>
                  </a:lnTo>
                  <a:lnTo>
                    <a:pt x="44196" y="717677"/>
                  </a:lnTo>
                  <a:lnTo>
                    <a:pt x="52197" y="715010"/>
                  </a:lnTo>
                  <a:lnTo>
                    <a:pt x="468756" y="387223"/>
                  </a:lnTo>
                  <a:lnTo>
                    <a:pt x="482600" y="358775"/>
                  </a:lnTo>
                  <a:lnTo>
                    <a:pt x="481710" y="350774"/>
                  </a:lnTo>
                  <a:lnTo>
                    <a:pt x="479044" y="343027"/>
                  </a:lnTo>
                  <a:lnTo>
                    <a:pt x="474725" y="336169"/>
                  </a:lnTo>
                  <a:lnTo>
                    <a:pt x="468756" y="330327"/>
                  </a:lnTo>
                  <a:lnTo>
                    <a:pt x="52197" y="2667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19104" y="3509771"/>
              <a:ext cx="513715" cy="748030"/>
            </a:xfrm>
            <a:custGeom>
              <a:avLst/>
              <a:gdLst/>
              <a:ahLst/>
              <a:cxnLst/>
              <a:rect l="l" t="t" r="r" b="b"/>
              <a:pathLst>
                <a:path w="513715" h="748029">
                  <a:moveTo>
                    <a:pt x="513461" y="374142"/>
                  </a:moveTo>
                  <a:lnTo>
                    <a:pt x="493776" y="333375"/>
                  </a:lnTo>
                  <a:lnTo>
                    <a:pt x="482600" y="324612"/>
                  </a:lnTo>
                  <a:lnTo>
                    <a:pt x="482600" y="367665"/>
                  </a:lnTo>
                  <a:lnTo>
                    <a:pt x="482600" y="380238"/>
                  </a:lnTo>
                  <a:lnTo>
                    <a:pt x="479679" y="386334"/>
                  </a:lnTo>
                  <a:lnTo>
                    <a:pt x="60579" y="715645"/>
                  </a:lnTo>
                  <a:lnTo>
                    <a:pt x="56007" y="717169"/>
                  </a:lnTo>
                  <a:lnTo>
                    <a:pt x="45339" y="717169"/>
                  </a:lnTo>
                  <a:lnTo>
                    <a:pt x="39116" y="714375"/>
                  </a:lnTo>
                  <a:lnTo>
                    <a:pt x="35052" y="709168"/>
                  </a:lnTo>
                  <a:lnTo>
                    <a:pt x="31369" y="701802"/>
                  </a:lnTo>
                  <a:lnTo>
                    <a:pt x="30734" y="693801"/>
                  </a:lnTo>
                  <a:lnTo>
                    <a:pt x="33147" y="686181"/>
                  </a:lnTo>
                  <a:lnTo>
                    <a:pt x="38481" y="679831"/>
                  </a:lnTo>
                  <a:lnTo>
                    <a:pt x="427863" y="374142"/>
                  </a:lnTo>
                  <a:lnTo>
                    <a:pt x="38481" y="68072"/>
                  </a:lnTo>
                  <a:lnTo>
                    <a:pt x="33147" y="61849"/>
                  </a:lnTo>
                  <a:lnTo>
                    <a:pt x="30734" y="54229"/>
                  </a:lnTo>
                  <a:lnTo>
                    <a:pt x="31369" y="46228"/>
                  </a:lnTo>
                  <a:lnTo>
                    <a:pt x="35052" y="38735"/>
                  </a:lnTo>
                  <a:lnTo>
                    <a:pt x="39116" y="33528"/>
                  </a:lnTo>
                  <a:lnTo>
                    <a:pt x="45339" y="30861"/>
                  </a:lnTo>
                  <a:lnTo>
                    <a:pt x="56007" y="30861"/>
                  </a:lnTo>
                  <a:lnTo>
                    <a:pt x="60579" y="32258"/>
                  </a:lnTo>
                  <a:lnTo>
                    <a:pt x="479679" y="361696"/>
                  </a:lnTo>
                  <a:lnTo>
                    <a:pt x="482600" y="367665"/>
                  </a:lnTo>
                  <a:lnTo>
                    <a:pt x="482600" y="324612"/>
                  </a:lnTo>
                  <a:lnTo>
                    <a:pt x="108966" y="30861"/>
                  </a:lnTo>
                  <a:lnTo>
                    <a:pt x="76454" y="6223"/>
                  </a:lnTo>
                  <a:lnTo>
                    <a:pt x="51435" y="0"/>
                  </a:lnTo>
                  <a:lnTo>
                    <a:pt x="10668" y="19685"/>
                  </a:lnTo>
                  <a:lnTo>
                    <a:pt x="0" y="57785"/>
                  </a:lnTo>
                  <a:lnTo>
                    <a:pt x="6096" y="76708"/>
                  </a:lnTo>
                  <a:lnTo>
                    <a:pt x="19431" y="92456"/>
                  </a:lnTo>
                  <a:lnTo>
                    <a:pt x="377825" y="374142"/>
                  </a:lnTo>
                  <a:lnTo>
                    <a:pt x="19431" y="655574"/>
                  </a:lnTo>
                  <a:lnTo>
                    <a:pt x="6096" y="671195"/>
                  </a:lnTo>
                  <a:lnTo>
                    <a:pt x="0" y="690118"/>
                  </a:lnTo>
                  <a:lnTo>
                    <a:pt x="1524" y="709930"/>
                  </a:lnTo>
                  <a:lnTo>
                    <a:pt x="28829" y="742823"/>
                  </a:lnTo>
                  <a:lnTo>
                    <a:pt x="51435" y="748030"/>
                  </a:lnTo>
                  <a:lnTo>
                    <a:pt x="60071" y="747268"/>
                  </a:lnTo>
                  <a:lnTo>
                    <a:pt x="108839" y="717169"/>
                  </a:lnTo>
                  <a:lnTo>
                    <a:pt x="493776" y="414528"/>
                  </a:lnTo>
                  <a:lnTo>
                    <a:pt x="512191" y="385572"/>
                  </a:lnTo>
                  <a:lnTo>
                    <a:pt x="513461" y="374142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658856" y="3329940"/>
              <a:ext cx="474345" cy="1108075"/>
            </a:xfrm>
            <a:custGeom>
              <a:avLst/>
              <a:gdLst/>
              <a:ahLst/>
              <a:cxnLst/>
              <a:rect l="l" t="t" r="r" b="b"/>
              <a:pathLst>
                <a:path w="474345" h="1108075">
                  <a:moveTo>
                    <a:pt x="442087" y="0"/>
                  </a:moveTo>
                  <a:lnTo>
                    <a:pt x="403605" y="23240"/>
                  </a:lnTo>
                  <a:lnTo>
                    <a:pt x="2413" y="1058290"/>
                  </a:lnTo>
                  <a:lnTo>
                    <a:pt x="0" y="1072133"/>
                  </a:lnTo>
                  <a:lnTo>
                    <a:pt x="889" y="1079245"/>
                  </a:lnTo>
                  <a:lnTo>
                    <a:pt x="27432" y="1106804"/>
                  </a:lnTo>
                  <a:lnTo>
                    <a:pt x="36322" y="1107693"/>
                  </a:lnTo>
                  <a:lnTo>
                    <a:pt x="47117" y="1106042"/>
                  </a:lnTo>
                  <a:lnTo>
                    <a:pt x="471424" y="49529"/>
                  </a:lnTo>
                  <a:lnTo>
                    <a:pt x="473964" y="35305"/>
                  </a:lnTo>
                  <a:lnTo>
                    <a:pt x="470789" y="21716"/>
                  </a:lnTo>
                  <a:lnTo>
                    <a:pt x="462915" y="10286"/>
                  </a:lnTo>
                  <a:lnTo>
                    <a:pt x="450723" y="2412"/>
                  </a:lnTo>
                  <a:lnTo>
                    <a:pt x="442087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43616" y="3314699"/>
              <a:ext cx="504190" cy="1138555"/>
            </a:xfrm>
            <a:custGeom>
              <a:avLst/>
              <a:gdLst/>
              <a:ahLst/>
              <a:cxnLst/>
              <a:rect l="l" t="t" r="r" b="b"/>
              <a:pathLst>
                <a:path w="504190" h="1138554">
                  <a:moveTo>
                    <a:pt x="504190" y="50292"/>
                  </a:moveTo>
                  <a:lnTo>
                    <a:pt x="499872" y="30861"/>
                  </a:lnTo>
                  <a:lnTo>
                    <a:pt x="488442" y="14605"/>
                  </a:lnTo>
                  <a:lnTo>
                    <a:pt x="473329" y="4953"/>
                  </a:lnTo>
                  <a:lnTo>
                    <a:pt x="473329" y="51181"/>
                  </a:lnTo>
                  <a:lnTo>
                    <a:pt x="471932" y="59309"/>
                  </a:lnTo>
                  <a:lnTo>
                    <a:pt x="68072" y="1101979"/>
                  </a:lnTo>
                  <a:lnTo>
                    <a:pt x="60071" y="1107059"/>
                  </a:lnTo>
                  <a:lnTo>
                    <a:pt x="49276" y="1107059"/>
                  </a:lnTo>
                  <a:lnTo>
                    <a:pt x="30988" y="1086866"/>
                  </a:lnTo>
                  <a:lnTo>
                    <a:pt x="32385" y="1078738"/>
                  </a:lnTo>
                  <a:lnTo>
                    <a:pt x="436245" y="36068"/>
                  </a:lnTo>
                  <a:lnTo>
                    <a:pt x="444119" y="30861"/>
                  </a:lnTo>
                  <a:lnTo>
                    <a:pt x="455041" y="30861"/>
                  </a:lnTo>
                  <a:lnTo>
                    <a:pt x="473329" y="51181"/>
                  </a:lnTo>
                  <a:lnTo>
                    <a:pt x="473329" y="4953"/>
                  </a:lnTo>
                  <a:lnTo>
                    <a:pt x="471170" y="3556"/>
                  </a:lnTo>
                  <a:lnTo>
                    <a:pt x="465201" y="1143"/>
                  </a:lnTo>
                  <a:lnTo>
                    <a:pt x="458978" y="0"/>
                  </a:lnTo>
                  <a:lnTo>
                    <a:pt x="412115" y="19558"/>
                  </a:lnTo>
                  <a:lnTo>
                    <a:pt x="3429" y="1067435"/>
                  </a:lnTo>
                  <a:lnTo>
                    <a:pt x="0" y="1087374"/>
                  </a:lnTo>
                  <a:lnTo>
                    <a:pt x="1270" y="1097407"/>
                  </a:lnTo>
                  <a:lnTo>
                    <a:pt x="24003" y="1129919"/>
                  </a:lnTo>
                  <a:lnTo>
                    <a:pt x="51816" y="1138047"/>
                  </a:lnTo>
                  <a:lnTo>
                    <a:pt x="67183" y="1135634"/>
                  </a:lnTo>
                  <a:lnTo>
                    <a:pt x="81026" y="1128903"/>
                  </a:lnTo>
                  <a:lnTo>
                    <a:pt x="92202" y="1118362"/>
                  </a:lnTo>
                  <a:lnTo>
                    <a:pt x="98679" y="1107059"/>
                  </a:lnTo>
                  <a:lnTo>
                    <a:pt x="99949" y="1104900"/>
                  </a:lnTo>
                  <a:lnTo>
                    <a:pt x="500761" y="70485"/>
                  </a:lnTo>
                  <a:lnTo>
                    <a:pt x="504190" y="50292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165080" y="6423659"/>
            <a:ext cx="1467485" cy="1138555"/>
            <a:chOff x="10165080" y="6423659"/>
            <a:chExt cx="1467485" cy="1138555"/>
          </a:xfrm>
        </p:grpSpPr>
        <p:sp>
          <p:nvSpPr>
            <p:cNvPr id="33" name="object 33"/>
            <p:cNvSpPr/>
            <p:nvPr/>
          </p:nvSpPr>
          <p:spPr>
            <a:xfrm>
              <a:off x="10181844" y="6633971"/>
              <a:ext cx="483234" cy="718185"/>
            </a:xfrm>
            <a:custGeom>
              <a:avLst/>
              <a:gdLst/>
              <a:ahLst/>
              <a:cxnLst/>
              <a:rect l="l" t="t" r="r" b="b"/>
              <a:pathLst>
                <a:path w="483234" h="718184">
                  <a:moveTo>
                    <a:pt x="438403" y="0"/>
                  </a:moveTo>
                  <a:lnTo>
                    <a:pt x="13842" y="330326"/>
                  </a:lnTo>
                  <a:lnTo>
                    <a:pt x="0" y="358775"/>
                  </a:lnTo>
                  <a:lnTo>
                    <a:pt x="888" y="367029"/>
                  </a:lnTo>
                  <a:lnTo>
                    <a:pt x="430529" y="715009"/>
                  </a:lnTo>
                  <a:lnTo>
                    <a:pt x="438403" y="717676"/>
                  </a:lnTo>
                  <a:lnTo>
                    <a:pt x="446531" y="717676"/>
                  </a:lnTo>
                  <a:lnTo>
                    <a:pt x="481583" y="691260"/>
                  </a:lnTo>
                  <a:lnTo>
                    <a:pt x="482726" y="684276"/>
                  </a:lnTo>
                  <a:lnTo>
                    <a:pt x="482600" y="677163"/>
                  </a:lnTo>
                  <a:lnTo>
                    <a:pt x="95250" y="358775"/>
                  </a:lnTo>
                  <a:lnTo>
                    <a:pt x="469010" y="64769"/>
                  </a:lnTo>
                  <a:lnTo>
                    <a:pt x="482726" y="33400"/>
                  </a:lnTo>
                  <a:lnTo>
                    <a:pt x="481583" y="26415"/>
                  </a:lnTo>
                  <a:lnTo>
                    <a:pt x="454786" y="888"/>
                  </a:lnTo>
                  <a:lnTo>
                    <a:pt x="438403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65080" y="6618731"/>
              <a:ext cx="514984" cy="748030"/>
            </a:xfrm>
            <a:custGeom>
              <a:avLst/>
              <a:gdLst/>
              <a:ahLst/>
              <a:cxnLst/>
              <a:rect l="l" t="t" r="r" b="b"/>
              <a:pathLst>
                <a:path w="514984" h="748029">
                  <a:moveTo>
                    <a:pt x="514985" y="47625"/>
                  </a:moveTo>
                  <a:lnTo>
                    <a:pt x="495808" y="11303"/>
                  </a:lnTo>
                  <a:lnTo>
                    <a:pt x="483997" y="4572"/>
                  </a:lnTo>
                  <a:lnTo>
                    <a:pt x="483997" y="54229"/>
                  </a:lnTo>
                  <a:lnTo>
                    <a:pt x="481584" y="61849"/>
                  </a:lnTo>
                  <a:lnTo>
                    <a:pt x="476250" y="68072"/>
                  </a:lnTo>
                  <a:lnTo>
                    <a:pt x="85725" y="373900"/>
                  </a:lnTo>
                  <a:lnTo>
                    <a:pt x="476250" y="679831"/>
                  </a:lnTo>
                  <a:lnTo>
                    <a:pt x="481584" y="686181"/>
                  </a:lnTo>
                  <a:lnTo>
                    <a:pt x="483997" y="693801"/>
                  </a:lnTo>
                  <a:lnTo>
                    <a:pt x="483489" y="701802"/>
                  </a:lnTo>
                  <a:lnTo>
                    <a:pt x="479679" y="709168"/>
                  </a:lnTo>
                  <a:lnTo>
                    <a:pt x="475615" y="714375"/>
                  </a:lnTo>
                  <a:lnTo>
                    <a:pt x="469392" y="717169"/>
                  </a:lnTo>
                  <a:lnTo>
                    <a:pt x="458724" y="717169"/>
                  </a:lnTo>
                  <a:lnTo>
                    <a:pt x="454152" y="715645"/>
                  </a:lnTo>
                  <a:lnTo>
                    <a:pt x="33909" y="386600"/>
                  </a:lnTo>
                  <a:lnTo>
                    <a:pt x="30988" y="380250"/>
                  </a:lnTo>
                  <a:lnTo>
                    <a:pt x="30988" y="367665"/>
                  </a:lnTo>
                  <a:lnTo>
                    <a:pt x="33909" y="361696"/>
                  </a:lnTo>
                  <a:lnTo>
                    <a:pt x="454152" y="32258"/>
                  </a:lnTo>
                  <a:lnTo>
                    <a:pt x="458724" y="30861"/>
                  </a:lnTo>
                  <a:lnTo>
                    <a:pt x="469392" y="30861"/>
                  </a:lnTo>
                  <a:lnTo>
                    <a:pt x="475615" y="33528"/>
                  </a:lnTo>
                  <a:lnTo>
                    <a:pt x="479679" y="38735"/>
                  </a:lnTo>
                  <a:lnTo>
                    <a:pt x="483489" y="46228"/>
                  </a:lnTo>
                  <a:lnTo>
                    <a:pt x="483997" y="54229"/>
                  </a:lnTo>
                  <a:lnTo>
                    <a:pt x="483997" y="4572"/>
                  </a:lnTo>
                  <a:lnTo>
                    <a:pt x="474980" y="1270"/>
                  </a:lnTo>
                  <a:lnTo>
                    <a:pt x="463296" y="0"/>
                  </a:lnTo>
                  <a:lnTo>
                    <a:pt x="19812" y="333375"/>
                  </a:lnTo>
                  <a:lnTo>
                    <a:pt x="0" y="373900"/>
                  </a:lnTo>
                  <a:lnTo>
                    <a:pt x="1270" y="385838"/>
                  </a:lnTo>
                  <a:lnTo>
                    <a:pt x="431165" y="736981"/>
                  </a:lnTo>
                  <a:lnTo>
                    <a:pt x="463296" y="748030"/>
                  </a:lnTo>
                  <a:lnTo>
                    <a:pt x="474980" y="746633"/>
                  </a:lnTo>
                  <a:lnTo>
                    <a:pt x="509524" y="719709"/>
                  </a:lnTo>
                  <a:lnTo>
                    <a:pt x="510540" y="717169"/>
                  </a:lnTo>
                  <a:lnTo>
                    <a:pt x="513207" y="710311"/>
                  </a:lnTo>
                  <a:lnTo>
                    <a:pt x="514985" y="700405"/>
                  </a:lnTo>
                  <a:lnTo>
                    <a:pt x="514858" y="690118"/>
                  </a:lnTo>
                  <a:lnTo>
                    <a:pt x="495300" y="655574"/>
                  </a:lnTo>
                  <a:lnTo>
                    <a:pt x="135890" y="373900"/>
                  </a:lnTo>
                  <a:lnTo>
                    <a:pt x="495300" y="92456"/>
                  </a:lnTo>
                  <a:lnTo>
                    <a:pt x="514858" y="57912"/>
                  </a:lnTo>
                  <a:lnTo>
                    <a:pt x="514985" y="47625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134344" y="6633971"/>
              <a:ext cx="482600" cy="718185"/>
            </a:xfrm>
            <a:custGeom>
              <a:avLst/>
              <a:gdLst/>
              <a:ahLst/>
              <a:cxnLst/>
              <a:rect l="l" t="t" r="r" b="b"/>
              <a:pathLst>
                <a:path w="482600" h="718184">
                  <a:moveTo>
                    <a:pt x="44196" y="0"/>
                  </a:moveTo>
                  <a:lnTo>
                    <a:pt x="7492" y="13842"/>
                  </a:lnTo>
                  <a:lnTo>
                    <a:pt x="0" y="40512"/>
                  </a:lnTo>
                  <a:lnTo>
                    <a:pt x="4317" y="53848"/>
                  </a:lnTo>
                  <a:lnTo>
                    <a:pt x="13588" y="64769"/>
                  </a:lnTo>
                  <a:lnTo>
                    <a:pt x="387476" y="358775"/>
                  </a:lnTo>
                  <a:lnTo>
                    <a:pt x="13588" y="652907"/>
                  </a:lnTo>
                  <a:lnTo>
                    <a:pt x="4317" y="663828"/>
                  </a:lnTo>
                  <a:lnTo>
                    <a:pt x="0" y="677163"/>
                  </a:lnTo>
                  <a:lnTo>
                    <a:pt x="1015" y="691007"/>
                  </a:lnTo>
                  <a:lnTo>
                    <a:pt x="36067" y="717676"/>
                  </a:lnTo>
                  <a:lnTo>
                    <a:pt x="44196" y="717676"/>
                  </a:lnTo>
                  <a:lnTo>
                    <a:pt x="468756" y="387223"/>
                  </a:lnTo>
                  <a:lnTo>
                    <a:pt x="482600" y="358775"/>
                  </a:lnTo>
                  <a:lnTo>
                    <a:pt x="481710" y="350774"/>
                  </a:lnTo>
                  <a:lnTo>
                    <a:pt x="479044" y="343026"/>
                  </a:lnTo>
                  <a:lnTo>
                    <a:pt x="474725" y="336168"/>
                  </a:lnTo>
                  <a:lnTo>
                    <a:pt x="468756" y="330326"/>
                  </a:lnTo>
                  <a:lnTo>
                    <a:pt x="52197" y="266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19104" y="6618731"/>
              <a:ext cx="513715" cy="748030"/>
            </a:xfrm>
            <a:custGeom>
              <a:avLst/>
              <a:gdLst/>
              <a:ahLst/>
              <a:cxnLst/>
              <a:rect l="l" t="t" r="r" b="b"/>
              <a:pathLst>
                <a:path w="513715" h="748029">
                  <a:moveTo>
                    <a:pt x="513461" y="373900"/>
                  </a:moveTo>
                  <a:lnTo>
                    <a:pt x="493776" y="333375"/>
                  </a:lnTo>
                  <a:lnTo>
                    <a:pt x="482600" y="324612"/>
                  </a:lnTo>
                  <a:lnTo>
                    <a:pt x="482600" y="367665"/>
                  </a:lnTo>
                  <a:lnTo>
                    <a:pt x="482600" y="380250"/>
                  </a:lnTo>
                  <a:lnTo>
                    <a:pt x="479679" y="386600"/>
                  </a:lnTo>
                  <a:lnTo>
                    <a:pt x="60579" y="715645"/>
                  </a:lnTo>
                  <a:lnTo>
                    <a:pt x="56007" y="717169"/>
                  </a:lnTo>
                  <a:lnTo>
                    <a:pt x="45339" y="717169"/>
                  </a:lnTo>
                  <a:lnTo>
                    <a:pt x="39116" y="714375"/>
                  </a:lnTo>
                  <a:lnTo>
                    <a:pt x="35052" y="709168"/>
                  </a:lnTo>
                  <a:lnTo>
                    <a:pt x="31369" y="701802"/>
                  </a:lnTo>
                  <a:lnTo>
                    <a:pt x="30734" y="693801"/>
                  </a:lnTo>
                  <a:lnTo>
                    <a:pt x="33147" y="686181"/>
                  </a:lnTo>
                  <a:lnTo>
                    <a:pt x="38481" y="679831"/>
                  </a:lnTo>
                  <a:lnTo>
                    <a:pt x="427863" y="373900"/>
                  </a:lnTo>
                  <a:lnTo>
                    <a:pt x="38481" y="68072"/>
                  </a:lnTo>
                  <a:lnTo>
                    <a:pt x="33147" y="61849"/>
                  </a:lnTo>
                  <a:lnTo>
                    <a:pt x="30734" y="54229"/>
                  </a:lnTo>
                  <a:lnTo>
                    <a:pt x="31369" y="46228"/>
                  </a:lnTo>
                  <a:lnTo>
                    <a:pt x="35052" y="38735"/>
                  </a:lnTo>
                  <a:lnTo>
                    <a:pt x="39116" y="33528"/>
                  </a:lnTo>
                  <a:lnTo>
                    <a:pt x="45339" y="30861"/>
                  </a:lnTo>
                  <a:lnTo>
                    <a:pt x="56007" y="30861"/>
                  </a:lnTo>
                  <a:lnTo>
                    <a:pt x="60579" y="32258"/>
                  </a:lnTo>
                  <a:lnTo>
                    <a:pt x="479679" y="361696"/>
                  </a:lnTo>
                  <a:lnTo>
                    <a:pt x="482600" y="367665"/>
                  </a:lnTo>
                  <a:lnTo>
                    <a:pt x="482600" y="324612"/>
                  </a:lnTo>
                  <a:lnTo>
                    <a:pt x="108966" y="30861"/>
                  </a:lnTo>
                  <a:lnTo>
                    <a:pt x="76454" y="6223"/>
                  </a:lnTo>
                  <a:lnTo>
                    <a:pt x="51435" y="0"/>
                  </a:lnTo>
                  <a:lnTo>
                    <a:pt x="10668" y="19685"/>
                  </a:lnTo>
                  <a:lnTo>
                    <a:pt x="0" y="57785"/>
                  </a:lnTo>
                  <a:lnTo>
                    <a:pt x="6096" y="76708"/>
                  </a:lnTo>
                  <a:lnTo>
                    <a:pt x="19431" y="92456"/>
                  </a:lnTo>
                  <a:lnTo>
                    <a:pt x="377825" y="373900"/>
                  </a:lnTo>
                  <a:lnTo>
                    <a:pt x="19431" y="655574"/>
                  </a:lnTo>
                  <a:lnTo>
                    <a:pt x="6096" y="671195"/>
                  </a:lnTo>
                  <a:lnTo>
                    <a:pt x="0" y="690118"/>
                  </a:lnTo>
                  <a:lnTo>
                    <a:pt x="1524" y="709930"/>
                  </a:lnTo>
                  <a:lnTo>
                    <a:pt x="28829" y="742823"/>
                  </a:lnTo>
                  <a:lnTo>
                    <a:pt x="51435" y="748030"/>
                  </a:lnTo>
                  <a:lnTo>
                    <a:pt x="60071" y="747268"/>
                  </a:lnTo>
                  <a:lnTo>
                    <a:pt x="108839" y="717169"/>
                  </a:lnTo>
                  <a:lnTo>
                    <a:pt x="493776" y="414528"/>
                  </a:lnTo>
                  <a:lnTo>
                    <a:pt x="513461" y="373900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58856" y="6438899"/>
              <a:ext cx="474345" cy="1108075"/>
            </a:xfrm>
            <a:custGeom>
              <a:avLst/>
              <a:gdLst/>
              <a:ahLst/>
              <a:cxnLst/>
              <a:rect l="l" t="t" r="r" b="b"/>
              <a:pathLst>
                <a:path w="474345" h="1108075">
                  <a:moveTo>
                    <a:pt x="442087" y="0"/>
                  </a:moveTo>
                  <a:lnTo>
                    <a:pt x="403605" y="23240"/>
                  </a:lnTo>
                  <a:lnTo>
                    <a:pt x="2413" y="1058291"/>
                  </a:lnTo>
                  <a:lnTo>
                    <a:pt x="0" y="1072133"/>
                  </a:lnTo>
                  <a:lnTo>
                    <a:pt x="889" y="1079245"/>
                  </a:lnTo>
                  <a:lnTo>
                    <a:pt x="27432" y="1106805"/>
                  </a:lnTo>
                  <a:lnTo>
                    <a:pt x="36322" y="1107694"/>
                  </a:lnTo>
                  <a:lnTo>
                    <a:pt x="47117" y="1106043"/>
                  </a:lnTo>
                  <a:lnTo>
                    <a:pt x="471424" y="49529"/>
                  </a:lnTo>
                  <a:lnTo>
                    <a:pt x="473964" y="35305"/>
                  </a:lnTo>
                  <a:lnTo>
                    <a:pt x="470789" y="21716"/>
                  </a:lnTo>
                  <a:lnTo>
                    <a:pt x="462915" y="10287"/>
                  </a:lnTo>
                  <a:lnTo>
                    <a:pt x="450723" y="2412"/>
                  </a:lnTo>
                  <a:lnTo>
                    <a:pt x="442087" y="0"/>
                  </a:lnTo>
                  <a:close/>
                </a:path>
              </a:pathLst>
            </a:custGeom>
            <a:solidFill>
              <a:srgbClr val="6CB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43616" y="6423659"/>
              <a:ext cx="504190" cy="1138555"/>
            </a:xfrm>
            <a:custGeom>
              <a:avLst/>
              <a:gdLst/>
              <a:ahLst/>
              <a:cxnLst/>
              <a:rect l="l" t="t" r="r" b="b"/>
              <a:pathLst>
                <a:path w="504190" h="1138554">
                  <a:moveTo>
                    <a:pt x="458977" y="0"/>
                  </a:moveTo>
                  <a:lnTo>
                    <a:pt x="452500" y="0"/>
                  </a:lnTo>
                  <a:lnTo>
                    <a:pt x="437006" y="2412"/>
                  </a:lnTo>
                  <a:lnTo>
                    <a:pt x="404367" y="33147"/>
                  </a:lnTo>
                  <a:lnTo>
                    <a:pt x="3428" y="1067434"/>
                  </a:lnTo>
                  <a:lnTo>
                    <a:pt x="0" y="1087373"/>
                  </a:lnTo>
                  <a:lnTo>
                    <a:pt x="1269" y="1097407"/>
                  </a:lnTo>
                  <a:lnTo>
                    <a:pt x="24002" y="1129919"/>
                  </a:lnTo>
                  <a:lnTo>
                    <a:pt x="45338" y="1138046"/>
                  </a:lnTo>
                  <a:lnTo>
                    <a:pt x="51815" y="1138046"/>
                  </a:lnTo>
                  <a:lnTo>
                    <a:pt x="92201" y="1118362"/>
                  </a:lnTo>
                  <a:lnTo>
                    <a:pt x="49275" y="1107058"/>
                  </a:lnTo>
                  <a:lnTo>
                    <a:pt x="46735" y="1106677"/>
                  </a:lnTo>
                  <a:lnTo>
                    <a:pt x="44195" y="1105662"/>
                  </a:lnTo>
                  <a:lnTo>
                    <a:pt x="37210" y="1101216"/>
                  </a:lnTo>
                  <a:lnTo>
                    <a:pt x="32638" y="1094613"/>
                  </a:lnTo>
                  <a:lnTo>
                    <a:pt x="30987" y="1086865"/>
                  </a:lnTo>
                  <a:lnTo>
                    <a:pt x="32384" y="1078738"/>
                  </a:lnTo>
                  <a:lnTo>
                    <a:pt x="436244" y="36067"/>
                  </a:lnTo>
                  <a:lnTo>
                    <a:pt x="444118" y="30861"/>
                  </a:lnTo>
                  <a:lnTo>
                    <a:pt x="455040" y="30861"/>
                  </a:lnTo>
                  <a:lnTo>
                    <a:pt x="473328" y="51180"/>
                  </a:lnTo>
                  <a:lnTo>
                    <a:pt x="471931" y="59309"/>
                  </a:lnTo>
                  <a:lnTo>
                    <a:pt x="68072" y="1101978"/>
                  </a:lnTo>
                  <a:lnTo>
                    <a:pt x="60070" y="1107058"/>
                  </a:lnTo>
                  <a:lnTo>
                    <a:pt x="98678" y="1107058"/>
                  </a:lnTo>
                  <a:lnTo>
                    <a:pt x="99949" y="1104900"/>
                  </a:lnTo>
                  <a:lnTo>
                    <a:pt x="500760" y="70485"/>
                  </a:lnTo>
                  <a:lnTo>
                    <a:pt x="504189" y="50291"/>
                  </a:lnTo>
                  <a:lnTo>
                    <a:pt x="488441" y="14604"/>
                  </a:lnTo>
                  <a:lnTo>
                    <a:pt x="458977" y="0"/>
                  </a:lnTo>
                  <a:close/>
                </a:path>
              </a:pathLst>
            </a:custGeom>
            <a:solidFill>
              <a:srgbClr val="1F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490472"/>
            <a:ext cx="3927475" cy="403860"/>
          </a:xfrm>
          <a:custGeom>
            <a:avLst/>
            <a:gdLst/>
            <a:ahLst/>
            <a:cxnLst/>
            <a:rect l="l" t="t" r="r" b="b"/>
            <a:pathLst>
              <a:path w="3927475" h="403860">
                <a:moveTo>
                  <a:pt x="3718433" y="0"/>
                </a:moveTo>
                <a:lnTo>
                  <a:pt x="3670554" y="5333"/>
                </a:lnTo>
                <a:lnTo>
                  <a:pt x="3626612" y="20447"/>
                </a:lnTo>
                <a:lnTo>
                  <a:pt x="3587750" y="44323"/>
                </a:lnTo>
                <a:lnTo>
                  <a:pt x="3555491" y="75564"/>
                </a:lnTo>
                <a:lnTo>
                  <a:pt x="3530854" y="113029"/>
                </a:lnTo>
                <a:lnTo>
                  <a:pt x="3515105" y="155448"/>
                </a:lnTo>
                <a:lnTo>
                  <a:pt x="3512185" y="179958"/>
                </a:lnTo>
                <a:lnTo>
                  <a:pt x="2730881" y="179958"/>
                </a:lnTo>
                <a:lnTo>
                  <a:pt x="2555621" y="10413"/>
                </a:lnTo>
                <a:lnTo>
                  <a:pt x="0" y="10413"/>
                </a:lnTo>
                <a:lnTo>
                  <a:pt x="0" y="53975"/>
                </a:lnTo>
                <a:lnTo>
                  <a:pt x="2536825" y="53975"/>
                </a:lnTo>
                <a:lnTo>
                  <a:pt x="2667000" y="179958"/>
                </a:lnTo>
                <a:lnTo>
                  <a:pt x="0" y="179958"/>
                </a:lnTo>
                <a:lnTo>
                  <a:pt x="0" y="223520"/>
                </a:lnTo>
                <a:lnTo>
                  <a:pt x="3512185" y="223520"/>
                </a:lnTo>
                <a:lnTo>
                  <a:pt x="3515105" y="248030"/>
                </a:lnTo>
                <a:lnTo>
                  <a:pt x="3530854" y="290449"/>
                </a:lnTo>
                <a:lnTo>
                  <a:pt x="3555491" y="327913"/>
                </a:lnTo>
                <a:lnTo>
                  <a:pt x="3587750" y="359155"/>
                </a:lnTo>
                <a:lnTo>
                  <a:pt x="3626612" y="382904"/>
                </a:lnTo>
                <a:lnTo>
                  <a:pt x="3670554" y="398145"/>
                </a:lnTo>
                <a:lnTo>
                  <a:pt x="3718433" y="403478"/>
                </a:lnTo>
                <a:lnTo>
                  <a:pt x="3766312" y="398145"/>
                </a:lnTo>
                <a:lnTo>
                  <a:pt x="3810127" y="382904"/>
                </a:lnTo>
                <a:lnTo>
                  <a:pt x="3848862" y="359155"/>
                </a:lnTo>
                <a:lnTo>
                  <a:pt x="3881120" y="327913"/>
                </a:lnTo>
                <a:lnTo>
                  <a:pt x="3905758" y="290449"/>
                </a:lnTo>
                <a:lnTo>
                  <a:pt x="3921505" y="248030"/>
                </a:lnTo>
                <a:lnTo>
                  <a:pt x="3926966" y="201675"/>
                </a:lnTo>
                <a:lnTo>
                  <a:pt x="3921505" y="155448"/>
                </a:lnTo>
                <a:lnTo>
                  <a:pt x="3905758" y="113029"/>
                </a:lnTo>
                <a:lnTo>
                  <a:pt x="3881120" y="75564"/>
                </a:lnTo>
                <a:lnTo>
                  <a:pt x="3848862" y="44323"/>
                </a:lnTo>
                <a:lnTo>
                  <a:pt x="3810127" y="20447"/>
                </a:lnTo>
                <a:lnTo>
                  <a:pt x="3766312" y="5333"/>
                </a:lnTo>
                <a:lnTo>
                  <a:pt x="3718433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551" y="2266188"/>
            <a:ext cx="3810000" cy="5800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0088" y="3217164"/>
            <a:ext cx="3924300" cy="58186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64" y="9259823"/>
            <a:ext cx="5550408" cy="7437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6551" y="8249411"/>
            <a:ext cx="3810000" cy="16642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00943" y="2272283"/>
            <a:ext cx="7060692" cy="7482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03" y="3493008"/>
            <a:ext cx="1440179" cy="193090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00" dirty="0"/>
              <a:t>ARCHITECTURE</a:t>
            </a:r>
            <a:r>
              <a:rPr sz="5200" spc="-200" dirty="0"/>
              <a:t> </a:t>
            </a:r>
            <a:r>
              <a:rPr sz="5200" spc="-10" dirty="0"/>
              <a:t>METHODOLOGIES</a:t>
            </a:r>
            <a:endParaRPr sz="5200"/>
          </a:p>
        </p:txBody>
      </p:sp>
      <p:sp>
        <p:nvSpPr>
          <p:cNvPr id="11" name="object 11"/>
          <p:cNvSpPr txBox="1"/>
          <p:nvPr/>
        </p:nvSpPr>
        <p:spPr>
          <a:xfrm>
            <a:off x="4767834" y="2282697"/>
            <a:ext cx="3821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92DCEB"/>
                </a:solidFill>
                <a:latin typeface="Carlito"/>
                <a:cs typeface="Carlito"/>
              </a:rPr>
              <a:t>OBJECT-</a:t>
            </a:r>
            <a:r>
              <a:rPr sz="2400" spc="-30" dirty="0">
                <a:solidFill>
                  <a:srgbClr val="92DCEB"/>
                </a:solidFill>
                <a:latin typeface="Carlito"/>
                <a:cs typeface="Carlito"/>
              </a:rPr>
              <a:t>ORIENTED</a:t>
            </a:r>
            <a:r>
              <a:rPr sz="2400" spc="-7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CSS</a:t>
            </a:r>
            <a:r>
              <a:rPr sz="2400" spc="-7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92DCEB"/>
                </a:solidFill>
                <a:latin typeface="Carlito"/>
                <a:cs typeface="Carlito"/>
              </a:rPr>
              <a:t>(OOCSS)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41338" y="5096636"/>
            <a:ext cx="3453129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BLOCK,</a:t>
            </a:r>
            <a:r>
              <a:rPr sz="2400" spc="-13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80" dirty="0">
                <a:solidFill>
                  <a:srgbClr val="92DCEB"/>
                </a:solidFill>
                <a:latin typeface="Carlito"/>
                <a:cs typeface="Carlito"/>
              </a:rPr>
              <a:t>ELEMENT,</a:t>
            </a:r>
            <a:r>
              <a:rPr sz="2400" spc="-170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92DCEB"/>
                </a:solidFill>
                <a:latin typeface="Carlito"/>
                <a:cs typeface="Carlito"/>
              </a:rPr>
              <a:t>MODIFIER (BEM)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083" y="3396996"/>
            <a:ext cx="1696212" cy="17480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490472"/>
            <a:ext cx="3927475" cy="403860"/>
          </a:xfrm>
          <a:custGeom>
            <a:avLst/>
            <a:gdLst/>
            <a:ahLst/>
            <a:cxnLst/>
            <a:rect l="l" t="t" r="r" b="b"/>
            <a:pathLst>
              <a:path w="3927475" h="403860">
                <a:moveTo>
                  <a:pt x="3718433" y="0"/>
                </a:moveTo>
                <a:lnTo>
                  <a:pt x="3670554" y="5333"/>
                </a:lnTo>
                <a:lnTo>
                  <a:pt x="3626612" y="20447"/>
                </a:lnTo>
                <a:lnTo>
                  <a:pt x="3587750" y="44323"/>
                </a:lnTo>
                <a:lnTo>
                  <a:pt x="3555491" y="75564"/>
                </a:lnTo>
                <a:lnTo>
                  <a:pt x="3530854" y="113029"/>
                </a:lnTo>
                <a:lnTo>
                  <a:pt x="3515105" y="155448"/>
                </a:lnTo>
                <a:lnTo>
                  <a:pt x="3512185" y="179958"/>
                </a:lnTo>
                <a:lnTo>
                  <a:pt x="2730881" y="179958"/>
                </a:lnTo>
                <a:lnTo>
                  <a:pt x="2555621" y="10413"/>
                </a:lnTo>
                <a:lnTo>
                  <a:pt x="0" y="10413"/>
                </a:lnTo>
                <a:lnTo>
                  <a:pt x="0" y="53975"/>
                </a:lnTo>
                <a:lnTo>
                  <a:pt x="2536825" y="53975"/>
                </a:lnTo>
                <a:lnTo>
                  <a:pt x="2667000" y="179958"/>
                </a:lnTo>
                <a:lnTo>
                  <a:pt x="0" y="179958"/>
                </a:lnTo>
                <a:lnTo>
                  <a:pt x="0" y="223520"/>
                </a:lnTo>
                <a:lnTo>
                  <a:pt x="3512185" y="223520"/>
                </a:lnTo>
                <a:lnTo>
                  <a:pt x="3515105" y="248030"/>
                </a:lnTo>
                <a:lnTo>
                  <a:pt x="3530854" y="290449"/>
                </a:lnTo>
                <a:lnTo>
                  <a:pt x="3555491" y="327913"/>
                </a:lnTo>
                <a:lnTo>
                  <a:pt x="3587750" y="359155"/>
                </a:lnTo>
                <a:lnTo>
                  <a:pt x="3626612" y="382904"/>
                </a:lnTo>
                <a:lnTo>
                  <a:pt x="3670554" y="398145"/>
                </a:lnTo>
                <a:lnTo>
                  <a:pt x="3718433" y="403478"/>
                </a:lnTo>
                <a:lnTo>
                  <a:pt x="3766312" y="398145"/>
                </a:lnTo>
                <a:lnTo>
                  <a:pt x="3810127" y="382904"/>
                </a:lnTo>
                <a:lnTo>
                  <a:pt x="3848862" y="359155"/>
                </a:lnTo>
                <a:lnTo>
                  <a:pt x="3881120" y="327913"/>
                </a:lnTo>
                <a:lnTo>
                  <a:pt x="3905758" y="290449"/>
                </a:lnTo>
                <a:lnTo>
                  <a:pt x="3921505" y="248030"/>
                </a:lnTo>
                <a:lnTo>
                  <a:pt x="3926966" y="201675"/>
                </a:lnTo>
                <a:lnTo>
                  <a:pt x="3921505" y="155448"/>
                </a:lnTo>
                <a:lnTo>
                  <a:pt x="3905758" y="113029"/>
                </a:lnTo>
                <a:lnTo>
                  <a:pt x="3881120" y="75564"/>
                </a:lnTo>
                <a:lnTo>
                  <a:pt x="3848862" y="44323"/>
                </a:lnTo>
                <a:lnTo>
                  <a:pt x="3810127" y="20447"/>
                </a:lnTo>
                <a:lnTo>
                  <a:pt x="3766312" y="5333"/>
                </a:lnTo>
                <a:lnTo>
                  <a:pt x="3718433" y="0"/>
                </a:lnTo>
                <a:close/>
              </a:path>
            </a:pathLst>
          </a:custGeom>
          <a:solidFill>
            <a:srgbClr val="0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" y="4491226"/>
            <a:ext cx="3316224" cy="57744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9231" y="5480303"/>
            <a:ext cx="7018020" cy="28331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19231" y="8677656"/>
            <a:ext cx="7018020" cy="11353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8684" y="5949696"/>
            <a:ext cx="3956304" cy="14295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29900" y="4024884"/>
            <a:ext cx="6996684" cy="92506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92608" y="3095244"/>
            <a:ext cx="6899275" cy="2110740"/>
            <a:chOff x="292608" y="3095244"/>
            <a:chExt cx="6899275" cy="211074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608" y="3095244"/>
              <a:ext cx="5669280" cy="12923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0052" y="3275076"/>
              <a:ext cx="1441703" cy="193090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00" dirty="0"/>
              <a:t>ARCHITECTURE</a:t>
            </a:r>
            <a:r>
              <a:rPr sz="5200" spc="-200" dirty="0"/>
              <a:t> </a:t>
            </a:r>
            <a:r>
              <a:rPr sz="5200" spc="-10" dirty="0"/>
              <a:t>METHODOLOGIES</a:t>
            </a:r>
            <a:endParaRPr sz="5200"/>
          </a:p>
        </p:txBody>
      </p:sp>
      <p:sp>
        <p:nvSpPr>
          <p:cNvPr id="13" name="object 13"/>
          <p:cNvSpPr txBox="1"/>
          <p:nvPr/>
        </p:nvSpPr>
        <p:spPr>
          <a:xfrm>
            <a:off x="268020" y="2044445"/>
            <a:ext cx="615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92DCEB"/>
                </a:solidFill>
                <a:latin typeface="Carlito"/>
                <a:cs typeface="Carlito"/>
              </a:rPr>
              <a:t>SCALABLE</a:t>
            </a:r>
            <a:r>
              <a:rPr sz="2400" spc="-17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AND</a:t>
            </a:r>
            <a:r>
              <a:rPr sz="2400" spc="-2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MODULAR</a:t>
            </a:r>
            <a:r>
              <a:rPr sz="2400" spc="-5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50" dirty="0">
                <a:solidFill>
                  <a:srgbClr val="92DCEB"/>
                </a:solidFill>
                <a:latin typeface="Carlito"/>
                <a:cs typeface="Carlito"/>
              </a:rPr>
              <a:t>ARCHITECTURE</a:t>
            </a:r>
            <a:r>
              <a:rPr sz="2400" spc="-10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FOR</a:t>
            </a:r>
            <a:r>
              <a:rPr sz="2400" spc="-7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92DCEB"/>
                </a:solidFill>
                <a:latin typeface="Carlito"/>
                <a:cs typeface="Carlito"/>
              </a:rPr>
              <a:t>CSS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020" y="2475356"/>
            <a:ext cx="1223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92DCEB"/>
                </a:solidFill>
                <a:latin typeface="Carlito"/>
                <a:cs typeface="Carlito"/>
              </a:rPr>
              <a:t>(SMACSS)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46054" y="2643885"/>
            <a:ext cx="3858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92DCEB"/>
                </a:solidFill>
                <a:latin typeface="Carlito"/>
                <a:cs typeface="Carlito"/>
              </a:rPr>
              <a:t>ATOMIC</a:t>
            </a:r>
            <a:r>
              <a:rPr sz="2400" spc="-15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CSS</a:t>
            </a:r>
            <a:r>
              <a:rPr sz="2400" spc="-4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110" dirty="0">
                <a:solidFill>
                  <a:srgbClr val="92DCEB"/>
                </a:solidFill>
                <a:latin typeface="Carlito"/>
                <a:cs typeface="Carlito"/>
              </a:rPr>
              <a:t>(UTILITY-</a:t>
            </a:r>
            <a:r>
              <a:rPr sz="2400" dirty="0">
                <a:solidFill>
                  <a:srgbClr val="92DCEB"/>
                </a:solidFill>
                <a:latin typeface="Carlito"/>
                <a:cs typeface="Carlito"/>
              </a:rPr>
              <a:t>FIRST</a:t>
            </a:r>
            <a:r>
              <a:rPr sz="2400" spc="19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92DCEB"/>
                </a:solidFill>
                <a:latin typeface="Carlito"/>
                <a:cs typeface="Carlito"/>
              </a:rPr>
              <a:t>CSS)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231" y="3339084"/>
            <a:ext cx="594359" cy="16337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717803"/>
            <a:ext cx="16230600" cy="9136380"/>
            <a:chOff x="1028700" y="725423"/>
            <a:chExt cx="16230600" cy="9136380"/>
          </a:xfrm>
        </p:grpSpPr>
        <p:sp>
          <p:nvSpPr>
            <p:cNvPr id="4" name="object 4"/>
            <p:cNvSpPr/>
            <p:nvPr/>
          </p:nvSpPr>
          <p:spPr>
            <a:xfrm>
              <a:off x="1028700" y="725423"/>
              <a:ext cx="6343015" cy="4147185"/>
            </a:xfrm>
            <a:custGeom>
              <a:avLst/>
              <a:gdLst/>
              <a:ahLst/>
              <a:cxnLst/>
              <a:rect l="l" t="t" r="r" b="b"/>
              <a:pathLst>
                <a:path w="6343015" h="4147185">
                  <a:moveTo>
                    <a:pt x="6264148" y="0"/>
                  </a:moveTo>
                  <a:lnTo>
                    <a:pt x="78790" y="0"/>
                  </a:lnTo>
                  <a:lnTo>
                    <a:pt x="63347" y="1524"/>
                  </a:lnTo>
                  <a:lnTo>
                    <a:pt x="23075" y="23114"/>
                  </a:lnTo>
                  <a:lnTo>
                    <a:pt x="1524" y="63373"/>
                  </a:lnTo>
                  <a:lnTo>
                    <a:pt x="0" y="78740"/>
                  </a:lnTo>
                  <a:lnTo>
                    <a:pt x="0" y="4068064"/>
                  </a:lnTo>
                  <a:lnTo>
                    <a:pt x="6197" y="4098671"/>
                  </a:lnTo>
                  <a:lnTo>
                    <a:pt x="23075" y="4123690"/>
                  </a:lnTo>
                  <a:lnTo>
                    <a:pt x="48120" y="4140580"/>
                  </a:lnTo>
                  <a:lnTo>
                    <a:pt x="78790" y="4146804"/>
                  </a:lnTo>
                  <a:lnTo>
                    <a:pt x="6264148" y="4146804"/>
                  </a:lnTo>
                  <a:lnTo>
                    <a:pt x="6307835" y="4133596"/>
                  </a:lnTo>
                  <a:lnTo>
                    <a:pt x="6336919" y="4098163"/>
                  </a:lnTo>
                  <a:lnTo>
                    <a:pt x="6342888" y="4068064"/>
                  </a:lnTo>
                  <a:lnTo>
                    <a:pt x="6342888" y="78740"/>
                  </a:lnTo>
                  <a:lnTo>
                    <a:pt x="6329680" y="35051"/>
                  </a:lnTo>
                  <a:lnTo>
                    <a:pt x="6294247" y="5969"/>
                  </a:lnTo>
                  <a:lnTo>
                    <a:pt x="6264148" y="0"/>
                  </a:lnTo>
                  <a:close/>
                </a:path>
              </a:pathLst>
            </a:custGeom>
            <a:solidFill>
              <a:srgbClr val="136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700" y="725423"/>
              <a:ext cx="16230600" cy="9136380"/>
            </a:xfrm>
            <a:custGeom>
              <a:avLst/>
              <a:gdLst/>
              <a:ahLst/>
              <a:cxnLst/>
              <a:rect l="l" t="t" r="r" b="b"/>
              <a:pathLst>
                <a:path w="16230600" h="9136380">
                  <a:moveTo>
                    <a:pt x="6342888" y="5068316"/>
                  </a:moveTo>
                  <a:lnTo>
                    <a:pt x="6329680" y="5024628"/>
                  </a:lnTo>
                  <a:lnTo>
                    <a:pt x="6294247" y="4995545"/>
                  </a:lnTo>
                  <a:lnTo>
                    <a:pt x="6264148" y="4989576"/>
                  </a:lnTo>
                  <a:lnTo>
                    <a:pt x="78790" y="4989576"/>
                  </a:lnTo>
                  <a:lnTo>
                    <a:pt x="35077" y="5002784"/>
                  </a:lnTo>
                  <a:lnTo>
                    <a:pt x="5994" y="5038217"/>
                  </a:lnTo>
                  <a:lnTo>
                    <a:pt x="0" y="5068316"/>
                  </a:lnTo>
                  <a:lnTo>
                    <a:pt x="0" y="9057589"/>
                  </a:lnTo>
                  <a:lnTo>
                    <a:pt x="6184" y="9088260"/>
                  </a:lnTo>
                  <a:lnTo>
                    <a:pt x="23075" y="9113304"/>
                  </a:lnTo>
                  <a:lnTo>
                    <a:pt x="48120" y="9130195"/>
                  </a:lnTo>
                  <a:lnTo>
                    <a:pt x="78790" y="9136380"/>
                  </a:lnTo>
                  <a:lnTo>
                    <a:pt x="6264148" y="9136380"/>
                  </a:lnTo>
                  <a:lnTo>
                    <a:pt x="6307836" y="9123147"/>
                  </a:lnTo>
                  <a:lnTo>
                    <a:pt x="6336919" y="9087739"/>
                  </a:lnTo>
                  <a:lnTo>
                    <a:pt x="6342888" y="9057589"/>
                  </a:lnTo>
                  <a:lnTo>
                    <a:pt x="6342888" y="5068316"/>
                  </a:lnTo>
                  <a:close/>
                </a:path>
                <a:path w="16230600" h="9136380">
                  <a:moveTo>
                    <a:pt x="16230600" y="5068316"/>
                  </a:moveTo>
                  <a:lnTo>
                    <a:pt x="16217392" y="5024628"/>
                  </a:lnTo>
                  <a:lnTo>
                    <a:pt x="16181959" y="4995545"/>
                  </a:lnTo>
                  <a:lnTo>
                    <a:pt x="16151860" y="4989576"/>
                  </a:lnTo>
                  <a:lnTo>
                    <a:pt x="9966452" y="4989576"/>
                  </a:lnTo>
                  <a:lnTo>
                    <a:pt x="9922764" y="5002784"/>
                  </a:lnTo>
                  <a:lnTo>
                    <a:pt x="9893681" y="5038217"/>
                  </a:lnTo>
                  <a:lnTo>
                    <a:pt x="9887712" y="5068316"/>
                  </a:lnTo>
                  <a:lnTo>
                    <a:pt x="9887712" y="9057589"/>
                  </a:lnTo>
                  <a:lnTo>
                    <a:pt x="9893935" y="9088260"/>
                  </a:lnTo>
                  <a:lnTo>
                    <a:pt x="9910826" y="9113304"/>
                  </a:lnTo>
                  <a:lnTo>
                    <a:pt x="9935845" y="9130195"/>
                  </a:lnTo>
                  <a:lnTo>
                    <a:pt x="9966452" y="9136380"/>
                  </a:lnTo>
                  <a:lnTo>
                    <a:pt x="16151860" y="9136380"/>
                  </a:lnTo>
                  <a:lnTo>
                    <a:pt x="16195548" y="9123147"/>
                  </a:lnTo>
                  <a:lnTo>
                    <a:pt x="16224631" y="9087739"/>
                  </a:lnTo>
                  <a:lnTo>
                    <a:pt x="16230600" y="9057589"/>
                  </a:lnTo>
                  <a:lnTo>
                    <a:pt x="16230600" y="5068316"/>
                  </a:lnTo>
                  <a:close/>
                </a:path>
                <a:path w="16230600" h="9136380">
                  <a:moveTo>
                    <a:pt x="16230600" y="78740"/>
                  </a:moveTo>
                  <a:lnTo>
                    <a:pt x="16217392" y="35052"/>
                  </a:lnTo>
                  <a:lnTo>
                    <a:pt x="16181959" y="5969"/>
                  </a:lnTo>
                  <a:lnTo>
                    <a:pt x="16151860" y="0"/>
                  </a:lnTo>
                  <a:lnTo>
                    <a:pt x="9966452" y="0"/>
                  </a:lnTo>
                  <a:lnTo>
                    <a:pt x="9922764" y="13208"/>
                  </a:lnTo>
                  <a:lnTo>
                    <a:pt x="9893681" y="48641"/>
                  </a:lnTo>
                  <a:lnTo>
                    <a:pt x="9887712" y="78740"/>
                  </a:lnTo>
                  <a:lnTo>
                    <a:pt x="9887712" y="4068064"/>
                  </a:lnTo>
                  <a:lnTo>
                    <a:pt x="9893935" y="4098671"/>
                  </a:lnTo>
                  <a:lnTo>
                    <a:pt x="9910826" y="4123690"/>
                  </a:lnTo>
                  <a:lnTo>
                    <a:pt x="9935845" y="4140581"/>
                  </a:lnTo>
                  <a:lnTo>
                    <a:pt x="9966452" y="4146804"/>
                  </a:lnTo>
                  <a:lnTo>
                    <a:pt x="16151860" y="4146804"/>
                  </a:lnTo>
                  <a:lnTo>
                    <a:pt x="16195548" y="4133596"/>
                  </a:lnTo>
                  <a:lnTo>
                    <a:pt x="16224631" y="4098163"/>
                  </a:lnTo>
                  <a:lnTo>
                    <a:pt x="16230600" y="4068064"/>
                  </a:lnTo>
                  <a:lnTo>
                    <a:pt x="16230600" y="78740"/>
                  </a:lnTo>
                  <a:close/>
                </a:path>
              </a:pathLst>
            </a:custGeom>
            <a:solidFill>
              <a:srgbClr val="136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21785" y="723137"/>
            <a:ext cx="1150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</a:rPr>
              <a:t>OOCSS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216253" y="1569186"/>
            <a:ext cx="5743575" cy="21018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Separatesstructurefrom</a:t>
            </a:r>
            <a:r>
              <a:rPr sz="17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visual</a:t>
            </a:r>
            <a:r>
              <a:rPr sz="17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65" dirty="0">
                <a:solidFill>
                  <a:srgbClr val="9FDFF8"/>
                </a:solidFill>
                <a:latin typeface="Carlito"/>
                <a:cs typeface="Carlito"/>
              </a:rPr>
              <a:t>content</a:t>
            </a:r>
            <a:r>
              <a:rPr sz="1700" spc="-1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(object</a:t>
            </a:r>
            <a:r>
              <a:rPr sz="17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from</a:t>
            </a:r>
            <a:r>
              <a:rPr sz="1700" spc="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skin)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No</a:t>
            </a:r>
            <a:r>
              <a:rPr sz="17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specific</a:t>
            </a:r>
            <a:r>
              <a:rPr sz="17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naming</a:t>
            </a:r>
            <a:r>
              <a:rPr sz="17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65" dirty="0">
                <a:solidFill>
                  <a:srgbClr val="9FDFF8"/>
                </a:solidFill>
                <a:latin typeface="Carlito"/>
                <a:cs typeface="Carlito"/>
              </a:rPr>
              <a:t>conventions,</a:t>
            </a:r>
            <a:r>
              <a:rPr sz="1700" spc="-2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making</a:t>
            </a:r>
            <a:r>
              <a:rPr sz="17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it</a:t>
            </a:r>
            <a:r>
              <a:rPr sz="17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intuitiveto</a:t>
            </a:r>
            <a:r>
              <a:rPr sz="17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understand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409"/>
              </a:spcBef>
            </a:pP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700" spc="-1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use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latin typeface="Carlito"/>
                <a:cs typeface="Carlito"/>
              </a:rPr>
              <a:t>Lack</a:t>
            </a:r>
            <a:r>
              <a:rPr sz="1700" spc="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155" dirty="0">
                <a:latin typeface="Carlito"/>
                <a:cs typeface="Carlito"/>
              </a:rPr>
              <a:t> </a:t>
            </a:r>
            <a:r>
              <a:rPr sz="1700" spc="-40" dirty="0">
                <a:latin typeface="Carlito"/>
                <a:cs typeface="Carlito"/>
              </a:rPr>
              <a:t>naming</a:t>
            </a:r>
            <a:r>
              <a:rPr sz="1700" spc="-125" dirty="0">
                <a:latin typeface="Carlito"/>
                <a:cs typeface="Carlito"/>
              </a:rPr>
              <a:t> </a:t>
            </a:r>
            <a:r>
              <a:rPr sz="1700" spc="-65" dirty="0">
                <a:latin typeface="Carlito"/>
                <a:cs typeface="Carlito"/>
              </a:rPr>
              <a:t>conventions</a:t>
            </a:r>
            <a:r>
              <a:rPr sz="1700" spc="-20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10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hindershared</a:t>
            </a:r>
            <a:r>
              <a:rPr sz="1700" spc="-11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understanding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409"/>
              </a:spcBef>
            </a:pPr>
            <a:r>
              <a:rPr sz="1700" spc="-10" dirty="0">
                <a:latin typeface="Carlito"/>
                <a:cs typeface="Carlito"/>
              </a:rPr>
              <a:t>among</a:t>
            </a:r>
            <a:r>
              <a:rPr sz="1700" spc="-9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developers</a:t>
            </a:r>
            <a:endParaRPr sz="1700">
              <a:latin typeface="Carlito"/>
              <a:cs typeface="Carlito"/>
            </a:endParaRPr>
          </a:p>
          <a:p>
            <a:pPr marL="196850" marR="466090" indent="-184785">
              <a:lnSpc>
                <a:spcPts val="2400"/>
              </a:lnSpc>
              <a:spcBef>
                <a:spcPts val="55"/>
              </a:spcBef>
              <a:buFont typeface="Arial"/>
              <a:buChar char="•"/>
              <a:tabLst>
                <a:tab pos="196850" algn="l"/>
                <a:tab pos="198120" algn="l"/>
              </a:tabLst>
            </a:pPr>
            <a:r>
              <a:rPr sz="1700" dirty="0">
                <a:latin typeface="Carlito"/>
                <a:cs typeface="Carlito"/>
              </a:rPr>
              <a:t>	</a:t>
            </a:r>
            <a:r>
              <a:rPr sz="1700" spc="-35" dirty="0">
                <a:latin typeface="Carlito"/>
                <a:cs typeface="Carlito"/>
              </a:rPr>
              <a:t>Different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spc="-40" dirty="0">
                <a:latin typeface="Carlito"/>
                <a:cs typeface="Carlito"/>
              </a:rPr>
              <a:t>perceptions</a:t>
            </a:r>
            <a:r>
              <a:rPr sz="1700" spc="-1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of</a:t>
            </a:r>
            <a:r>
              <a:rPr sz="1700" spc="100" dirty="0">
                <a:latin typeface="Carlito"/>
                <a:cs typeface="Carlito"/>
              </a:rPr>
              <a:t> </a:t>
            </a:r>
            <a:r>
              <a:rPr sz="1700" spc="-25" dirty="0">
                <a:latin typeface="Carlito"/>
                <a:cs typeface="Carlito"/>
              </a:rPr>
              <a:t>properties(e.g.,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spc="-30" dirty="0">
                <a:latin typeface="Carlito"/>
                <a:cs typeface="Carlito"/>
              </a:rPr>
              <a:t>border)</a:t>
            </a:r>
            <a:r>
              <a:rPr sz="1700" spc="-16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lead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25" dirty="0">
                <a:latin typeface="Carlito"/>
                <a:cs typeface="Carlito"/>
              </a:rPr>
              <a:t>to </a:t>
            </a:r>
            <a:r>
              <a:rPr sz="1700" spc="-10" dirty="0">
                <a:latin typeface="Carlito"/>
                <a:cs typeface="Carlito"/>
              </a:rPr>
              <a:t>inconsistencies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7966" y="723137"/>
            <a:ext cx="5711190" cy="363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algn="ctr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BEM</a:t>
            </a:r>
            <a:endParaRPr sz="3200">
              <a:latin typeface="Carlito"/>
              <a:cs typeface="Carlito"/>
            </a:endParaRPr>
          </a:p>
          <a:p>
            <a:pPr marL="196850" marR="276860" indent="-184785">
              <a:lnSpc>
                <a:spcPct val="117600"/>
              </a:lnSpc>
              <a:spcBef>
                <a:spcPts val="2150"/>
              </a:spcBef>
              <a:buFont typeface="Arial"/>
              <a:buChar char="•"/>
              <a:tabLst>
                <a:tab pos="196850" algn="l"/>
              </a:tabLst>
            </a:pPr>
            <a:r>
              <a:rPr sz="1700" spc="-20" dirty="0">
                <a:solidFill>
                  <a:srgbClr val="9FDFF8"/>
                </a:solidFill>
                <a:latin typeface="Carlito"/>
                <a:cs typeface="Carlito"/>
              </a:rPr>
              <a:t>Focuses</a:t>
            </a:r>
            <a:r>
              <a:rPr sz="17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on </a:t>
            </a:r>
            <a:r>
              <a:rPr sz="1700" spc="-65" dirty="0">
                <a:solidFill>
                  <a:srgbClr val="9FDFF8"/>
                </a:solidFill>
                <a:latin typeface="Carlito"/>
                <a:cs typeface="Carlito"/>
              </a:rPr>
              <a:t>modularity</a:t>
            </a:r>
            <a:r>
              <a:rPr sz="1700" spc="-2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7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reusablecode</a:t>
            </a:r>
            <a:r>
              <a:rPr sz="1700" spc="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with</a:t>
            </a:r>
            <a:r>
              <a:rPr sz="17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1700" spc="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strict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naming convention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Naming</a:t>
            </a:r>
            <a:r>
              <a:rPr sz="17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conventionsdefine</a:t>
            </a:r>
            <a:r>
              <a:rPr sz="17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relationshipsbetweenelement</a:t>
            </a:r>
            <a:r>
              <a:rPr sz="1700" spc="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409"/>
              </a:spcBef>
            </a:pP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more</a:t>
            </a:r>
            <a:r>
              <a:rPr sz="17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organizedand</a:t>
            </a:r>
            <a:r>
              <a:rPr sz="17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structured</a:t>
            </a:r>
            <a:r>
              <a:rPr sz="17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0" dirty="0">
                <a:solidFill>
                  <a:srgbClr val="9FDFF8"/>
                </a:solidFill>
                <a:latin typeface="Carlito"/>
                <a:cs typeface="Carlito"/>
              </a:rPr>
              <a:t>files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Promotes</a:t>
            </a: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collaborationamong</a:t>
            </a:r>
            <a:r>
              <a:rPr sz="17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0" dirty="0">
                <a:solidFill>
                  <a:srgbClr val="9FDFF8"/>
                </a:solidFill>
                <a:latin typeface="Carlito"/>
                <a:cs typeface="Carlito"/>
              </a:rPr>
              <a:t>multiple</a:t>
            </a:r>
            <a:r>
              <a:rPr sz="17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developers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55" dirty="0">
                <a:latin typeface="Carlito"/>
                <a:cs typeface="Carlito"/>
              </a:rPr>
              <a:t>Potential</a:t>
            </a:r>
            <a:r>
              <a:rPr sz="1700" spc="-12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for</a:t>
            </a:r>
            <a:r>
              <a:rPr sz="1700" spc="185" dirty="0">
                <a:latin typeface="Carlito"/>
                <a:cs typeface="Carlito"/>
              </a:rPr>
              <a:t> </a:t>
            </a:r>
            <a:r>
              <a:rPr sz="1700" spc="-75" dirty="0">
                <a:latin typeface="Carlito"/>
                <a:cs typeface="Carlito"/>
              </a:rPr>
              <a:t>over-</a:t>
            </a:r>
            <a:r>
              <a:rPr sz="1700" spc="-40" dirty="0">
                <a:latin typeface="Carlito"/>
                <a:cs typeface="Carlito"/>
              </a:rPr>
              <a:t>nesting</a:t>
            </a:r>
            <a:r>
              <a:rPr sz="1700" spc="-19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20" dirty="0">
                <a:latin typeface="Carlito"/>
                <a:cs typeface="Carlito"/>
              </a:rPr>
              <a:t> </a:t>
            </a:r>
            <a:r>
              <a:rPr sz="1700" spc="-30" dirty="0">
                <a:latin typeface="Carlito"/>
                <a:cs typeface="Carlito"/>
              </a:rPr>
              <a:t>increased</a:t>
            </a:r>
            <a:r>
              <a:rPr sz="1700" spc="-100" dirty="0">
                <a:latin typeface="Carlito"/>
                <a:cs typeface="Carlito"/>
              </a:rPr>
              <a:t> </a:t>
            </a:r>
            <a:r>
              <a:rPr sz="1700" spc="-45" dirty="0">
                <a:latin typeface="Carlito"/>
                <a:cs typeface="Carlito"/>
              </a:rPr>
              <a:t>complexity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in</a:t>
            </a:r>
            <a:r>
              <a:rPr sz="1700" spc="6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large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409"/>
              </a:spcBef>
            </a:pPr>
            <a:r>
              <a:rPr sz="1700" spc="-10" dirty="0">
                <a:latin typeface="Carlito"/>
                <a:cs typeface="Carlito"/>
              </a:rPr>
              <a:t>codebases</a:t>
            </a:r>
            <a:endParaRPr sz="1700">
              <a:latin typeface="Carlito"/>
              <a:cs typeface="Carlito"/>
            </a:endParaRPr>
          </a:p>
          <a:p>
            <a:pPr marL="196850" marR="5080" indent="-184785">
              <a:lnSpc>
                <a:spcPts val="2400"/>
              </a:lnSpc>
              <a:spcBef>
                <a:spcPts val="50"/>
              </a:spcBef>
              <a:buFont typeface="Arial"/>
              <a:buChar char="•"/>
              <a:tabLst>
                <a:tab pos="196850" algn="l"/>
              </a:tabLst>
            </a:pPr>
            <a:r>
              <a:rPr sz="1700" dirty="0">
                <a:latin typeface="Carlito"/>
                <a:cs typeface="Carlito"/>
              </a:rPr>
              <a:t>Strict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40" dirty="0">
                <a:latin typeface="Carlito"/>
                <a:cs typeface="Carlito"/>
              </a:rPr>
              <a:t>naming</a:t>
            </a:r>
            <a:r>
              <a:rPr sz="1700" spc="-135" dirty="0">
                <a:latin typeface="Carlito"/>
                <a:cs typeface="Carlito"/>
              </a:rPr>
              <a:t> </a:t>
            </a:r>
            <a:r>
              <a:rPr sz="1700" spc="-65" dirty="0">
                <a:latin typeface="Carlito"/>
                <a:cs typeface="Carlito"/>
              </a:rPr>
              <a:t>conventions</a:t>
            </a:r>
            <a:r>
              <a:rPr sz="1700" spc="-17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</a:t>
            </a:r>
            <a:r>
              <a:rPr sz="1700" spc="-2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challengingfor</a:t>
            </a:r>
            <a:r>
              <a:rPr sz="1700" spc="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new</a:t>
            </a:r>
            <a:r>
              <a:rPr sz="1700" spc="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developers </a:t>
            </a:r>
            <a:r>
              <a:rPr sz="1700" dirty="0">
                <a:latin typeface="Carlito"/>
                <a:cs typeface="Carlito"/>
              </a:rPr>
              <a:t>to</a:t>
            </a:r>
            <a:r>
              <a:rPr sz="1700" spc="-9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learn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7355" y="5783707"/>
            <a:ext cx="5828030" cy="3378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SMACSS</a:t>
            </a:r>
            <a:endParaRPr sz="32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Aims</a:t>
            </a:r>
            <a:r>
              <a:rPr sz="1700" spc="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1700" spc="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logically</a:t>
            </a:r>
            <a:r>
              <a:rPr sz="17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divide</a:t>
            </a:r>
            <a:r>
              <a:rPr sz="1700" spc="-20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code</a:t>
            </a:r>
            <a:r>
              <a:rPr sz="1700" spc="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17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scalabilityand</a:t>
            </a:r>
            <a:r>
              <a:rPr sz="17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maintainability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Divides</a:t>
            </a:r>
            <a:r>
              <a:rPr sz="17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code</a:t>
            </a:r>
            <a:r>
              <a:rPr sz="1700" spc="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into</a:t>
            </a:r>
            <a:r>
              <a:rPr sz="17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five</a:t>
            </a:r>
            <a:r>
              <a:rPr sz="17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55" dirty="0">
                <a:solidFill>
                  <a:srgbClr val="9FDFF8"/>
                </a:solidFill>
                <a:latin typeface="Carlito"/>
                <a:cs typeface="Carlito"/>
              </a:rPr>
              <a:t>categories</a:t>
            </a:r>
            <a:r>
              <a:rPr sz="17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1700" spc="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easier</a:t>
            </a:r>
            <a:r>
              <a:rPr sz="17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management</a:t>
            </a:r>
            <a:r>
              <a:rPr sz="17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395"/>
              </a:spcBef>
            </a:pP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updates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Larger</a:t>
            </a:r>
            <a:r>
              <a:rPr sz="17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CSSfiles</a:t>
            </a:r>
            <a:r>
              <a:rPr sz="17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0" dirty="0">
                <a:solidFill>
                  <a:srgbClr val="9FDFF8"/>
                </a:solidFill>
                <a:latin typeface="Carlito"/>
                <a:cs typeface="Carlito"/>
              </a:rPr>
              <a:t>become</a:t>
            </a: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more</a:t>
            </a:r>
            <a:r>
              <a:rPr sz="17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structured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No</a:t>
            </a:r>
            <a:r>
              <a:rPr sz="1700" spc="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specific</a:t>
            </a:r>
            <a:r>
              <a:rPr sz="17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naming</a:t>
            </a:r>
            <a:r>
              <a:rPr sz="17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conventionsdespite</a:t>
            </a:r>
            <a:r>
              <a:rPr sz="17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appearingrigid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10" dirty="0">
                <a:latin typeface="Carlito"/>
                <a:cs typeface="Carlito"/>
              </a:rPr>
              <a:t>Adheringto</a:t>
            </a:r>
            <a:r>
              <a:rPr sz="1700" dirty="0">
                <a:latin typeface="Carlito"/>
                <a:cs typeface="Carlito"/>
              </a:rPr>
              <a:t> five</a:t>
            </a:r>
            <a:r>
              <a:rPr sz="1700" spc="75" dirty="0">
                <a:latin typeface="Carlito"/>
                <a:cs typeface="Carlito"/>
              </a:rPr>
              <a:t> </a:t>
            </a:r>
            <a:r>
              <a:rPr sz="1700" spc="-20" dirty="0">
                <a:latin typeface="Carlito"/>
                <a:cs typeface="Carlito"/>
              </a:rPr>
              <a:t>categories</a:t>
            </a:r>
            <a:r>
              <a:rPr sz="1700" spc="-7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be</a:t>
            </a:r>
            <a:r>
              <a:rPr sz="1700" spc="-10" dirty="0">
                <a:latin typeface="Carlito"/>
                <a:cs typeface="Carlito"/>
              </a:rPr>
              <a:t> </a:t>
            </a:r>
            <a:r>
              <a:rPr sz="1700" spc="-114" dirty="0">
                <a:latin typeface="Carlito"/>
                <a:cs typeface="Carlito"/>
              </a:rPr>
              <a:t>time-</a:t>
            </a:r>
            <a:r>
              <a:rPr sz="1700" spc="-45" dirty="0">
                <a:latin typeface="Carlito"/>
                <a:cs typeface="Carlito"/>
              </a:rPr>
              <a:t>consuming</a:t>
            </a:r>
            <a:r>
              <a:rPr sz="1700" spc="-11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and</a:t>
            </a:r>
            <a:r>
              <a:rPr sz="1700" spc="-60" dirty="0">
                <a:latin typeface="Carlito"/>
                <a:cs typeface="Carlito"/>
              </a:rPr>
              <a:t> </a:t>
            </a:r>
            <a:r>
              <a:rPr sz="1700" spc="-20" dirty="0">
                <a:latin typeface="Carlito"/>
                <a:cs typeface="Carlito"/>
              </a:rPr>
              <a:t>tends</a:t>
            </a:r>
            <a:r>
              <a:rPr sz="1700" spc="-85" dirty="0">
                <a:latin typeface="Carlito"/>
                <a:cs typeface="Carlito"/>
              </a:rPr>
              <a:t> </a:t>
            </a:r>
            <a:r>
              <a:rPr sz="1700" spc="-25" dirty="0">
                <a:latin typeface="Carlito"/>
                <a:cs typeface="Carlito"/>
              </a:rPr>
              <a:t>to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395"/>
              </a:spcBef>
            </a:pPr>
            <a:r>
              <a:rPr sz="1700" dirty="0">
                <a:latin typeface="Carlito"/>
                <a:cs typeface="Carlito"/>
              </a:rPr>
              <a:t>be</a:t>
            </a:r>
            <a:r>
              <a:rPr sz="1700" spc="-12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mis</a:t>
            </a:r>
            <a:r>
              <a:rPr sz="1700" spc="-8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categorized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35" dirty="0">
                <a:latin typeface="Carlito"/>
                <a:cs typeface="Carlito"/>
              </a:rPr>
              <a:t>Miscommunicationamong</a:t>
            </a:r>
            <a:r>
              <a:rPr sz="1700" spc="-20" dirty="0">
                <a:latin typeface="Carlito"/>
                <a:cs typeface="Carlito"/>
              </a:rPr>
              <a:t> developers</a:t>
            </a:r>
            <a:r>
              <a:rPr sz="1700" spc="-20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lead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to</a:t>
            </a:r>
            <a:r>
              <a:rPr sz="1700" spc="8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categorization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400"/>
              </a:spcBef>
            </a:pPr>
            <a:r>
              <a:rPr sz="1700" spc="-10" dirty="0">
                <a:latin typeface="Carlito"/>
                <a:cs typeface="Carlito"/>
              </a:rPr>
              <a:t>issues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90275" y="5783707"/>
            <a:ext cx="5661660" cy="3106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8990" algn="ctr">
              <a:lnSpc>
                <a:spcPct val="100000"/>
              </a:lnSpc>
              <a:spcBef>
                <a:spcPts val="105"/>
              </a:spcBef>
            </a:pPr>
            <a:r>
              <a:rPr sz="3200" spc="-100" dirty="0">
                <a:solidFill>
                  <a:srgbClr val="FFFFFF"/>
                </a:solidFill>
                <a:latin typeface="Carlito"/>
                <a:cs typeface="Carlito"/>
              </a:rPr>
              <a:t>ATOMIC</a:t>
            </a:r>
            <a:r>
              <a:rPr sz="3200" spc="-2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CSS</a:t>
            </a:r>
            <a:endParaRPr sz="32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Involves</a:t>
            </a:r>
            <a:r>
              <a:rPr sz="17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creating</a:t>
            </a:r>
            <a:r>
              <a:rPr sz="170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35" dirty="0">
                <a:solidFill>
                  <a:srgbClr val="9FDFF8"/>
                </a:solidFill>
                <a:latin typeface="Carlito"/>
                <a:cs typeface="Carlito"/>
              </a:rPr>
              <a:t>reusable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70" dirty="0">
                <a:solidFill>
                  <a:srgbClr val="9FDFF8"/>
                </a:solidFill>
                <a:latin typeface="Carlito"/>
                <a:cs typeface="Carlito"/>
              </a:rPr>
              <a:t>single-</a:t>
            </a:r>
            <a:r>
              <a:rPr sz="1700" spc="-30" dirty="0">
                <a:solidFill>
                  <a:srgbClr val="9FDFF8"/>
                </a:solidFill>
                <a:latin typeface="Carlito"/>
                <a:cs typeface="Carlito"/>
              </a:rPr>
              <a:t>property</a:t>
            </a:r>
            <a:r>
              <a:rPr sz="17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classes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50" dirty="0">
                <a:solidFill>
                  <a:srgbClr val="9FDFF8"/>
                </a:solidFill>
                <a:latin typeface="Carlito"/>
                <a:cs typeface="Carlito"/>
              </a:rPr>
              <a:t>Simplifies</a:t>
            </a:r>
            <a:r>
              <a:rPr sz="17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code</a:t>
            </a:r>
            <a:r>
              <a:rPr sz="1700" spc="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updates</a:t>
            </a:r>
            <a:r>
              <a:rPr sz="1700" spc="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17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35" dirty="0">
                <a:solidFill>
                  <a:srgbClr val="9FDFF8"/>
                </a:solidFill>
                <a:latin typeface="Carlito"/>
                <a:cs typeface="Carlito"/>
              </a:rPr>
              <a:t>naming</a:t>
            </a:r>
            <a:r>
              <a:rPr sz="17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properties</a:t>
            </a:r>
            <a:r>
              <a:rPr sz="1700" spc="-2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as</a:t>
            </a:r>
            <a:r>
              <a:rPr sz="1700" spc="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classes</a:t>
            </a:r>
            <a:r>
              <a:rPr sz="17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170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45" dirty="0">
                <a:solidFill>
                  <a:srgbClr val="9FDFF8"/>
                </a:solidFill>
                <a:latin typeface="Carlito"/>
                <a:cs typeface="Carlito"/>
              </a:rPr>
              <a:t>Promotes</a:t>
            </a:r>
            <a:r>
              <a:rPr sz="17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quick</a:t>
            </a:r>
            <a:r>
              <a:rPr sz="17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code</a:t>
            </a:r>
            <a:r>
              <a:rPr sz="1700" spc="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9FDFF8"/>
                </a:solidFill>
                <a:latin typeface="Carlito"/>
                <a:cs typeface="Carlito"/>
              </a:rPr>
              <a:t>writing</a:t>
            </a:r>
            <a:r>
              <a:rPr sz="17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7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reduces</a:t>
            </a:r>
            <a:r>
              <a:rPr sz="17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40" dirty="0">
                <a:solidFill>
                  <a:srgbClr val="9FDFF8"/>
                </a:solidFill>
                <a:latin typeface="Carlito"/>
                <a:cs typeface="Carlito"/>
              </a:rPr>
              <a:t>redundancywith</a:t>
            </a:r>
            <a:r>
              <a:rPr sz="17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700" spc="-25" dirty="0">
                <a:solidFill>
                  <a:srgbClr val="9FDFF8"/>
                </a:solidFill>
                <a:latin typeface="Carlito"/>
                <a:cs typeface="Carlito"/>
              </a:rPr>
              <a:t>pre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395"/>
              </a:spcBef>
            </a:pPr>
            <a:r>
              <a:rPr sz="1700" spc="-10" dirty="0">
                <a:solidFill>
                  <a:srgbClr val="9FDFF8"/>
                </a:solidFill>
                <a:latin typeface="Carlito"/>
                <a:cs typeface="Carlito"/>
              </a:rPr>
              <a:t>processors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10" dirty="0">
                <a:latin typeface="Carlito"/>
                <a:cs typeface="Carlito"/>
              </a:rPr>
              <a:t>Multiple</a:t>
            </a:r>
            <a:r>
              <a:rPr sz="1700" spc="-75" dirty="0">
                <a:latin typeface="Carlito"/>
                <a:cs typeface="Carlito"/>
              </a:rPr>
              <a:t> </a:t>
            </a:r>
            <a:r>
              <a:rPr sz="1700" spc="-45" dirty="0">
                <a:latin typeface="Carlito"/>
                <a:cs typeface="Carlito"/>
              </a:rPr>
              <a:t>propertiesattached</a:t>
            </a:r>
            <a:r>
              <a:rPr sz="1700" spc="-11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to</a:t>
            </a:r>
            <a:r>
              <a:rPr sz="1700" spc="70" dirty="0">
                <a:latin typeface="Carlito"/>
                <a:cs typeface="Carlito"/>
              </a:rPr>
              <a:t> </a:t>
            </a:r>
            <a:r>
              <a:rPr sz="1700" spc="-45" dirty="0">
                <a:latin typeface="Carlito"/>
                <a:cs typeface="Carlito"/>
              </a:rPr>
              <a:t>classes</a:t>
            </a:r>
            <a:r>
              <a:rPr sz="1700" spc="-114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make</a:t>
            </a:r>
            <a:r>
              <a:rPr sz="1700" spc="1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spc="-20" dirty="0">
                <a:latin typeface="Carlito"/>
                <a:cs typeface="Carlito"/>
              </a:rPr>
              <a:t>code</a:t>
            </a:r>
            <a:endParaRPr sz="1700">
              <a:latin typeface="Carlito"/>
              <a:cs typeface="Carlito"/>
            </a:endParaRPr>
          </a:p>
          <a:p>
            <a:pPr marL="196850">
              <a:lnSpc>
                <a:spcPct val="100000"/>
              </a:lnSpc>
              <a:spcBef>
                <a:spcPts val="395"/>
              </a:spcBef>
            </a:pPr>
            <a:r>
              <a:rPr sz="1700" spc="-30" dirty="0">
                <a:latin typeface="Carlito"/>
                <a:cs typeface="Carlito"/>
              </a:rPr>
              <a:t>complex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and</a:t>
            </a:r>
            <a:r>
              <a:rPr sz="1700" spc="-10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hardto</a:t>
            </a:r>
            <a:r>
              <a:rPr sz="1700" spc="35" dirty="0">
                <a:latin typeface="Carlito"/>
                <a:cs typeface="Carlito"/>
              </a:rPr>
              <a:t> </a:t>
            </a:r>
            <a:r>
              <a:rPr sz="1700" spc="-20" dirty="0">
                <a:latin typeface="Carlito"/>
                <a:cs typeface="Carlito"/>
              </a:rPr>
              <a:t>read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98755" algn="l"/>
              </a:tabLst>
            </a:pPr>
            <a:r>
              <a:rPr sz="1700" spc="-45" dirty="0">
                <a:latin typeface="Carlito"/>
                <a:cs typeface="Carlito"/>
              </a:rPr>
              <a:t>Numeroussingle-</a:t>
            </a:r>
            <a:r>
              <a:rPr sz="1700" spc="-20" dirty="0">
                <a:latin typeface="Carlito"/>
                <a:cs typeface="Carlito"/>
              </a:rPr>
              <a:t>propertyclasses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can</a:t>
            </a:r>
            <a:r>
              <a:rPr sz="1700" spc="7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bloat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the</a:t>
            </a:r>
            <a:r>
              <a:rPr sz="1700" spc="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CSS</a:t>
            </a:r>
            <a:r>
              <a:rPr sz="1700" spc="35" dirty="0">
                <a:latin typeface="Carlito"/>
                <a:cs typeface="Carlito"/>
              </a:rPr>
              <a:t> </a:t>
            </a:r>
            <a:r>
              <a:rPr sz="1700" spc="-20" dirty="0">
                <a:latin typeface="Carlito"/>
                <a:cs typeface="Carlito"/>
              </a:rPr>
              <a:t>file</a:t>
            </a:r>
            <a:endParaRPr sz="1700">
              <a:latin typeface="Carlito"/>
              <a:cs typeface="Carlito"/>
            </a:endParaRP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latin typeface="Carlito"/>
                <a:cs typeface="Carlito"/>
              </a:rPr>
              <a:t>Naming</a:t>
            </a:r>
            <a:r>
              <a:rPr sz="1700" spc="10" dirty="0">
                <a:latin typeface="Carlito"/>
                <a:cs typeface="Carlito"/>
              </a:rPr>
              <a:t> </a:t>
            </a:r>
            <a:r>
              <a:rPr sz="1700" spc="-45" dirty="0">
                <a:latin typeface="Carlito"/>
                <a:cs typeface="Carlito"/>
              </a:rPr>
              <a:t>conventionsintroduce</a:t>
            </a:r>
            <a:r>
              <a:rPr sz="1700" spc="-16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another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learning</a:t>
            </a:r>
            <a:r>
              <a:rPr sz="1700" spc="-5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curve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2268" y="984503"/>
            <a:ext cx="8253983" cy="403860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7" y="5073396"/>
            <a:ext cx="8266176" cy="418033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4335125" y="5093589"/>
            <a:ext cx="156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92DCEB"/>
                </a:solidFill>
                <a:latin typeface="Carlito"/>
                <a:cs typeface="Carlito"/>
              </a:rPr>
              <a:t>AWARENESS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09294" y="4338954"/>
            <a:ext cx="1758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92DCEB"/>
                </a:solidFill>
                <a:latin typeface="Carlito"/>
                <a:cs typeface="Carlito"/>
              </a:rPr>
              <a:t>SATISFACTION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55164" y="3066288"/>
            <a:ext cx="5554980" cy="2135505"/>
          </a:xfrm>
          <a:custGeom>
            <a:avLst/>
            <a:gdLst/>
            <a:ahLst/>
            <a:cxnLst/>
            <a:rect l="l" t="t" r="r" b="b"/>
            <a:pathLst>
              <a:path w="5554980" h="2135504">
                <a:moveTo>
                  <a:pt x="5449062" y="0"/>
                </a:moveTo>
                <a:lnTo>
                  <a:pt x="105918" y="0"/>
                </a:lnTo>
                <a:lnTo>
                  <a:pt x="64643" y="8254"/>
                </a:lnTo>
                <a:lnTo>
                  <a:pt x="30987" y="30987"/>
                </a:lnTo>
                <a:lnTo>
                  <a:pt x="8255" y="64642"/>
                </a:lnTo>
                <a:lnTo>
                  <a:pt x="0" y="105917"/>
                </a:lnTo>
                <a:lnTo>
                  <a:pt x="0" y="2029205"/>
                </a:lnTo>
                <a:lnTo>
                  <a:pt x="8255" y="2070480"/>
                </a:lnTo>
                <a:lnTo>
                  <a:pt x="30987" y="2104135"/>
                </a:lnTo>
                <a:lnTo>
                  <a:pt x="64643" y="2126868"/>
                </a:lnTo>
                <a:lnTo>
                  <a:pt x="105918" y="2135123"/>
                </a:lnTo>
                <a:lnTo>
                  <a:pt x="5449062" y="2135123"/>
                </a:lnTo>
                <a:lnTo>
                  <a:pt x="5489575" y="2127122"/>
                </a:lnTo>
                <a:lnTo>
                  <a:pt x="5523992" y="2104135"/>
                </a:lnTo>
                <a:lnTo>
                  <a:pt x="5546852" y="2069718"/>
                </a:lnTo>
                <a:lnTo>
                  <a:pt x="5554980" y="2029205"/>
                </a:lnTo>
                <a:lnTo>
                  <a:pt x="5554980" y="105917"/>
                </a:lnTo>
                <a:lnTo>
                  <a:pt x="5546725" y="64642"/>
                </a:lnTo>
                <a:lnTo>
                  <a:pt x="5523992" y="30987"/>
                </a:lnTo>
                <a:lnTo>
                  <a:pt x="5490337" y="8254"/>
                </a:lnTo>
                <a:lnTo>
                  <a:pt x="5449062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6985" rIns="0" bIns="0" rtlCol="0">
            <a:spAutoFit/>
          </a:bodyPr>
          <a:lstStyle/>
          <a:p>
            <a:pPr marL="156083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TABLE</a:t>
            </a:r>
            <a:r>
              <a:rPr spc="-57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CONTENT</a:t>
            </a:r>
          </a:p>
        </p:txBody>
      </p:sp>
      <p:sp>
        <p:nvSpPr>
          <p:cNvPr id="6" name="object 6"/>
          <p:cNvSpPr/>
          <p:nvPr/>
        </p:nvSpPr>
        <p:spPr>
          <a:xfrm>
            <a:off x="6367271" y="6344411"/>
            <a:ext cx="5553710" cy="2135505"/>
          </a:xfrm>
          <a:custGeom>
            <a:avLst/>
            <a:gdLst/>
            <a:ahLst/>
            <a:cxnLst/>
            <a:rect l="l" t="t" r="r" b="b"/>
            <a:pathLst>
              <a:path w="5553709" h="2135504">
                <a:moveTo>
                  <a:pt x="5447664" y="0"/>
                </a:moveTo>
                <a:lnTo>
                  <a:pt x="105790" y="0"/>
                </a:lnTo>
                <a:lnTo>
                  <a:pt x="64642" y="8254"/>
                </a:lnTo>
                <a:lnTo>
                  <a:pt x="30987" y="30987"/>
                </a:lnTo>
                <a:lnTo>
                  <a:pt x="8254" y="64642"/>
                </a:lnTo>
                <a:lnTo>
                  <a:pt x="0" y="105917"/>
                </a:lnTo>
                <a:lnTo>
                  <a:pt x="0" y="2029206"/>
                </a:lnTo>
                <a:lnTo>
                  <a:pt x="8254" y="2070481"/>
                </a:lnTo>
                <a:lnTo>
                  <a:pt x="30987" y="2104136"/>
                </a:lnTo>
                <a:lnTo>
                  <a:pt x="64642" y="2126869"/>
                </a:lnTo>
                <a:lnTo>
                  <a:pt x="105790" y="2135124"/>
                </a:lnTo>
                <a:lnTo>
                  <a:pt x="5447664" y="2135124"/>
                </a:lnTo>
                <a:lnTo>
                  <a:pt x="5488178" y="2127123"/>
                </a:lnTo>
                <a:lnTo>
                  <a:pt x="5522468" y="2104136"/>
                </a:lnTo>
                <a:lnTo>
                  <a:pt x="5545328" y="2069719"/>
                </a:lnTo>
                <a:lnTo>
                  <a:pt x="5553456" y="2029206"/>
                </a:lnTo>
                <a:lnTo>
                  <a:pt x="5553456" y="105917"/>
                </a:lnTo>
                <a:lnTo>
                  <a:pt x="5545201" y="64642"/>
                </a:lnTo>
                <a:lnTo>
                  <a:pt x="5522468" y="30987"/>
                </a:lnTo>
                <a:lnTo>
                  <a:pt x="5488812" y="8254"/>
                </a:lnTo>
                <a:lnTo>
                  <a:pt x="5447664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32023" y="3306317"/>
            <a:ext cx="78486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25" dirty="0">
                <a:solidFill>
                  <a:srgbClr val="003845"/>
                </a:solidFill>
                <a:latin typeface="Carlito"/>
                <a:cs typeface="Carlito"/>
              </a:rPr>
              <a:t>01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79735" y="3008376"/>
            <a:ext cx="5553710" cy="2135505"/>
          </a:xfrm>
          <a:custGeom>
            <a:avLst/>
            <a:gdLst/>
            <a:ahLst/>
            <a:cxnLst/>
            <a:rect l="l" t="t" r="r" b="b"/>
            <a:pathLst>
              <a:path w="5553709" h="2135504">
                <a:moveTo>
                  <a:pt x="5447665" y="0"/>
                </a:moveTo>
                <a:lnTo>
                  <a:pt x="105791" y="0"/>
                </a:lnTo>
                <a:lnTo>
                  <a:pt x="64643" y="8254"/>
                </a:lnTo>
                <a:lnTo>
                  <a:pt x="30988" y="30988"/>
                </a:lnTo>
                <a:lnTo>
                  <a:pt x="8255" y="64643"/>
                </a:lnTo>
                <a:lnTo>
                  <a:pt x="0" y="105918"/>
                </a:lnTo>
                <a:lnTo>
                  <a:pt x="0" y="2029206"/>
                </a:lnTo>
                <a:lnTo>
                  <a:pt x="8255" y="2070481"/>
                </a:lnTo>
                <a:lnTo>
                  <a:pt x="30988" y="2104136"/>
                </a:lnTo>
                <a:lnTo>
                  <a:pt x="64643" y="2126869"/>
                </a:lnTo>
                <a:lnTo>
                  <a:pt x="105791" y="2135124"/>
                </a:lnTo>
                <a:lnTo>
                  <a:pt x="5447665" y="2135124"/>
                </a:lnTo>
                <a:lnTo>
                  <a:pt x="5488178" y="2127123"/>
                </a:lnTo>
                <a:lnTo>
                  <a:pt x="5522468" y="2104136"/>
                </a:lnTo>
                <a:lnTo>
                  <a:pt x="5545328" y="2069719"/>
                </a:lnTo>
                <a:lnTo>
                  <a:pt x="5553456" y="2029206"/>
                </a:lnTo>
                <a:lnTo>
                  <a:pt x="5553456" y="105918"/>
                </a:lnTo>
                <a:lnTo>
                  <a:pt x="5545201" y="64643"/>
                </a:lnTo>
                <a:lnTo>
                  <a:pt x="5522468" y="30988"/>
                </a:lnTo>
                <a:lnTo>
                  <a:pt x="5488812" y="8254"/>
                </a:lnTo>
                <a:lnTo>
                  <a:pt x="5447665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93477" y="3335274"/>
            <a:ext cx="78549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25" dirty="0">
                <a:solidFill>
                  <a:srgbClr val="003845"/>
                </a:solidFill>
                <a:latin typeface="Carlito"/>
                <a:cs typeface="Carlito"/>
              </a:rPr>
              <a:t>02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298" y="3530854"/>
            <a:ext cx="26162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003845"/>
                </a:solidFill>
                <a:latin typeface="Carlito"/>
                <a:cs typeface="Carlito"/>
              </a:rPr>
              <a:t>Basic</a:t>
            </a:r>
            <a:r>
              <a:rPr sz="3400" spc="-85" dirty="0">
                <a:solidFill>
                  <a:srgbClr val="003845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003845"/>
                </a:solidFill>
                <a:latin typeface="Carlito"/>
                <a:cs typeface="Carlito"/>
              </a:rPr>
              <a:t>Concepts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5020" y="6644081"/>
            <a:ext cx="299212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81150" algn="l"/>
              </a:tabLst>
            </a:pPr>
            <a:r>
              <a:rPr sz="5950" spc="-25" dirty="0">
                <a:solidFill>
                  <a:srgbClr val="003845"/>
                </a:solidFill>
                <a:latin typeface="Carlito"/>
                <a:cs typeface="Carlito"/>
              </a:rPr>
              <a:t>03</a:t>
            </a:r>
            <a:r>
              <a:rPr sz="5950" dirty="0">
                <a:solidFill>
                  <a:srgbClr val="003845"/>
                </a:solidFill>
                <a:latin typeface="Carlito"/>
                <a:cs typeface="Carlito"/>
              </a:rPr>
              <a:t>	</a:t>
            </a:r>
            <a:r>
              <a:rPr sz="3400" spc="-10" dirty="0">
                <a:solidFill>
                  <a:srgbClr val="003845"/>
                </a:solidFill>
                <a:latin typeface="Carlito"/>
                <a:cs typeface="Carlito"/>
              </a:rPr>
              <a:t>Outlook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21108" y="3530854"/>
            <a:ext cx="21996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003845"/>
                </a:solidFill>
                <a:latin typeface="Carlito"/>
                <a:cs typeface="Carlito"/>
              </a:rPr>
              <a:t>Architecture</a:t>
            </a:r>
            <a:endParaRPr sz="3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1028700"/>
            <a:ext cx="8217408" cy="4114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7131" y="5257800"/>
            <a:ext cx="8202168" cy="39989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4475" y="5203012"/>
            <a:ext cx="1189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92DCEB"/>
                </a:solidFill>
                <a:latin typeface="Carlito"/>
                <a:cs typeface="Carlito"/>
              </a:rPr>
              <a:t>INTEREST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6591" y="9322714"/>
            <a:ext cx="872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92DCEB"/>
                </a:solidFill>
                <a:latin typeface="Carlito"/>
                <a:cs typeface="Carlito"/>
              </a:rPr>
              <a:t>USAGE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865632" y="2118360"/>
            <a:ext cx="77470" cy="44450"/>
          </a:xfrm>
          <a:custGeom>
            <a:avLst/>
            <a:gdLst/>
            <a:ahLst/>
            <a:cxnLst/>
            <a:rect l="l" t="t" r="r" b="b"/>
            <a:pathLst>
              <a:path w="77469" h="44450">
                <a:moveTo>
                  <a:pt x="5105" y="0"/>
                </a:moveTo>
                <a:lnTo>
                  <a:pt x="0" y="11811"/>
                </a:lnTo>
                <a:lnTo>
                  <a:pt x="72262" y="44196"/>
                </a:lnTo>
                <a:lnTo>
                  <a:pt x="77317" y="32385"/>
                </a:lnTo>
                <a:lnTo>
                  <a:pt x="5105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4816" y="3041904"/>
            <a:ext cx="50165" cy="76200"/>
          </a:xfrm>
          <a:custGeom>
            <a:avLst/>
            <a:gdLst/>
            <a:ahLst/>
            <a:cxnLst/>
            <a:rect l="l" t="t" r="r" b="b"/>
            <a:pathLst>
              <a:path w="50165" h="76200">
                <a:moveTo>
                  <a:pt x="39039" y="0"/>
                </a:moveTo>
                <a:lnTo>
                  <a:pt x="0" y="69723"/>
                </a:lnTo>
                <a:lnTo>
                  <a:pt x="11061" y="76200"/>
                </a:lnTo>
                <a:lnTo>
                  <a:pt x="50101" y="6476"/>
                </a:lnTo>
                <a:lnTo>
                  <a:pt x="39039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3752" y="2956560"/>
            <a:ext cx="64135" cy="67310"/>
          </a:xfrm>
          <a:custGeom>
            <a:avLst/>
            <a:gdLst/>
            <a:ahLst/>
            <a:cxnLst/>
            <a:rect l="l" t="t" r="r" b="b"/>
            <a:pathLst>
              <a:path w="64134" h="67310">
                <a:moveTo>
                  <a:pt x="54013" y="0"/>
                </a:moveTo>
                <a:lnTo>
                  <a:pt x="0" y="58293"/>
                </a:lnTo>
                <a:lnTo>
                  <a:pt x="9855" y="66801"/>
                </a:lnTo>
                <a:lnTo>
                  <a:pt x="63868" y="8509"/>
                </a:lnTo>
                <a:lnTo>
                  <a:pt x="54013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7072" y="2849879"/>
            <a:ext cx="71755" cy="56515"/>
          </a:xfrm>
          <a:custGeom>
            <a:avLst/>
            <a:gdLst/>
            <a:ahLst/>
            <a:cxnLst/>
            <a:rect l="l" t="t" r="r" b="b"/>
            <a:pathLst>
              <a:path w="71755" h="56514">
                <a:moveTo>
                  <a:pt x="63881" y="0"/>
                </a:moveTo>
                <a:lnTo>
                  <a:pt x="0" y="45974"/>
                </a:lnTo>
                <a:lnTo>
                  <a:pt x="7696" y="56388"/>
                </a:lnTo>
                <a:lnTo>
                  <a:pt x="71628" y="10287"/>
                </a:lnTo>
                <a:lnTo>
                  <a:pt x="6388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388" y="2273807"/>
            <a:ext cx="80645" cy="30480"/>
          </a:xfrm>
          <a:custGeom>
            <a:avLst/>
            <a:gdLst/>
            <a:ahLst/>
            <a:cxnLst/>
            <a:rect l="l" t="t" r="r" b="b"/>
            <a:pathLst>
              <a:path w="80644" h="30480">
                <a:moveTo>
                  <a:pt x="2451" y="0"/>
                </a:moveTo>
                <a:lnTo>
                  <a:pt x="0" y="13208"/>
                </a:lnTo>
                <a:lnTo>
                  <a:pt x="77978" y="30480"/>
                </a:lnTo>
                <a:lnTo>
                  <a:pt x="80429" y="17272"/>
                </a:lnTo>
                <a:lnTo>
                  <a:pt x="245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79904" y="2272283"/>
            <a:ext cx="80645" cy="30480"/>
          </a:xfrm>
          <a:custGeom>
            <a:avLst/>
            <a:gdLst/>
            <a:ahLst/>
            <a:cxnLst/>
            <a:rect l="l" t="t" r="r" b="b"/>
            <a:pathLst>
              <a:path w="80644" h="30480">
                <a:moveTo>
                  <a:pt x="77977" y="0"/>
                </a:moveTo>
                <a:lnTo>
                  <a:pt x="0" y="16891"/>
                </a:lnTo>
                <a:lnTo>
                  <a:pt x="2539" y="29972"/>
                </a:lnTo>
                <a:lnTo>
                  <a:pt x="80518" y="12954"/>
                </a:lnTo>
                <a:lnTo>
                  <a:pt x="7797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4147" y="1754123"/>
            <a:ext cx="50165" cy="76200"/>
          </a:xfrm>
          <a:custGeom>
            <a:avLst/>
            <a:gdLst/>
            <a:ahLst/>
            <a:cxnLst/>
            <a:rect l="l" t="t" r="r" b="b"/>
            <a:pathLst>
              <a:path w="50165" h="76200">
                <a:moveTo>
                  <a:pt x="10960" y="0"/>
                </a:moveTo>
                <a:lnTo>
                  <a:pt x="0" y="6603"/>
                </a:lnTo>
                <a:lnTo>
                  <a:pt x="39065" y="75692"/>
                </a:lnTo>
                <a:lnTo>
                  <a:pt x="50050" y="69087"/>
                </a:lnTo>
                <a:lnTo>
                  <a:pt x="10960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75332" y="2586227"/>
            <a:ext cx="80645" cy="28575"/>
          </a:xfrm>
          <a:custGeom>
            <a:avLst/>
            <a:gdLst/>
            <a:ahLst/>
            <a:cxnLst/>
            <a:rect l="l" t="t" r="r" b="b"/>
            <a:pathLst>
              <a:path w="80644" h="28575">
                <a:moveTo>
                  <a:pt x="2920" y="0"/>
                </a:moveTo>
                <a:lnTo>
                  <a:pt x="0" y="12192"/>
                </a:lnTo>
                <a:lnTo>
                  <a:pt x="77343" y="28575"/>
                </a:lnTo>
                <a:lnTo>
                  <a:pt x="80263" y="16255"/>
                </a:lnTo>
                <a:lnTo>
                  <a:pt x="2920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5144" y="2435351"/>
            <a:ext cx="79375" cy="12065"/>
          </a:xfrm>
          <a:custGeom>
            <a:avLst/>
            <a:gdLst/>
            <a:ahLst/>
            <a:cxnLst/>
            <a:rect l="l" t="t" r="r" b="b"/>
            <a:pathLst>
              <a:path w="79375" h="12064">
                <a:moveTo>
                  <a:pt x="79248" y="0"/>
                </a:moveTo>
                <a:lnTo>
                  <a:pt x="126" y="253"/>
                </a:lnTo>
                <a:lnTo>
                  <a:pt x="0" y="11938"/>
                </a:lnTo>
                <a:lnTo>
                  <a:pt x="79120" y="11683"/>
                </a:lnTo>
                <a:lnTo>
                  <a:pt x="79248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95272" y="3102864"/>
            <a:ext cx="36195" cy="80645"/>
          </a:xfrm>
          <a:custGeom>
            <a:avLst/>
            <a:gdLst/>
            <a:ahLst/>
            <a:cxnLst/>
            <a:rect l="l" t="t" r="r" b="b"/>
            <a:pathLst>
              <a:path w="36194" h="80644">
                <a:moveTo>
                  <a:pt x="11937" y="0"/>
                </a:moveTo>
                <a:lnTo>
                  <a:pt x="0" y="3936"/>
                </a:lnTo>
                <a:lnTo>
                  <a:pt x="24129" y="80390"/>
                </a:lnTo>
                <a:lnTo>
                  <a:pt x="36194" y="76453"/>
                </a:lnTo>
                <a:lnTo>
                  <a:pt x="1193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41119" y="3101339"/>
            <a:ext cx="38100" cy="79375"/>
          </a:xfrm>
          <a:custGeom>
            <a:avLst/>
            <a:gdLst/>
            <a:ahLst/>
            <a:cxnLst/>
            <a:rect l="l" t="t" r="r" b="b"/>
            <a:pathLst>
              <a:path w="38100" h="79375">
                <a:moveTo>
                  <a:pt x="25273" y="0"/>
                </a:moveTo>
                <a:lnTo>
                  <a:pt x="0" y="75310"/>
                </a:lnTo>
                <a:lnTo>
                  <a:pt x="12700" y="79248"/>
                </a:lnTo>
                <a:lnTo>
                  <a:pt x="37973" y="3936"/>
                </a:lnTo>
                <a:lnTo>
                  <a:pt x="25273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5024" y="1687067"/>
            <a:ext cx="36195" cy="78740"/>
          </a:xfrm>
          <a:custGeom>
            <a:avLst/>
            <a:gdLst/>
            <a:ahLst/>
            <a:cxnLst/>
            <a:rect l="l" t="t" r="r" b="b"/>
            <a:pathLst>
              <a:path w="36194" h="78739">
                <a:moveTo>
                  <a:pt x="11937" y="0"/>
                </a:moveTo>
                <a:lnTo>
                  <a:pt x="0" y="4063"/>
                </a:lnTo>
                <a:lnTo>
                  <a:pt x="24129" y="78739"/>
                </a:lnTo>
                <a:lnTo>
                  <a:pt x="36067" y="74549"/>
                </a:lnTo>
                <a:lnTo>
                  <a:pt x="1193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99616" y="3133344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90" h="80644">
                <a:moveTo>
                  <a:pt x="8128" y="0"/>
                </a:moveTo>
                <a:lnTo>
                  <a:pt x="0" y="79248"/>
                </a:lnTo>
                <a:lnTo>
                  <a:pt x="12953" y="80645"/>
                </a:lnTo>
                <a:lnTo>
                  <a:pt x="21081" y="1397"/>
                </a:lnTo>
                <a:lnTo>
                  <a:pt x="8128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52016" y="3133344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89" h="80644">
                <a:moveTo>
                  <a:pt x="12953" y="0"/>
                </a:moveTo>
                <a:lnTo>
                  <a:pt x="0" y="1270"/>
                </a:lnTo>
                <a:lnTo>
                  <a:pt x="8127" y="80517"/>
                </a:lnTo>
                <a:lnTo>
                  <a:pt x="21081" y="79248"/>
                </a:lnTo>
                <a:lnTo>
                  <a:pt x="12953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636" y="1787651"/>
            <a:ext cx="321310" cy="355600"/>
          </a:xfrm>
          <a:custGeom>
            <a:avLst/>
            <a:gdLst/>
            <a:ahLst/>
            <a:cxnLst/>
            <a:rect l="l" t="t" r="r" b="b"/>
            <a:pathLst>
              <a:path w="321309" h="355600">
                <a:moveTo>
                  <a:pt x="311530" y="0"/>
                </a:moveTo>
                <a:lnTo>
                  <a:pt x="266903" y="28067"/>
                </a:lnTo>
                <a:lnTo>
                  <a:pt x="224408" y="59054"/>
                </a:lnTo>
                <a:lnTo>
                  <a:pt x="184251" y="92964"/>
                </a:lnTo>
                <a:lnTo>
                  <a:pt x="146545" y="129413"/>
                </a:lnTo>
                <a:lnTo>
                  <a:pt x="111467" y="168401"/>
                </a:lnTo>
                <a:lnTo>
                  <a:pt x="79120" y="210312"/>
                </a:lnTo>
                <a:lnTo>
                  <a:pt x="49644" y="253873"/>
                </a:lnTo>
                <a:lnTo>
                  <a:pt x="23228" y="299593"/>
                </a:lnTo>
                <a:lnTo>
                  <a:pt x="0" y="347218"/>
                </a:lnTo>
                <a:lnTo>
                  <a:pt x="16382" y="355092"/>
                </a:lnTo>
                <a:lnTo>
                  <a:pt x="39077" y="308482"/>
                </a:lnTo>
                <a:lnTo>
                  <a:pt x="64922" y="263778"/>
                </a:lnTo>
                <a:lnTo>
                  <a:pt x="93738" y="221106"/>
                </a:lnTo>
                <a:lnTo>
                  <a:pt x="125387" y="180594"/>
                </a:lnTo>
                <a:lnTo>
                  <a:pt x="159727" y="141858"/>
                </a:lnTo>
                <a:lnTo>
                  <a:pt x="196634" y="106172"/>
                </a:lnTo>
                <a:lnTo>
                  <a:pt x="235953" y="73151"/>
                </a:lnTo>
                <a:lnTo>
                  <a:pt x="277533" y="42799"/>
                </a:lnTo>
                <a:lnTo>
                  <a:pt x="321271" y="15367"/>
                </a:lnTo>
                <a:lnTo>
                  <a:pt x="311530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3311" y="1684020"/>
            <a:ext cx="978535" cy="605155"/>
          </a:xfrm>
          <a:custGeom>
            <a:avLst/>
            <a:gdLst/>
            <a:ahLst/>
            <a:cxnLst/>
            <a:rect l="l" t="t" r="r" b="b"/>
            <a:pathLst>
              <a:path w="978535" h="605155">
                <a:moveTo>
                  <a:pt x="235965" y="0"/>
                </a:moveTo>
                <a:lnTo>
                  <a:pt x="186944" y="1650"/>
                </a:lnTo>
                <a:lnTo>
                  <a:pt x="138684" y="6350"/>
                </a:lnTo>
                <a:lnTo>
                  <a:pt x="91312" y="13970"/>
                </a:lnTo>
                <a:lnTo>
                  <a:pt x="45084" y="24510"/>
                </a:lnTo>
                <a:lnTo>
                  <a:pt x="0" y="37846"/>
                </a:lnTo>
                <a:lnTo>
                  <a:pt x="5841" y="54990"/>
                </a:lnTo>
                <a:lnTo>
                  <a:pt x="49910" y="42036"/>
                </a:lnTo>
                <a:lnTo>
                  <a:pt x="94996" y="31750"/>
                </a:lnTo>
                <a:lnTo>
                  <a:pt x="141224" y="24256"/>
                </a:lnTo>
                <a:lnTo>
                  <a:pt x="188213" y="19684"/>
                </a:lnTo>
                <a:lnTo>
                  <a:pt x="235965" y="18160"/>
                </a:lnTo>
                <a:lnTo>
                  <a:pt x="286512" y="19811"/>
                </a:lnTo>
                <a:lnTo>
                  <a:pt x="336042" y="24891"/>
                </a:lnTo>
                <a:lnTo>
                  <a:pt x="384810" y="33147"/>
                </a:lnTo>
                <a:lnTo>
                  <a:pt x="432181" y="44450"/>
                </a:lnTo>
                <a:lnTo>
                  <a:pt x="478408" y="58674"/>
                </a:lnTo>
                <a:lnTo>
                  <a:pt x="522858" y="75946"/>
                </a:lnTo>
                <a:lnTo>
                  <a:pt x="566165" y="95884"/>
                </a:lnTo>
                <a:lnTo>
                  <a:pt x="608076" y="118490"/>
                </a:lnTo>
                <a:lnTo>
                  <a:pt x="648335" y="143636"/>
                </a:lnTo>
                <a:lnTo>
                  <a:pt x="686688" y="171323"/>
                </a:lnTo>
                <a:lnTo>
                  <a:pt x="723138" y="201168"/>
                </a:lnTo>
                <a:lnTo>
                  <a:pt x="757682" y="233425"/>
                </a:lnTo>
                <a:lnTo>
                  <a:pt x="789939" y="267715"/>
                </a:lnTo>
                <a:lnTo>
                  <a:pt x="820165" y="303656"/>
                </a:lnTo>
                <a:lnTo>
                  <a:pt x="847979" y="341756"/>
                </a:lnTo>
                <a:lnTo>
                  <a:pt x="873506" y="381888"/>
                </a:lnTo>
                <a:lnTo>
                  <a:pt x="896238" y="423545"/>
                </a:lnTo>
                <a:lnTo>
                  <a:pt x="916432" y="466725"/>
                </a:lnTo>
                <a:lnTo>
                  <a:pt x="933831" y="511301"/>
                </a:lnTo>
                <a:lnTo>
                  <a:pt x="948436" y="557529"/>
                </a:lnTo>
                <a:lnTo>
                  <a:pt x="959993" y="604774"/>
                </a:lnTo>
                <a:lnTo>
                  <a:pt x="978026" y="601852"/>
                </a:lnTo>
                <a:lnTo>
                  <a:pt x="966851" y="555625"/>
                </a:lnTo>
                <a:lnTo>
                  <a:pt x="952881" y="510285"/>
                </a:lnTo>
                <a:lnTo>
                  <a:pt x="936117" y="466344"/>
                </a:lnTo>
                <a:lnTo>
                  <a:pt x="916813" y="423799"/>
                </a:lnTo>
                <a:lnTo>
                  <a:pt x="895095" y="382777"/>
                </a:lnTo>
                <a:lnTo>
                  <a:pt x="870838" y="343026"/>
                </a:lnTo>
                <a:lnTo>
                  <a:pt x="844169" y="305180"/>
                </a:lnTo>
                <a:lnTo>
                  <a:pt x="815467" y="269366"/>
                </a:lnTo>
                <a:lnTo>
                  <a:pt x="784732" y="235076"/>
                </a:lnTo>
                <a:lnTo>
                  <a:pt x="751839" y="202564"/>
                </a:lnTo>
                <a:lnTo>
                  <a:pt x="717042" y="172211"/>
                </a:lnTo>
                <a:lnTo>
                  <a:pt x="680465" y="143890"/>
                </a:lnTo>
                <a:lnTo>
                  <a:pt x="642112" y="117855"/>
                </a:lnTo>
                <a:lnTo>
                  <a:pt x="602107" y="94233"/>
                </a:lnTo>
                <a:lnTo>
                  <a:pt x="560577" y="72898"/>
                </a:lnTo>
                <a:lnTo>
                  <a:pt x="517779" y="54101"/>
                </a:lnTo>
                <a:lnTo>
                  <a:pt x="473837" y="37973"/>
                </a:lnTo>
                <a:lnTo>
                  <a:pt x="428370" y="24510"/>
                </a:lnTo>
                <a:lnTo>
                  <a:pt x="381762" y="13970"/>
                </a:lnTo>
                <a:lnTo>
                  <a:pt x="334010" y="6223"/>
                </a:lnTo>
                <a:lnTo>
                  <a:pt x="285495" y="1524"/>
                </a:lnTo>
                <a:lnTo>
                  <a:pt x="235965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2940" y="1533143"/>
            <a:ext cx="1851660" cy="1816735"/>
          </a:xfrm>
          <a:custGeom>
            <a:avLst/>
            <a:gdLst/>
            <a:ahLst/>
            <a:cxnLst/>
            <a:rect l="l" t="t" r="r" b="b"/>
            <a:pathLst>
              <a:path w="1851660" h="1816735">
                <a:moveTo>
                  <a:pt x="274040" y="1499235"/>
                </a:moveTo>
                <a:lnTo>
                  <a:pt x="240626" y="1460119"/>
                </a:lnTo>
                <a:lnTo>
                  <a:pt x="209677" y="1419479"/>
                </a:lnTo>
                <a:lnTo>
                  <a:pt x="181241" y="1377188"/>
                </a:lnTo>
                <a:lnTo>
                  <a:pt x="155371" y="1333373"/>
                </a:lnTo>
                <a:lnTo>
                  <a:pt x="132118" y="1288288"/>
                </a:lnTo>
                <a:lnTo>
                  <a:pt x="111518" y="1241933"/>
                </a:lnTo>
                <a:lnTo>
                  <a:pt x="93624" y="1194435"/>
                </a:lnTo>
                <a:lnTo>
                  <a:pt x="78498" y="1145921"/>
                </a:lnTo>
                <a:lnTo>
                  <a:pt x="66179" y="1096518"/>
                </a:lnTo>
                <a:lnTo>
                  <a:pt x="56718" y="1046480"/>
                </a:lnTo>
                <a:lnTo>
                  <a:pt x="50165" y="995680"/>
                </a:lnTo>
                <a:lnTo>
                  <a:pt x="46558" y="944499"/>
                </a:lnTo>
                <a:lnTo>
                  <a:pt x="25298" y="944499"/>
                </a:lnTo>
                <a:lnTo>
                  <a:pt x="28562" y="993140"/>
                </a:lnTo>
                <a:lnTo>
                  <a:pt x="30327" y="1007618"/>
                </a:lnTo>
                <a:lnTo>
                  <a:pt x="29959" y="1006348"/>
                </a:lnTo>
                <a:lnTo>
                  <a:pt x="0" y="1055497"/>
                </a:lnTo>
                <a:lnTo>
                  <a:pt x="1130" y="1144905"/>
                </a:lnTo>
                <a:lnTo>
                  <a:pt x="13893" y="1209675"/>
                </a:lnTo>
                <a:lnTo>
                  <a:pt x="49403" y="1281557"/>
                </a:lnTo>
                <a:lnTo>
                  <a:pt x="118808" y="1392047"/>
                </a:lnTo>
                <a:lnTo>
                  <a:pt x="172681" y="1402969"/>
                </a:lnTo>
                <a:lnTo>
                  <a:pt x="172491" y="1402588"/>
                </a:lnTo>
                <a:lnTo>
                  <a:pt x="197548" y="1438910"/>
                </a:lnTo>
                <a:lnTo>
                  <a:pt x="227203" y="1477264"/>
                </a:lnTo>
                <a:lnTo>
                  <a:pt x="259016" y="1514221"/>
                </a:lnTo>
                <a:lnTo>
                  <a:pt x="274040" y="1499235"/>
                </a:lnTo>
                <a:close/>
              </a:path>
              <a:path w="1851660" h="1816735">
                <a:moveTo>
                  <a:pt x="327037" y="1338199"/>
                </a:moveTo>
                <a:lnTo>
                  <a:pt x="299148" y="1296797"/>
                </a:lnTo>
                <a:lnTo>
                  <a:pt x="274040" y="1253617"/>
                </a:lnTo>
                <a:lnTo>
                  <a:pt x="251853" y="1208532"/>
                </a:lnTo>
                <a:lnTo>
                  <a:pt x="232727" y="1161796"/>
                </a:lnTo>
                <a:lnTo>
                  <a:pt x="216789" y="1113409"/>
                </a:lnTo>
                <a:lnTo>
                  <a:pt x="204152" y="1063752"/>
                </a:lnTo>
                <a:lnTo>
                  <a:pt x="194970" y="1012825"/>
                </a:lnTo>
                <a:lnTo>
                  <a:pt x="189369" y="960755"/>
                </a:lnTo>
                <a:lnTo>
                  <a:pt x="187464" y="908050"/>
                </a:lnTo>
                <a:lnTo>
                  <a:pt x="188417" y="870585"/>
                </a:lnTo>
                <a:lnTo>
                  <a:pt x="191223" y="833755"/>
                </a:lnTo>
                <a:lnTo>
                  <a:pt x="195834" y="797306"/>
                </a:lnTo>
                <a:lnTo>
                  <a:pt x="202184" y="761492"/>
                </a:lnTo>
                <a:lnTo>
                  <a:pt x="183718" y="760730"/>
                </a:lnTo>
                <a:lnTo>
                  <a:pt x="177444" y="796798"/>
                </a:lnTo>
                <a:lnTo>
                  <a:pt x="172885" y="833374"/>
                </a:lnTo>
                <a:lnTo>
                  <a:pt x="170103" y="870458"/>
                </a:lnTo>
                <a:lnTo>
                  <a:pt x="169151" y="908050"/>
                </a:lnTo>
                <a:lnTo>
                  <a:pt x="171119" y="962279"/>
                </a:lnTo>
                <a:lnTo>
                  <a:pt x="176898" y="1015746"/>
                </a:lnTo>
                <a:lnTo>
                  <a:pt x="186372" y="1068070"/>
                </a:lnTo>
                <a:lnTo>
                  <a:pt x="199390" y="1119124"/>
                </a:lnTo>
                <a:lnTo>
                  <a:pt x="215836" y="1168781"/>
                </a:lnTo>
                <a:lnTo>
                  <a:pt x="235559" y="1216787"/>
                </a:lnTo>
                <a:lnTo>
                  <a:pt x="258432" y="1263142"/>
                </a:lnTo>
                <a:lnTo>
                  <a:pt x="284314" y="1307592"/>
                </a:lnTo>
                <a:lnTo>
                  <a:pt x="313080" y="1350137"/>
                </a:lnTo>
                <a:lnTo>
                  <a:pt x="327037" y="1338199"/>
                </a:lnTo>
                <a:close/>
              </a:path>
              <a:path w="1851660" h="1816735">
                <a:moveTo>
                  <a:pt x="1543431" y="241681"/>
                </a:moveTo>
                <a:lnTo>
                  <a:pt x="1507871" y="210312"/>
                </a:lnTo>
                <a:lnTo>
                  <a:pt x="1470660" y="180975"/>
                </a:lnTo>
                <a:lnTo>
                  <a:pt x="1432052" y="153543"/>
                </a:lnTo>
                <a:lnTo>
                  <a:pt x="1391793" y="128143"/>
                </a:lnTo>
                <a:lnTo>
                  <a:pt x="1350264" y="104775"/>
                </a:lnTo>
                <a:lnTo>
                  <a:pt x="1307465" y="83566"/>
                </a:lnTo>
                <a:lnTo>
                  <a:pt x="1263396" y="64516"/>
                </a:lnTo>
                <a:lnTo>
                  <a:pt x="1218184" y="47879"/>
                </a:lnTo>
                <a:lnTo>
                  <a:pt x="1171829" y="33528"/>
                </a:lnTo>
                <a:lnTo>
                  <a:pt x="1124458" y="21717"/>
                </a:lnTo>
                <a:lnTo>
                  <a:pt x="1076071" y="12319"/>
                </a:lnTo>
                <a:lnTo>
                  <a:pt x="1026922" y="5461"/>
                </a:lnTo>
                <a:lnTo>
                  <a:pt x="977011" y="1397"/>
                </a:lnTo>
                <a:lnTo>
                  <a:pt x="926211" y="0"/>
                </a:lnTo>
                <a:lnTo>
                  <a:pt x="877697" y="1270"/>
                </a:lnTo>
                <a:lnTo>
                  <a:pt x="829691" y="5080"/>
                </a:lnTo>
                <a:lnTo>
                  <a:pt x="782574" y="11303"/>
                </a:lnTo>
                <a:lnTo>
                  <a:pt x="736092" y="19939"/>
                </a:lnTo>
                <a:lnTo>
                  <a:pt x="690626" y="30861"/>
                </a:lnTo>
                <a:lnTo>
                  <a:pt x="645922" y="43942"/>
                </a:lnTo>
                <a:lnTo>
                  <a:pt x="602361" y="59309"/>
                </a:lnTo>
                <a:lnTo>
                  <a:pt x="559777" y="76835"/>
                </a:lnTo>
                <a:lnTo>
                  <a:pt x="518312" y="96393"/>
                </a:lnTo>
                <a:lnTo>
                  <a:pt x="478015" y="117856"/>
                </a:lnTo>
                <a:lnTo>
                  <a:pt x="438975" y="141351"/>
                </a:lnTo>
                <a:lnTo>
                  <a:pt x="401231" y="166751"/>
                </a:lnTo>
                <a:lnTo>
                  <a:pt x="364858" y="193802"/>
                </a:lnTo>
                <a:lnTo>
                  <a:pt x="329920" y="222758"/>
                </a:lnTo>
                <a:lnTo>
                  <a:pt x="296481" y="253365"/>
                </a:lnTo>
                <a:lnTo>
                  <a:pt x="264591" y="285496"/>
                </a:lnTo>
                <a:lnTo>
                  <a:pt x="234340" y="319278"/>
                </a:lnTo>
                <a:lnTo>
                  <a:pt x="205778" y="354457"/>
                </a:lnTo>
                <a:lnTo>
                  <a:pt x="178968" y="391033"/>
                </a:lnTo>
                <a:lnTo>
                  <a:pt x="153949" y="429006"/>
                </a:lnTo>
                <a:lnTo>
                  <a:pt x="130848" y="468249"/>
                </a:lnTo>
                <a:lnTo>
                  <a:pt x="109677" y="508762"/>
                </a:lnTo>
                <a:lnTo>
                  <a:pt x="90525" y="550418"/>
                </a:lnTo>
                <a:lnTo>
                  <a:pt x="73431" y="593217"/>
                </a:lnTo>
                <a:lnTo>
                  <a:pt x="58483" y="637032"/>
                </a:lnTo>
                <a:lnTo>
                  <a:pt x="45732" y="681863"/>
                </a:lnTo>
                <a:lnTo>
                  <a:pt x="35242" y="727583"/>
                </a:lnTo>
                <a:lnTo>
                  <a:pt x="27089" y="774065"/>
                </a:lnTo>
                <a:lnTo>
                  <a:pt x="21323" y="821309"/>
                </a:lnTo>
                <a:lnTo>
                  <a:pt x="18021" y="869315"/>
                </a:lnTo>
                <a:lnTo>
                  <a:pt x="53911" y="869315"/>
                </a:lnTo>
                <a:lnTo>
                  <a:pt x="57315" y="821690"/>
                </a:lnTo>
                <a:lnTo>
                  <a:pt x="63233" y="774827"/>
                </a:lnTo>
                <a:lnTo>
                  <a:pt x="71602" y="728726"/>
                </a:lnTo>
                <a:lnTo>
                  <a:pt x="82359" y="683641"/>
                </a:lnTo>
                <a:lnTo>
                  <a:pt x="95415" y="639191"/>
                </a:lnTo>
                <a:lnTo>
                  <a:pt x="110718" y="596011"/>
                </a:lnTo>
                <a:lnTo>
                  <a:pt x="128206" y="553847"/>
                </a:lnTo>
                <a:lnTo>
                  <a:pt x="147789" y="512826"/>
                </a:lnTo>
                <a:lnTo>
                  <a:pt x="169430" y="472948"/>
                </a:lnTo>
                <a:lnTo>
                  <a:pt x="193027" y="434467"/>
                </a:lnTo>
                <a:lnTo>
                  <a:pt x="218541" y="397256"/>
                </a:lnTo>
                <a:lnTo>
                  <a:pt x="245884" y="361569"/>
                </a:lnTo>
                <a:lnTo>
                  <a:pt x="275005" y="327279"/>
                </a:lnTo>
                <a:lnTo>
                  <a:pt x="305828" y="294513"/>
                </a:lnTo>
                <a:lnTo>
                  <a:pt x="338277" y="263398"/>
                </a:lnTo>
                <a:lnTo>
                  <a:pt x="372300" y="233934"/>
                </a:lnTo>
                <a:lnTo>
                  <a:pt x="407809" y="206248"/>
                </a:lnTo>
                <a:lnTo>
                  <a:pt x="444766" y="180340"/>
                </a:lnTo>
                <a:lnTo>
                  <a:pt x="483069" y="156464"/>
                </a:lnTo>
                <a:lnTo>
                  <a:pt x="522681" y="134366"/>
                </a:lnTo>
                <a:lnTo>
                  <a:pt x="563511" y="114427"/>
                </a:lnTo>
                <a:lnTo>
                  <a:pt x="605510" y="96647"/>
                </a:lnTo>
                <a:lnTo>
                  <a:pt x="648589" y="80899"/>
                </a:lnTo>
                <a:lnTo>
                  <a:pt x="692658" y="67437"/>
                </a:lnTo>
                <a:lnTo>
                  <a:pt x="737743" y="56261"/>
                </a:lnTo>
                <a:lnTo>
                  <a:pt x="783717" y="47371"/>
                </a:lnTo>
                <a:lnTo>
                  <a:pt x="830453" y="41021"/>
                </a:lnTo>
                <a:lnTo>
                  <a:pt x="878078" y="37211"/>
                </a:lnTo>
                <a:lnTo>
                  <a:pt x="926211" y="35814"/>
                </a:lnTo>
                <a:lnTo>
                  <a:pt x="978535" y="37338"/>
                </a:lnTo>
                <a:lnTo>
                  <a:pt x="1030097" y="41910"/>
                </a:lnTo>
                <a:lnTo>
                  <a:pt x="1080643" y="49403"/>
                </a:lnTo>
                <a:lnTo>
                  <a:pt x="1130300" y="59817"/>
                </a:lnTo>
                <a:lnTo>
                  <a:pt x="1178814" y="72898"/>
                </a:lnTo>
                <a:lnTo>
                  <a:pt x="1226185" y="88773"/>
                </a:lnTo>
                <a:lnTo>
                  <a:pt x="1272286" y="107061"/>
                </a:lnTo>
                <a:lnTo>
                  <a:pt x="1317117" y="128016"/>
                </a:lnTo>
                <a:lnTo>
                  <a:pt x="1360551" y="151257"/>
                </a:lnTo>
                <a:lnTo>
                  <a:pt x="1402334" y="176911"/>
                </a:lnTo>
                <a:lnTo>
                  <a:pt x="1442593" y="204724"/>
                </a:lnTo>
                <a:lnTo>
                  <a:pt x="1481201" y="234950"/>
                </a:lnTo>
                <a:lnTo>
                  <a:pt x="1518031" y="266954"/>
                </a:lnTo>
                <a:lnTo>
                  <a:pt x="1543431" y="241681"/>
                </a:lnTo>
                <a:close/>
              </a:path>
              <a:path w="1851660" h="1816735">
                <a:moveTo>
                  <a:pt x="1665986" y="1069340"/>
                </a:moveTo>
                <a:lnTo>
                  <a:pt x="1654048" y="1066546"/>
                </a:lnTo>
                <a:lnTo>
                  <a:pt x="1648333" y="1064514"/>
                </a:lnTo>
                <a:lnTo>
                  <a:pt x="1636395" y="1112139"/>
                </a:lnTo>
                <a:lnTo>
                  <a:pt x="1621409" y="1158621"/>
                </a:lnTo>
                <a:lnTo>
                  <a:pt x="1603375" y="1203579"/>
                </a:lnTo>
                <a:lnTo>
                  <a:pt x="1582674" y="1247013"/>
                </a:lnTo>
                <a:lnTo>
                  <a:pt x="1559306" y="1288796"/>
                </a:lnTo>
                <a:lnTo>
                  <a:pt x="1533271" y="1328928"/>
                </a:lnTo>
                <a:lnTo>
                  <a:pt x="1504823" y="1367155"/>
                </a:lnTo>
                <a:lnTo>
                  <a:pt x="1473962" y="1403350"/>
                </a:lnTo>
                <a:lnTo>
                  <a:pt x="1440942" y="1437640"/>
                </a:lnTo>
                <a:lnTo>
                  <a:pt x="1405636" y="1469644"/>
                </a:lnTo>
                <a:lnTo>
                  <a:pt x="1368425" y="1499362"/>
                </a:lnTo>
                <a:lnTo>
                  <a:pt x="1329309" y="1526667"/>
                </a:lnTo>
                <a:lnTo>
                  <a:pt x="1288415" y="1551559"/>
                </a:lnTo>
                <a:lnTo>
                  <a:pt x="1245743" y="1573784"/>
                </a:lnTo>
                <a:lnTo>
                  <a:pt x="1201547" y="1593342"/>
                </a:lnTo>
                <a:lnTo>
                  <a:pt x="1155954" y="1609852"/>
                </a:lnTo>
                <a:lnTo>
                  <a:pt x="1161796" y="1627124"/>
                </a:lnTo>
                <a:lnTo>
                  <a:pt x="1208532" y="1610233"/>
                </a:lnTo>
                <a:lnTo>
                  <a:pt x="1253744" y="1590167"/>
                </a:lnTo>
                <a:lnTo>
                  <a:pt x="1297305" y="1567434"/>
                </a:lnTo>
                <a:lnTo>
                  <a:pt x="1339215" y="1542034"/>
                </a:lnTo>
                <a:lnTo>
                  <a:pt x="1379220" y="1514094"/>
                </a:lnTo>
                <a:lnTo>
                  <a:pt x="1417320" y="1483614"/>
                </a:lnTo>
                <a:lnTo>
                  <a:pt x="1453388" y="1450848"/>
                </a:lnTo>
                <a:lnTo>
                  <a:pt x="1487170" y="1415923"/>
                </a:lnTo>
                <a:lnTo>
                  <a:pt x="1518793" y="1378712"/>
                </a:lnTo>
                <a:lnTo>
                  <a:pt x="1548003" y="1339723"/>
                </a:lnTo>
                <a:lnTo>
                  <a:pt x="1574546" y="1298702"/>
                </a:lnTo>
                <a:lnTo>
                  <a:pt x="1598549" y="1255903"/>
                </a:lnTo>
                <a:lnTo>
                  <a:pt x="1619885" y="1211453"/>
                </a:lnTo>
                <a:lnTo>
                  <a:pt x="1638173" y="1165479"/>
                </a:lnTo>
                <a:lnTo>
                  <a:pt x="1653667" y="1117981"/>
                </a:lnTo>
                <a:lnTo>
                  <a:pt x="1665986" y="1069340"/>
                </a:lnTo>
                <a:close/>
              </a:path>
              <a:path w="1851660" h="1816735">
                <a:moveTo>
                  <a:pt x="1779524" y="908177"/>
                </a:moveTo>
                <a:lnTo>
                  <a:pt x="1778127" y="860171"/>
                </a:lnTo>
                <a:lnTo>
                  <a:pt x="1774190" y="812546"/>
                </a:lnTo>
                <a:lnTo>
                  <a:pt x="1767586" y="765556"/>
                </a:lnTo>
                <a:lnTo>
                  <a:pt x="1766062" y="757682"/>
                </a:lnTo>
                <a:lnTo>
                  <a:pt x="1766062" y="908177"/>
                </a:lnTo>
                <a:lnTo>
                  <a:pt x="1764665" y="955802"/>
                </a:lnTo>
                <a:lnTo>
                  <a:pt x="1760728" y="1002665"/>
                </a:lnTo>
                <a:lnTo>
                  <a:pt x="1754251" y="1048766"/>
                </a:lnTo>
                <a:lnTo>
                  <a:pt x="1745361" y="1094105"/>
                </a:lnTo>
                <a:lnTo>
                  <a:pt x="1733931" y="1138555"/>
                </a:lnTo>
                <a:lnTo>
                  <a:pt x="1720215" y="1181989"/>
                </a:lnTo>
                <a:lnTo>
                  <a:pt x="1704340" y="1224407"/>
                </a:lnTo>
                <a:lnTo>
                  <a:pt x="1686179" y="1265555"/>
                </a:lnTo>
                <a:lnTo>
                  <a:pt x="1665986" y="1305687"/>
                </a:lnTo>
                <a:lnTo>
                  <a:pt x="1643761" y="1344422"/>
                </a:lnTo>
                <a:lnTo>
                  <a:pt x="1619504" y="1381887"/>
                </a:lnTo>
                <a:lnTo>
                  <a:pt x="1593342" y="1417955"/>
                </a:lnTo>
                <a:lnTo>
                  <a:pt x="1565275" y="1452499"/>
                </a:lnTo>
                <a:lnTo>
                  <a:pt x="1535557" y="1485519"/>
                </a:lnTo>
                <a:lnTo>
                  <a:pt x="1504188" y="1516888"/>
                </a:lnTo>
                <a:lnTo>
                  <a:pt x="1471041" y="1546606"/>
                </a:lnTo>
                <a:lnTo>
                  <a:pt x="1436497" y="1574673"/>
                </a:lnTo>
                <a:lnTo>
                  <a:pt x="1400429" y="1600835"/>
                </a:lnTo>
                <a:lnTo>
                  <a:pt x="1362837" y="1625092"/>
                </a:lnTo>
                <a:lnTo>
                  <a:pt x="1324102" y="1647317"/>
                </a:lnTo>
                <a:lnTo>
                  <a:pt x="1283970" y="1667637"/>
                </a:lnTo>
                <a:lnTo>
                  <a:pt x="1242695" y="1685671"/>
                </a:lnTo>
                <a:lnTo>
                  <a:pt x="1200277" y="1701546"/>
                </a:lnTo>
                <a:lnTo>
                  <a:pt x="1156843" y="1715262"/>
                </a:lnTo>
                <a:lnTo>
                  <a:pt x="1112393" y="1726565"/>
                </a:lnTo>
                <a:lnTo>
                  <a:pt x="1067054" y="1735582"/>
                </a:lnTo>
                <a:lnTo>
                  <a:pt x="1020826" y="1742059"/>
                </a:lnTo>
                <a:lnTo>
                  <a:pt x="973836" y="1745996"/>
                </a:lnTo>
                <a:lnTo>
                  <a:pt x="926211" y="1747266"/>
                </a:lnTo>
                <a:lnTo>
                  <a:pt x="878586" y="1745996"/>
                </a:lnTo>
                <a:lnTo>
                  <a:pt x="831596" y="1742059"/>
                </a:lnTo>
                <a:lnTo>
                  <a:pt x="785495" y="1735582"/>
                </a:lnTo>
                <a:lnTo>
                  <a:pt x="740156" y="1726565"/>
                </a:lnTo>
                <a:lnTo>
                  <a:pt x="695706" y="1715262"/>
                </a:lnTo>
                <a:lnTo>
                  <a:pt x="652145" y="1701546"/>
                </a:lnTo>
                <a:lnTo>
                  <a:pt x="609854" y="1685671"/>
                </a:lnTo>
                <a:lnTo>
                  <a:pt x="568515" y="1667637"/>
                </a:lnTo>
                <a:lnTo>
                  <a:pt x="528434" y="1647317"/>
                </a:lnTo>
                <a:lnTo>
                  <a:pt x="489610" y="1625092"/>
                </a:lnTo>
                <a:lnTo>
                  <a:pt x="452120" y="1600835"/>
                </a:lnTo>
                <a:lnTo>
                  <a:pt x="416039" y="1574673"/>
                </a:lnTo>
                <a:lnTo>
                  <a:pt x="381431" y="1546606"/>
                </a:lnTo>
                <a:lnTo>
                  <a:pt x="348373" y="1516888"/>
                </a:lnTo>
                <a:lnTo>
                  <a:pt x="316928" y="1485519"/>
                </a:lnTo>
                <a:lnTo>
                  <a:pt x="287185" y="1452499"/>
                </a:lnTo>
                <a:lnTo>
                  <a:pt x="259194" y="1417955"/>
                </a:lnTo>
                <a:lnTo>
                  <a:pt x="233032" y="1381887"/>
                </a:lnTo>
                <a:lnTo>
                  <a:pt x="208788" y="1344422"/>
                </a:lnTo>
                <a:lnTo>
                  <a:pt x="186499" y="1305687"/>
                </a:lnTo>
                <a:lnTo>
                  <a:pt x="166268" y="1265555"/>
                </a:lnTo>
                <a:lnTo>
                  <a:pt x="148145" y="1224407"/>
                </a:lnTo>
                <a:lnTo>
                  <a:pt x="132207" y="1181989"/>
                </a:lnTo>
                <a:lnTo>
                  <a:pt x="118529" y="1138555"/>
                </a:lnTo>
                <a:lnTo>
                  <a:pt x="107175" y="1094105"/>
                </a:lnTo>
                <a:lnTo>
                  <a:pt x="98234" y="1048766"/>
                </a:lnTo>
                <a:lnTo>
                  <a:pt x="91744" y="1002665"/>
                </a:lnTo>
                <a:lnTo>
                  <a:pt x="87807" y="955802"/>
                </a:lnTo>
                <a:lnTo>
                  <a:pt x="86474" y="908177"/>
                </a:lnTo>
                <a:lnTo>
                  <a:pt x="87807" y="860933"/>
                </a:lnTo>
                <a:lnTo>
                  <a:pt x="91744" y="814070"/>
                </a:lnTo>
                <a:lnTo>
                  <a:pt x="98234" y="767842"/>
                </a:lnTo>
                <a:lnTo>
                  <a:pt x="107175" y="722630"/>
                </a:lnTo>
                <a:lnTo>
                  <a:pt x="118529" y="678053"/>
                </a:lnTo>
                <a:lnTo>
                  <a:pt x="132207" y="634619"/>
                </a:lnTo>
                <a:lnTo>
                  <a:pt x="148145" y="592328"/>
                </a:lnTo>
                <a:lnTo>
                  <a:pt x="166268" y="551053"/>
                </a:lnTo>
                <a:lnTo>
                  <a:pt x="186499" y="511048"/>
                </a:lnTo>
                <a:lnTo>
                  <a:pt x="208788" y="472186"/>
                </a:lnTo>
                <a:lnTo>
                  <a:pt x="233032" y="434721"/>
                </a:lnTo>
                <a:lnTo>
                  <a:pt x="259194" y="398653"/>
                </a:lnTo>
                <a:lnTo>
                  <a:pt x="287185" y="364109"/>
                </a:lnTo>
                <a:lnTo>
                  <a:pt x="316928" y="331089"/>
                </a:lnTo>
                <a:lnTo>
                  <a:pt x="348373" y="299720"/>
                </a:lnTo>
                <a:lnTo>
                  <a:pt x="381431" y="270002"/>
                </a:lnTo>
                <a:lnTo>
                  <a:pt x="416039" y="242062"/>
                </a:lnTo>
                <a:lnTo>
                  <a:pt x="452120" y="215773"/>
                </a:lnTo>
                <a:lnTo>
                  <a:pt x="489610" y="191516"/>
                </a:lnTo>
                <a:lnTo>
                  <a:pt x="528434" y="169291"/>
                </a:lnTo>
                <a:lnTo>
                  <a:pt x="568515" y="149098"/>
                </a:lnTo>
                <a:lnTo>
                  <a:pt x="609854" y="130937"/>
                </a:lnTo>
                <a:lnTo>
                  <a:pt x="652145" y="115062"/>
                </a:lnTo>
                <a:lnTo>
                  <a:pt x="695706" y="101346"/>
                </a:lnTo>
                <a:lnTo>
                  <a:pt x="740156" y="90043"/>
                </a:lnTo>
                <a:lnTo>
                  <a:pt x="785495" y="81153"/>
                </a:lnTo>
                <a:lnTo>
                  <a:pt x="831596" y="74676"/>
                </a:lnTo>
                <a:lnTo>
                  <a:pt x="878586" y="70739"/>
                </a:lnTo>
                <a:lnTo>
                  <a:pt x="926211" y="69342"/>
                </a:lnTo>
                <a:lnTo>
                  <a:pt x="973836" y="70739"/>
                </a:lnTo>
                <a:lnTo>
                  <a:pt x="1020826" y="74676"/>
                </a:lnTo>
                <a:lnTo>
                  <a:pt x="1067054" y="81153"/>
                </a:lnTo>
                <a:lnTo>
                  <a:pt x="1112393" y="90043"/>
                </a:lnTo>
                <a:lnTo>
                  <a:pt x="1156843" y="101346"/>
                </a:lnTo>
                <a:lnTo>
                  <a:pt x="1200277" y="115062"/>
                </a:lnTo>
                <a:lnTo>
                  <a:pt x="1242695" y="130937"/>
                </a:lnTo>
                <a:lnTo>
                  <a:pt x="1283970" y="149098"/>
                </a:lnTo>
                <a:lnTo>
                  <a:pt x="1324102" y="169291"/>
                </a:lnTo>
                <a:lnTo>
                  <a:pt x="1362837" y="191516"/>
                </a:lnTo>
                <a:lnTo>
                  <a:pt x="1400429" y="215773"/>
                </a:lnTo>
                <a:lnTo>
                  <a:pt x="1436497" y="242062"/>
                </a:lnTo>
                <a:lnTo>
                  <a:pt x="1471041" y="270002"/>
                </a:lnTo>
                <a:lnTo>
                  <a:pt x="1504188" y="299720"/>
                </a:lnTo>
                <a:lnTo>
                  <a:pt x="1535557" y="331089"/>
                </a:lnTo>
                <a:lnTo>
                  <a:pt x="1565275" y="364109"/>
                </a:lnTo>
                <a:lnTo>
                  <a:pt x="1593342" y="398653"/>
                </a:lnTo>
                <a:lnTo>
                  <a:pt x="1619504" y="434721"/>
                </a:lnTo>
                <a:lnTo>
                  <a:pt x="1643761" y="472186"/>
                </a:lnTo>
                <a:lnTo>
                  <a:pt x="1665986" y="511048"/>
                </a:lnTo>
                <a:lnTo>
                  <a:pt x="1686179" y="551053"/>
                </a:lnTo>
                <a:lnTo>
                  <a:pt x="1704340" y="592328"/>
                </a:lnTo>
                <a:lnTo>
                  <a:pt x="1720215" y="634619"/>
                </a:lnTo>
                <a:lnTo>
                  <a:pt x="1733931" y="678053"/>
                </a:lnTo>
                <a:lnTo>
                  <a:pt x="1745361" y="722630"/>
                </a:lnTo>
                <a:lnTo>
                  <a:pt x="1754251" y="767842"/>
                </a:lnTo>
                <a:lnTo>
                  <a:pt x="1760728" y="814070"/>
                </a:lnTo>
                <a:lnTo>
                  <a:pt x="1764665" y="860933"/>
                </a:lnTo>
                <a:lnTo>
                  <a:pt x="1766062" y="908177"/>
                </a:lnTo>
                <a:lnTo>
                  <a:pt x="1766062" y="757682"/>
                </a:lnTo>
                <a:lnTo>
                  <a:pt x="1758442" y="719582"/>
                </a:lnTo>
                <a:lnTo>
                  <a:pt x="1746885" y="674370"/>
                </a:lnTo>
                <a:lnTo>
                  <a:pt x="1733042" y="630174"/>
                </a:lnTo>
                <a:lnTo>
                  <a:pt x="1716913" y="587248"/>
                </a:lnTo>
                <a:lnTo>
                  <a:pt x="1698498" y="545338"/>
                </a:lnTo>
                <a:lnTo>
                  <a:pt x="1677924" y="504571"/>
                </a:lnTo>
                <a:lnTo>
                  <a:pt x="1655191" y="465201"/>
                </a:lnTo>
                <a:lnTo>
                  <a:pt x="1630553" y="427101"/>
                </a:lnTo>
                <a:lnTo>
                  <a:pt x="1604010" y="390525"/>
                </a:lnTo>
                <a:lnTo>
                  <a:pt x="1575562" y="355346"/>
                </a:lnTo>
                <a:lnTo>
                  <a:pt x="1545336" y="321818"/>
                </a:lnTo>
                <a:lnTo>
                  <a:pt x="1513459" y="289941"/>
                </a:lnTo>
                <a:lnTo>
                  <a:pt x="1479804" y="259715"/>
                </a:lnTo>
                <a:lnTo>
                  <a:pt x="1444625" y="231267"/>
                </a:lnTo>
                <a:lnTo>
                  <a:pt x="1408049" y="204597"/>
                </a:lnTo>
                <a:lnTo>
                  <a:pt x="1369949" y="180086"/>
                </a:lnTo>
                <a:lnTo>
                  <a:pt x="1330452" y="157480"/>
                </a:lnTo>
                <a:lnTo>
                  <a:pt x="1289685" y="136906"/>
                </a:lnTo>
                <a:lnTo>
                  <a:pt x="1247775" y="118491"/>
                </a:lnTo>
                <a:lnTo>
                  <a:pt x="1204722" y="102362"/>
                </a:lnTo>
                <a:lnTo>
                  <a:pt x="1160526" y="88392"/>
                </a:lnTo>
                <a:lnTo>
                  <a:pt x="1115314" y="76962"/>
                </a:lnTo>
                <a:lnTo>
                  <a:pt x="1077087" y="69342"/>
                </a:lnTo>
                <a:lnTo>
                  <a:pt x="1022350" y="61214"/>
                </a:lnTo>
                <a:lnTo>
                  <a:pt x="974598" y="57277"/>
                </a:lnTo>
                <a:lnTo>
                  <a:pt x="926211" y="55880"/>
                </a:lnTo>
                <a:lnTo>
                  <a:pt x="877824" y="57277"/>
                </a:lnTo>
                <a:lnTo>
                  <a:pt x="830072" y="61214"/>
                </a:lnTo>
                <a:lnTo>
                  <a:pt x="783209" y="67818"/>
                </a:lnTo>
                <a:lnTo>
                  <a:pt x="737108" y="76962"/>
                </a:lnTo>
                <a:lnTo>
                  <a:pt x="691896" y="88392"/>
                </a:lnTo>
                <a:lnTo>
                  <a:pt x="647827" y="102362"/>
                </a:lnTo>
                <a:lnTo>
                  <a:pt x="604710" y="118491"/>
                </a:lnTo>
                <a:lnTo>
                  <a:pt x="562762" y="136906"/>
                </a:lnTo>
                <a:lnTo>
                  <a:pt x="522033" y="157480"/>
                </a:lnTo>
                <a:lnTo>
                  <a:pt x="482587" y="180086"/>
                </a:lnTo>
                <a:lnTo>
                  <a:pt x="444500" y="204597"/>
                </a:lnTo>
                <a:lnTo>
                  <a:pt x="407835" y="231267"/>
                </a:lnTo>
                <a:lnTo>
                  <a:pt x="372668" y="259715"/>
                </a:lnTo>
                <a:lnTo>
                  <a:pt x="339077" y="289941"/>
                </a:lnTo>
                <a:lnTo>
                  <a:pt x="307136" y="321818"/>
                </a:lnTo>
                <a:lnTo>
                  <a:pt x="276910" y="355346"/>
                </a:lnTo>
                <a:lnTo>
                  <a:pt x="248475" y="390525"/>
                </a:lnTo>
                <a:lnTo>
                  <a:pt x="221894" y="427101"/>
                </a:lnTo>
                <a:lnTo>
                  <a:pt x="197256" y="465201"/>
                </a:lnTo>
                <a:lnTo>
                  <a:pt x="174612" y="504571"/>
                </a:lnTo>
                <a:lnTo>
                  <a:pt x="154051" y="545338"/>
                </a:lnTo>
                <a:lnTo>
                  <a:pt x="135648" y="587248"/>
                </a:lnTo>
                <a:lnTo>
                  <a:pt x="119456" y="630174"/>
                </a:lnTo>
                <a:lnTo>
                  <a:pt x="105562" y="674370"/>
                </a:lnTo>
                <a:lnTo>
                  <a:pt x="94030" y="719582"/>
                </a:lnTo>
                <a:lnTo>
                  <a:pt x="84924" y="765556"/>
                </a:lnTo>
                <a:lnTo>
                  <a:pt x="78346" y="812546"/>
                </a:lnTo>
                <a:lnTo>
                  <a:pt x="74345" y="860171"/>
                </a:lnTo>
                <a:lnTo>
                  <a:pt x="72986" y="908177"/>
                </a:lnTo>
                <a:lnTo>
                  <a:pt x="74345" y="956564"/>
                </a:lnTo>
                <a:lnTo>
                  <a:pt x="78346" y="1004189"/>
                </a:lnTo>
                <a:lnTo>
                  <a:pt x="84924" y="1051052"/>
                </a:lnTo>
                <a:lnTo>
                  <a:pt x="94030" y="1097026"/>
                </a:lnTo>
                <a:lnTo>
                  <a:pt x="105562" y="1142365"/>
                </a:lnTo>
                <a:lnTo>
                  <a:pt x="119456" y="1186434"/>
                </a:lnTo>
                <a:lnTo>
                  <a:pt x="135648" y="1229487"/>
                </a:lnTo>
                <a:lnTo>
                  <a:pt x="154051" y="1271397"/>
                </a:lnTo>
                <a:lnTo>
                  <a:pt x="174612" y="1312037"/>
                </a:lnTo>
                <a:lnTo>
                  <a:pt x="197256" y="1351407"/>
                </a:lnTo>
                <a:lnTo>
                  <a:pt x="221894" y="1389507"/>
                </a:lnTo>
                <a:lnTo>
                  <a:pt x="248475" y="1426083"/>
                </a:lnTo>
                <a:lnTo>
                  <a:pt x="276910" y="1461262"/>
                </a:lnTo>
                <a:lnTo>
                  <a:pt x="307136" y="1494790"/>
                </a:lnTo>
                <a:lnTo>
                  <a:pt x="339077" y="1526667"/>
                </a:lnTo>
                <a:lnTo>
                  <a:pt x="372668" y="1556893"/>
                </a:lnTo>
                <a:lnTo>
                  <a:pt x="407835" y="1585341"/>
                </a:lnTo>
                <a:lnTo>
                  <a:pt x="444500" y="1612011"/>
                </a:lnTo>
                <a:lnTo>
                  <a:pt x="482587" y="1636649"/>
                </a:lnTo>
                <a:lnTo>
                  <a:pt x="522033" y="1659255"/>
                </a:lnTo>
                <a:lnTo>
                  <a:pt x="562762" y="1679829"/>
                </a:lnTo>
                <a:lnTo>
                  <a:pt x="604710" y="1698117"/>
                </a:lnTo>
                <a:lnTo>
                  <a:pt x="647827" y="1714373"/>
                </a:lnTo>
                <a:lnTo>
                  <a:pt x="691896" y="1728216"/>
                </a:lnTo>
                <a:lnTo>
                  <a:pt x="737108" y="1739773"/>
                </a:lnTo>
                <a:lnTo>
                  <a:pt x="783209" y="1748790"/>
                </a:lnTo>
                <a:lnTo>
                  <a:pt x="830072" y="1755394"/>
                </a:lnTo>
                <a:lnTo>
                  <a:pt x="877824" y="1759458"/>
                </a:lnTo>
                <a:lnTo>
                  <a:pt x="926211" y="1760728"/>
                </a:lnTo>
                <a:lnTo>
                  <a:pt x="974598" y="1759458"/>
                </a:lnTo>
                <a:lnTo>
                  <a:pt x="1022350" y="1755394"/>
                </a:lnTo>
                <a:lnTo>
                  <a:pt x="1069340" y="1748790"/>
                </a:lnTo>
                <a:lnTo>
                  <a:pt x="1077099" y="1747266"/>
                </a:lnTo>
                <a:lnTo>
                  <a:pt x="1115314" y="1739773"/>
                </a:lnTo>
                <a:lnTo>
                  <a:pt x="1160526" y="1728216"/>
                </a:lnTo>
                <a:lnTo>
                  <a:pt x="1204722" y="1714373"/>
                </a:lnTo>
                <a:lnTo>
                  <a:pt x="1247775" y="1698117"/>
                </a:lnTo>
                <a:lnTo>
                  <a:pt x="1289685" y="1679829"/>
                </a:lnTo>
                <a:lnTo>
                  <a:pt x="1330452" y="1659255"/>
                </a:lnTo>
                <a:lnTo>
                  <a:pt x="1369949" y="1636649"/>
                </a:lnTo>
                <a:lnTo>
                  <a:pt x="1408049" y="1612011"/>
                </a:lnTo>
                <a:lnTo>
                  <a:pt x="1444625" y="1585341"/>
                </a:lnTo>
                <a:lnTo>
                  <a:pt x="1479804" y="1556893"/>
                </a:lnTo>
                <a:lnTo>
                  <a:pt x="1513459" y="1526667"/>
                </a:lnTo>
                <a:lnTo>
                  <a:pt x="1545336" y="1494790"/>
                </a:lnTo>
                <a:lnTo>
                  <a:pt x="1575562" y="1461262"/>
                </a:lnTo>
                <a:lnTo>
                  <a:pt x="1604010" y="1426083"/>
                </a:lnTo>
                <a:lnTo>
                  <a:pt x="1630553" y="1389507"/>
                </a:lnTo>
                <a:lnTo>
                  <a:pt x="1655191" y="1351407"/>
                </a:lnTo>
                <a:lnTo>
                  <a:pt x="1677924" y="1312037"/>
                </a:lnTo>
                <a:lnTo>
                  <a:pt x="1698498" y="1271397"/>
                </a:lnTo>
                <a:lnTo>
                  <a:pt x="1716913" y="1229487"/>
                </a:lnTo>
                <a:lnTo>
                  <a:pt x="1733042" y="1186434"/>
                </a:lnTo>
                <a:lnTo>
                  <a:pt x="1746885" y="1142365"/>
                </a:lnTo>
                <a:lnTo>
                  <a:pt x="1758442" y="1097026"/>
                </a:lnTo>
                <a:lnTo>
                  <a:pt x="1767586" y="1051052"/>
                </a:lnTo>
                <a:lnTo>
                  <a:pt x="1774190" y="1004189"/>
                </a:lnTo>
                <a:lnTo>
                  <a:pt x="1778127" y="956564"/>
                </a:lnTo>
                <a:lnTo>
                  <a:pt x="1779524" y="908177"/>
                </a:lnTo>
                <a:close/>
              </a:path>
              <a:path w="1851660" h="1816735">
                <a:moveTo>
                  <a:pt x="1834769" y="937133"/>
                </a:moveTo>
                <a:lnTo>
                  <a:pt x="1798828" y="937133"/>
                </a:lnTo>
                <a:lnTo>
                  <a:pt x="1795907" y="985266"/>
                </a:lnTo>
                <a:lnTo>
                  <a:pt x="1790446" y="1032637"/>
                </a:lnTo>
                <a:lnTo>
                  <a:pt x="1782572" y="1079246"/>
                </a:lnTo>
                <a:lnTo>
                  <a:pt x="1772158" y="1124966"/>
                </a:lnTo>
                <a:lnTo>
                  <a:pt x="1759458" y="1169797"/>
                </a:lnTo>
                <a:lnTo>
                  <a:pt x="1744345" y="1213485"/>
                </a:lnTo>
                <a:lnTo>
                  <a:pt x="1727073" y="1256157"/>
                </a:lnTo>
                <a:lnTo>
                  <a:pt x="1707769" y="1297686"/>
                </a:lnTo>
                <a:lnTo>
                  <a:pt x="1686179" y="1337945"/>
                </a:lnTo>
                <a:lnTo>
                  <a:pt x="1662684" y="1376934"/>
                </a:lnTo>
                <a:lnTo>
                  <a:pt x="1637284" y="1414653"/>
                </a:lnTo>
                <a:lnTo>
                  <a:pt x="1609979" y="1450848"/>
                </a:lnTo>
                <a:lnTo>
                  <a:pt x="1580896" y="1485519"/>
                </a:lnTo>
                <a:lnTo>
                  <a:pt x="1550035" y="1518666"/>
                </a:lnTo>
                <a:lnTo>
                  <a:pt x="1517523" y="1550162"/>
                </a:lnTo>
                <a:lnTo>
                  <a:pt x="1483360" y="1580007"/>
                </a:lnTo>
                <a:lnTo>
                  <a:pt x="1447800" y="1608074"/>
                </a:lnTo>
                <a:lnTo>
                  <a:pt x="1410716" y="1634363"/>
                </a:lnTo>
                <a:lnTo>
                  <a:pt x="1372235" y="1658620"/>
                </a:lnTo>
                <a:lnTo>
                  <a:pt x="1332357" y="1680845"/>
                </a:lnTo>
                <a:lnTo>
                  <a:pt x="1291336" y="1701038"/>
                </a:lnTo>
                <a:lnTo>
                  <a:pt x="1249172" y="1719199"/>
                </a:lnTo>
                <a:lnTo>
                  <a:pt x="1205738" y="1735074"/>
                </a:lnTo>
                <a:lnTo>
                  <a:pt x="1161415" y="1748790"/>
                </a:lnTo>
                <a:lnTo>
                  <a:pt x="1116076" y="1760093"/>
                </a:lnTo>
                <a:lnTo>
                  <a:pt x="1069721" y="1769110"/>
                </a:lnTo>
                <a:lnTo>
                  <a:pt x="1022604" y="1775587"/>
                </a:lnTo>
                <a:lnTo>
                  <a:pt x="974852" y="1779524"/>
                </a:lnTo>
                <a:lnTo>
                  <a:pt x="926211" y="1780794"/>
                </a:lnTo>
                <a:lnTo>
                  <a:pt x="873633" y="1779270"/>
                </a:lnTo>
                <a:lnTo>
                  <a:pt x="821944" y="1774571"/>
                </a:lnTo>
                <a:lnTo>
                  <a:pt x="771144" y="1767078"/>
                </a:lnTo>
                <a:lnTo>
                  <a:pt x="721360" y="1756664"/>
                </a:lnTo>
                <a:lnTo>
                  <a:pt x="672592" y="1743329"/>
                </a:lnTo>
                <a:lnTo>
                  <a:pt x="625094" y="1727454"/>
                </a:lnTo>
                <a:lnTo>
                  <a:pt x="578764" y="1708912"/>
                </a:lnTo>
                <a:lnTo>
                  <a:pt x="533831" y="1687830"/>
                </a:lnTo>
                <a:lnTo>
                  <a:pt x="490321" y="1664335"/>
                </a:lnTo>
                <a:lnTo>
                  <a:pt x="448348" y="1638554"/>
                </a:lnTo>
                <a:lnTo>
                  <a:pt x="407974" y="1610487"/>
                </a:lnTo>
                <a:lnTo>
                  <a:pt x="369303" y="1580007"/>
                </a:lnTo>
                <a:lnTo>
                  <a:pt x="332422" y="1547749"/>
                </a:lnTo>
                <a:lnTo>
                  <a:pt x="307035" y="1573149"/>
                </a:lnTo>
                <a:lnTo>
                  <a:pt x="342658" y="1604645"/>
                </a:lnTo>
                <a:lnTo>
                  <a:pt x="379895" y="1634236"/>
                </a:lnTo>
                <a:lnTo>
                  <a:pt x="418680" y="1661922"/>
                </a:lnTo>
                <a:lnTo>
                  <a:pt x="458939" y="1687449"/>
                </a:lnTo>
                <a:lnTo>
                  <a:pt x="500595" y="1711071"/>
                </a:lnTo>
                <a:lnTo>
                  <a:pt x="543572" y="1732407"/>
                </a:lnTo>
                <a:lnTo>
                  <a:pt x="587794" y="1751584"/>
                </a:lnTo>
                <a:lnTo>
                  <a:pt x="633222" y="1768348"/>
                </a:lnTo>
                <a:lnTo>
                  <a:pt x="679704" y="1782826"/>
                </a:lnTo>
                <a:lnTo>
                  <a:pt x="727202" y="1794764"/>
                </a:lnTo>
                <a:lnTo>
                  <a:pt x="775716" y="1804289"/>
                </a:lnTo>
                <a:lnTo>
                  <a:pt x="825119" y="1811020"/>
                </a:lnTo>
                <a:lnTo>
                  <a:pt x="875284" y="1815211"/>
                </a:lnTo>
                <a:lnTo>
                  <a:pt x="926211" y="1816608"/>
                </a:lnTo>
                <a:lnTo>
                  <a:pt x="975093" y="1815338"/>
                </a:lnTo>
                <a:lnTo>
                  <a:pt x="1023366" y="1811528"/>
                </a:lnTo>
                <a:lnTo>
                  <a:pt x="1070864" y="1805178"/>
                </a:lnTo>
                <a:lnTo>
                  <a:pt x="1117600" y="1796542"/>
                </a:lnTo>
                <a:lnTo>
                  <a:pt x="1163447" y="1785366"/>
                </a:lnTo>
                <a:lnTo>
                  <a:pt x="1208278" y="1772031"/>
                </a:lnTo>
                <a:lnTo>
                  <a:pt x="1252220" y="1756537"/>
                </a:lnTo>
                <a:lnTo>
                  <a:pt x="1295019" y="1738757"/>
                </a:lnTo>
                <a:lnTo>
                  <a:pt x="1336675" y="1718945"/>
                </a:lnTo>
                <a:lnTo>
                  <a:pt x="1377188" y="1697228"/>
                </a:lnTo>
                <a:lnTo>
                  <a:pt x="1416431" y="1673352"/>
                </a:lnTo>
                <a:lnTo>
                  <a:pt x="1454277" y="1647698"/>
                </a:lnTo>
                <a:lnTo>
                  <a:pt x="1490853" y="1620266"/>
                </a:lnTo>
                <a:lnTo>
                  <a:pt x="1525905" y="1590929"/>
                </a:lnTo>
                <a:lnTo>
                  <a:pt x="1559433" y="1559941"/>
                </a:lnTo>
                <a:lnTo>
                  <a:pt x="1591310" y="1527429"/>
                </a:lnTo>
                <a:lnTo>
                  <a:pt x="1621536" y="1493266"/>
                </a:lnTo>
                <a:lnTo>
                  <a:pt x="1650111" y="1457706"/>
                </a:lnTo>
                <a:lnTo>
                  <a:pt x="1676908" y="1420622"/>
                </a:lnTo>
                <a:lnTo>
                  <a:pt x="1701800" y="1382268"/>
                </a:lnTo>
                <a:lnTo>
                  <a:pt x="1724787" y="1342517"/>
                </a:lnTo>
                <a:lnTo>
                  <a:pt x="1745869" y="1301496"/>
                </a:lnTo>
                <a:lnTo>
                  <a:pt x="1764792" y="1259459"/>
                </a:lnTo>
                <a:lnTo>
                  <a:pt x="1781683" y="1216152"/>
                </a:lnTo>
                <a:lnTo>
                  <a:pt x="1796288" y="1171956"/>
                </a:lnTo>
                <a:lnTo>
                  <a:pt x="1808734" y="1126617"/>
                </a:lnTo>
                <a:lnTo>
                  <a:pt x="1818894" y="1080389"/>
                </a:lnTo>
                <a:lnTo>
                  <a:pt x="1826641" y="1033399"/>
                </a:lnTo>
                <a:lnTo>
                  <a:pt x="1831975" y="985647"/>
                </a:lnTo>
                <a:lnTo>
                  <a:pt x="1834769" y="937133"/>
                </a:lnTo>
                <a:close/>
              </a:path>
              <a:path w="1851660" h="1816735">
                <a:moveTo>
                  <a:pt x="1851279" y="794258"/>
                </a:moveTo>
                <a:lnTo>
                  <a:pt x="1847342" y="745998"/>
                </a:lnTo>
                <a:lnTo>
                  <a:pt x="1834769" y="702183"/>
                </a:lnTo>
                <a:lnTo>
                  <a:pt x="1798828" y="682625"/>
                </a:lnTo>
                <a:lnTo>
                  <a:pt x="1792478" y="657987"/>
                </a:lnTo>
                <a:lnTo>
                  <a:pt x="1778762" y="615188"/>
                </a:lnTo>
                <a:lnTo>
                  <a:pt x="1796288" y="559689"/>
                </a:lnTo>
                <a:lnTo>
                  <a:pt x="1774190" y="480822"/>
                </a:lnTo>
                <a:lnTo>
                  <a:pt x="1750949" y="428244"/>
                </a:lnTo>
                <a:lnTo>
                  <a:pt x="1712214" y="378079"/>
                </a:lnTo>
                <a:lnTo>
                  <a:pt x="1643888" y="306832"/>
                </a:lnTo>
                <a:lnTo>
                  <a:pt x="1591564" y="300355"/>
                </a:lnTo>
                <a:lnTo>
                  <a:pt x="1576578" y="315341"/>
                </a:lnTo>
                <a:lnTo>
                  <a:pt x="1609725" y="353822"/>
                </a:lnTo>
                <a:lnTo>
                  <a:pt x="1640459" y="393954"/>
                </a:lnTo>
                <a:lnTo>
                  <a:pt x="1668780" y="435610"/>
                </a:lnTo>
                <a:lnTo>
                  <a:pt x="1694561" y="478790"/>
                </a:lnTo>
                <a:lnTo>
                  <a:pt x="1717929" y="523240"/>
                </a:lnTo>
                <a:lnTo>
                  <a:pt x="1738630" y="568960"/>
                </a:lnTo>
                <a:lnTo>
                  <a:pt x="1756664" y="615696"/>
                </a:lnTo>
                <a:lnTo>
                  <a:pt x="1772031" y="663448"/>
                </a:lnTo>
                <a:lnTo>
                  <a:pt x="1784604" y="712216"/>
                </a:lnTo>
                <a:lnTo>
                  <a:pt x="1794510" y="761619"/>
                </a:lnTo>
                <a:lnTo>
                  <a:pt x="1801495" y="811530"/>
                </a:lnTo>
                <a:lnTo>
                  <a:pt x="1805686" y="862076"/>
                </a:lnTo>
                <a:lnTo>
                  <a:pt x="1826895" y="862076"/>
                </a:lnTo>
                <a:lnTo>
                  <a:pt x="1823466" y="819912"/>
                </a:lnTo>
                <a:lnTo>
                  <a:pt x="1851279" y="794258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943860" y="1906599"/>
            <a:ext cx="307213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50" spc="-20" dirty="0">
                <a:solidFill>
                  <a:srgbClr val="92DCEB"/>
                </a:solidFill>
                <a:latin typeface="Carlito"/>
                <a:cs typeface="Carlito"/>
              </a:rPr>
              <a:t>OUTLOOK</a:t>
            </a:r>
            <a:endParaRPr sz="5950">
              <a:latin typeface="Carlito"/>
              <a:cs typeface="Carli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46958" y="3482085"/>
            <a:ext cx="9178925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71120" indent="-227329">
              <a:lnSpc>
                <a:spcPct val="115199"/>
              </a:lnSpc>
              <a:spcBef>
                <a:spcPts val="100"/>
              </a:spcBef>
              <a:buFont typeface="Arial"/>
              <a:buChar char="•"/>
              <a:tabLst>
                <a:tab pos="23939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100" spc="2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will</a:t>
            </a:r>
            <a:r>
              <a:rPr sz="2100" spc="2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continue</a:t>
            </a:r>
            <a:r>
              <a:rPr sz="2100" spc="1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100" spc="2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evolve</a:t>
            </a:r>
            <a:r>
              <a:rPr sz="2100" spc="2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adapt</a:t>
            </a:r>
            <a:r>
              <a:rPr sz="2100" spc="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100" spc="1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spc="1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changes</a:t>
            </a:r>
            <a:r>
              <a:rPr sz="2100" spc="1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2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web</a:t>
            </a:r>
            <a:r>
              <a:rPr sz="2100" spc="2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development</a:t>
            </a:r>
            <a:r>
              <a:rPr sz="2100" spc="2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and </a:t>
            </a:r>
            <a:r>
              <a:rPr sz="2100" spc="-45" dirty="0">
                <a:solidFill>
                  <a:srgbClr val="9FDFF8"/>
                </a:solidFill>
                <a:latin typeface="Carlito"/>
                <a:cs typeface="Carlito"/>
              </a:rPr>
              <a:t>become</a:t>
            </a:r>
            <a:r>
              <a:rPr sz="210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more</a:t>
            </a:r>
            <a:r>
              <a:rPr sz="21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versatile</a:t>
            </a:r>
            <a:endParaRPr sz="2100">
              <a:latin typeface="Carlito"/>
              <a:cs typeface="Carlito"/>
            </a:endParaRPr>
          </a:p>
          <a:p>
            <a:pPr marL="239395" marR="76200" indent="-227329">
              <a:lnSpc>
                <a:spcPct val="116300"/>
              </a:lnSpc>
              <a:spcBef>
                <a:spcPts val="550"/>
              </a:spcBef>
              <a:buFont typeface="Arial"/>
              <a:buChar char="•"/>
              <a:tabLst>
                <a:tab pos="239395" algn="l"/>
              </a:tabLst>
            </a:pP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Methodologies</a:t>
            </a:r>
            <a:r>
              <a:rPr sz="2100" spc="-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like</a:t>
            </a:r>
            <a:r>
              <a:rPr sz="21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BEM,</a:t>
            </a:r>
            <a:r>
              <a:rPr sz="21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OOCSS,</a:t>
            </a:r>
            <a:r>
              <a:rPr sz="210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SMACSS,</a:t>
            </a:r>
            <a:r>
              <a:rPr sz="2100" spc="-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30" dirty="0">
                <a:solidFill>
                  <a:srgbClr val="9FDFF8"/>
                </a:solidFill>
                <a:latin typeface="Carlito"/>
                <a:cs typeface="Carlito"/>
              </a:rPr>
              <a:t>Atomic</a:t>
            </a:r>
            <a:r>
              <a:rPr sz="21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1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have</a:t>
            </a:r>
            <a:r>
              <a:rPr sz="21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laid</a:t>
            </a:r>
            <a:r>
              <a:rPr sz="21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foundation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21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45" dirty="0">
                <a:solidFill>
                  <a:srgbClr val="9FDFF8"/>
                </a:solidFill>
                <a:latin typeface="Carlito"/>
                <a:cs typeface="Carlito"/>
              </a:rPr>
              <a:t>scalable</a:t>
            </a:r>
            <a:r>
              <a:rPr sz="21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-1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reusable</a:t>
            </a:r>
            <a:r>
              <a:rPr sz="2100" spc="-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endParaRPr sz="2100">
              <a:latin typeface="Carlito"/>
              <a:cs typeface="Carlito"/>
            </a:endParaRPr>
          </a:p>
          <a:p>
            <a:pPr marL="239395" marR="5080" indent="-227329">
              <a:lnSpc>
                <a:spcPts val="2890"/>
              </a:lnSpc>
              <a:spcBef>
                <a:spcPts val="100"/>
              </a:spcBef>
              <a:buFont typeface="Arial"/>
              <a:buChar char="•"/>
              <a:tabLst>
                <a:tab pos="23939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1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will</a:t>
            </a:r>
            <a:r>
              <a:rPr sz="21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play</a:t>
            </a:r>
            <a:r>
              <a:rPr sz="21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</a:t>
            </a:r>
            <a:r>
              <a:rPr sz="21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important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role</a:t>
            </a:r>
            <a:r>
              <a:rPr sz="21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21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enabling</a:t>
            </a:r>
            <a:r>
              <a:rPr sz="21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new</a:t>
            </a:r>
            <a:r>
              <a:rPr sz="21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forms of</a:t>
            </a:r>
            <a:r>
              <a:rPr sz="21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interaction</a:t>
            </a:r>
            <a:r>
              <a:rPr sz="21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animation,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especially</a:t>
            </a:r>
            <a:r>
              <a:rPr sz="21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30" dirty="0">
                <a:solidFill>
                  <a:srgbClr val="9FDFF8"/>
                </a:solidFill>
                <a:latin typeface="Carlito"/>
                <a:cs typeface="Carlito"/>
              </a:rPr>
              <a:t>with</a:t>
            </a:r>
            <a:r>
              <a:rPr sz="21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rise</a:t>
            </a:r>
            <a:r>
              <a:rPr sz="21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VR</a:t>
            </a:r>
            <a:endParaRPr sz="2100">
              <a:latin typeface="Carlito"/>
              <a:cs typeface="Carlito"/>
            </a:endParaRPr>
          </a:p>
          <a:p>
            <a:pPr marL="239395" marR="145415" indent="-227329">
              <a:lnSpc>
                <a:spcPts val="2900"/>
              </a:lnSpc>
              <a:buFont typeface="Arial"/>
              <a:buChar char="•"/>
              <a:tabLst>
                <a:tab pos="23939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integration</a:t>
            </a:r>
            <a:r>
              <a:rPr sz="21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AI</a:t>
            </a:r>
            <a:r>
              <a:rPr sz="21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into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web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development</a:t>
            </a:r>
            <a:r>
              <a:rPr sz="21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could</a:t>
            </a:r>
            <a:r>
              <a:rPr sz="21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change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how</a:t>
            </a:r>
            <a:r>
              <a:rPr sz="21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21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written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and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managed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1401572" y="1583258"/>
            <a:ext cx="40894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800506" y="1183386"/>
            <a:ext cx="78320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60" dirty="0">
                <a:solidFill>
                  <a:srgbClr val="FFFFFF"/>
                </a:solidFill>
                <a:latin typeface="Trebuchet MS"/>
                <a:cs typeface="Trebuchet MS"/>
              </a:rPr>
              <a:t>“AIis</a:t>
            </a:r>
            <a:r>
              <a:rPr sz="34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80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r>
              <a:rPr sz="3400" spc="-7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400" spc="-5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14" dirty="0">
                <a:solidFill>
                  <a:srgbClr val="FFFFFF"/>
                </a:solidFill>
                <a:latin typeface="Trebuchet MS"/>
                <a:cs typeface="Trebuchet MS"/>
              </a:rPr>
              <a:t>it’sbeing</a:t>
            </a:r>
            <a:r>
              <a:rPr sz="3400" spc="-6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85" dirty="0">
                <a:solidFill>
                  <a:srgbClr val="FFFFFF"/>
                </a:solidFill>
                <a:latin typeface="Trebuchet MS"/>
                <a:cs typeface="Trebuchet MS"/>
              </a:rPr>
              <a:t>used</a:t>
            </a:r>
            <a:r>
              <a:rPr sz="3400" spc="-6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5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3400" spc="-6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50" dirty="0">
                <a:solidFill>
                  <a:srgbClr val="FFFFFF"/>
                </a:solidFill>
                <a:latin typeface="Trebuchet MS"/>
                <a:cs typeface="Trebuchet MS"/>
              </a:rPr>
              <a:t>scale.92%</a:t>
            </a:r>
            <a:r>
              <a:rPr sz="3400" spc="-25" dirty="0">
                <a:solidFill>
                  <a:srgbClr val="FFFFFF"/>
                </a:solidFill>
                <a:latin typeface="Trebuchet MS"/>
                <a:cs typeface="Trebuchet MS"/>
              </a:rPr>
              <a:t> of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0506" y="1566061"/>
            <a:ext cx="7359015" cy="155067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400" spc="-130" dirty="0">
                <a:solidFill>
                  <a:srgbClr val="FFFFFF"/>
                </a:solidFill>
                <a:latin typeface="Carlito"/>
                <a:cs typeface="Carlito"/>
              </a:rPr>
              <a:t>U.S.-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based</a:t>
            </a:r>
            <a:r>
              <a:rPr sz="34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developers</a:t>
            </a:r>
            <a:r>
              <a:rPr sz="34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3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already</a:t>
            </a:r>
            <a:r>
              <a:rPr sz="34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using</a:t>
            </a:r>
            <a:r>
              <a:rPr sz="34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Carlito"/>
                <a:cs typeface="Carlito"/>
              </a:rPr>
              <a:t>AI</a:t>
            </a:r>
            <a:endParaRPr sz="3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400" spc="-100" dirty="0">
                <a:solidFill>
                  <a:srgbClr val="FFFFFF"/>
                </a:solidFill>
                <a:latin typeface="Trebuchet MS"/>
                <a:cs typeface="Trebuchet MS"/>
              </a:rPr>
              <a:t>codingtools</a:t>
            </a:r>
            <a:r>
              <a:rPr sz="3400" spc="-6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05" dirty="0">
                <a:solidFill>
                  <a:srgbClr val="FFFFFF"/>
                </a:solidFill>
                <a:latin typeface="Trebuchet MS"/>
                <a:cs typeface="Trebuchet MS"/>
              </a:rPr>
              <a:t>both</a:t>
            </a:r>
            <a:r>
              <a:rPr sz="3400" spc="-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4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4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4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85" dirty="0">
                <a:solidFill>
                  <a:srgbClr val="FFFFFF"/>
                </a:solidFill>
                <a:latin typeface="Trebuchet MS"/>
                <a:cs typeface="Trebuchet MS"/>
              </a:rPr>
              <a:t>outsideof</a:t>
            </a:r>
            <a:r>
              <a:rPr sz="340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rebuchet MS"/>
                <a:cs typeface="Trebuchet MS"/>
              </a:rPr>
              <a:t>work.“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0506" y="4371594"/>
            <a:ext cx="15252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1700" spc="-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STA</a:t>
            </a:r>
            <a:r>
              <a:rPr sz="17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1700" spc="-1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F,</a:t>
            </a:r>
            <a:r>
              <a:rPr sz="1700" spc="4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700" spc="-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17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7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17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269094" y="4067081"/>
            <a:ext cx="7497445" cy="3524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5"/>
              </a:spcBef>
            </a:pPr>
            <a:r>
              <a:rPr sz="3400" spc="-130" dirty="0">
                <a:solidFill>
                  <a:srgbClr val="FFFFFF"/>
                </a:solidFill>
                <a:latin typeface="Trebuchet MS"/>
                <a:cs typeface="Trebuchet MS"/>
              </a:rPr>
              <a:t>“Developersalso</a:t>
            </a:r>
            <a:r>
              <a:rPr sz="3400" spc="-6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40" dirty="0">
                <a:solidFill>
                  <a:srgbClr val="FFFFFF"/>
                </a:solidFill>
                <a:latin typeface="Trebuchet MS"/>
                <a:cs typeface="Trebuchet MS"/>
              </a:rPr>
              <a:t>see</a:t>
            </a:r>
            <a:r>
              <a:rPr sz="3400" spc="-4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70" dirty="0">
                <a:solidFill>
                  <a:srgbClr val="FFFFFF"/>
                </a:solidFill>
                <a:latin typeface="Trebuchet MS"/>
                <a:cs typeface="Trebuchet MS"/>
              </a:rPr>
              <a:t>big</a:t>
            </a:r>
            <a:r>
              <a:rPr sz="340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05" dirty="0">
                <a:solidFill>
                  <a:srgbClr val="FFFFFF"/>
                </a:solidFill>
                <a:latin typeface="Trebuchet MS"/>
                <a:cs typeface="Trebuchet MS"/>
              </a:rPr>
              <a:t>benefitsto</a:t>
            </a:r>
            <a:r>
              <a:rPr sz="34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65" dirty="0">
                <a:solidFill>
                  <a:srgbClr val="FFFFFF"/>
                </a:solidFill>
                <a:latin typeface="Trebuchet MS"/>
                <a:cs typeface="Trebuchet MS"/>
              </a:rPr>
              <a:t>AI.</a:t>
            </a:r>
            <a:r>
              <a:rPr sz="3400" spc="-6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Trebuchet MS"/>
                <a:cs typeface="Trebuchet MS"/>
              </a:rPr>
              <a:t>70%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say</a:t>
            </a:r>
            <a:r>
              <a:rPr sz="3400" spc="-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AI</a:t>
            </a:r>
            <a:r>
              <a:rPr sz="3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coding</a:t>
            </a:r>
            <a:r>
              <a:rPr sz="3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tools</a:t>
            </a:r>
            <a:r>
              <a:rPr sz="3400" spc="-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will</a:t>
            </a:r>
            <a:r>
              <a:rPr sz="3400" spc="-1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offer</a:t>
            </a:r>
            <a:r>
              <a:rPr sz="34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them</a:t>
            </a:r>
            <a:r>
              <a:rPr sz="3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3400" spc="-40" dirty="0">
                <a:solidFill>
                  <a:srgbClr val="FFFFFF"/>
                </a:solidFill>
                <a:latin typeface="Carlito"/>
                <a:cs typeface="Carlito"/>
              </a:rPr>
              <a:t>advantage</a:t>
            </a:r>
            <a:r>
              <a:rPr sz="3400" spc="-2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sz="3400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work</a:t>
            </a:r>
            <a:r>
              <a:rPr sz="34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400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cite</a:t>
            </a:r>
            <a:r>
              <a:rPr sz="34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35" dirty="0">
                <a:solidFill>
                  <a:srgbClr val="FFFFFF"/>
                </a:solidFill>
                <a:latin typeface="Carlito"/>
                <a:cs typeface="Carlito"/>
              </a:rPr>
              <a:t>better</a:t>
            </a:r>
            <a:r>
              <a:rPr sz="3400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code </a:t>
            </a:r>
            <a:r>
              <a:rPr sz="3400" spc="-25" dirty="0">
                <a:solidFill>
                  <a:srgbClr val="FFFFFF"/>
                </a:solidFill>
                <a:latin typeface="Carlito"/>
                <a:cs typeface="Carlito"/>
              </a:rPr>
              <a:t>quality,</a:t>
            </a:r>
            <a:r>
              <a:rPr sz="3400" spc="-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completion</a:t>
            </a:r>
            <a:r>
              <a:rPr sz="340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time,</a:t>
            </a:r>
            <a:r>
              <a:rPr sz="3400" spc="-1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4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resolving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incidents</a:t>
            </a:r>
            <a:r>
              <a:rPr sz="3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34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some</a:t>
            </a:r>
            <a:r>
              <a:rPr sz="34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4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top</a:t>
            </a:r>
            <a:r>
              <a:rPr sz="3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anticipated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69094" y="8127238"/>
            <a:ext cx="19716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Trebuchet MS"/>
                <a:cs typeface="Trebuchet MS"/>
              </a:rPr>
              <a:t>benefits.“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69094" y="9208414"/>
            <a:ext cx="15195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1700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STA F</a:t>
            </a:r>
            <a:r>
              <a:rPr sz="1700" spc="-1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F,</a:t>
            </a:r>
            <a:r>
              <a:rPr sz="1700" spc="4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7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17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700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17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02256" y="6685786"/>
            <a:ext cx="3285744" cy="3601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2082" y="1591031"/>
            <a:ext cx="7273290" cy="271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7600" dirty="0"/>
              <a:t>Thank</a:t>
            </a:r>
            <a:r>
              <a:rPr sz="7600" spc="-490" dirty="0"/>
              <a:t> </a:t>
            </a:r>
            <a:r>
              <a:rPr sz="7600" spc="-50" dirty="0"/>
              <a:t>you</a:t>
            </a:r>
            <a:r>
              <a:rPr sz="7600" spc="-420" dirty="0"/>
              <a:t> </a:t>
            </a:r>
            <a:r>
              <a:rPr sz="7600" spc="-30" dirty="0"/>
              <a:t>for</a:t>
            </a:r>
            <a:r>
              <a:rPr sz="7600" spc="-370" dirty="0"/>
              <a:t> </a:t>
            </a:r>
            <a:r>
              <a:rPr sz="7600" spc="-20" dirty="0"/>
              <a:t>your </a:t>
            </a:r>
            <a:r>
              <a:rPr sz="7600" spc="-10" dirty="0"/>
              <a:t>attention!</a:t>
            </a:r>
            <a:endParaRPr sz="7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020" y="222504"/>
            <a:ext cx="11109960" cy="98419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6985" rIns="0" bIns="0" rtlCol="0">
            <a:spAutoFit/>
          </a:bodyPr>
          <a:lstStyle/>
          <a:p>
            <a:pPr marL="26257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1758" y="1920646"/>
            <a:ext cx="14807565" cy="678243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16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brief</a:t>
            </a:r>
            <a:r>
              <a:rPr sz="16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history</a:t>
            </a:r>
            <a:r>
              <a:rPr sz="16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until</a:t>
            </a:r>
            <a:r>
              <a:rPr sz="1600" spc="-1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2016.</a:t>
            </a:r>
            <a:r>
              <a:rPr sz="160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18.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März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4"/>
              </a:rPr>
              <a:t>s://www.w3.org/Style/CSS20/history.html</a:t>
            </a:r>
            <a:endParaRPr sz="1600">
              <a:latin typeface="Carlito"/>
              <a:cs typeface="Carlito"/>
            </a:endParaRPr>
          </a:p>
          <a:p>
            <a:pPr marL="186055" marR="5080" indent="-173990">
              <a:lnSpc>
                <a:spcPts val="2220"/>
              </a:lnSpc>
              <a:spcBef>
                <a:spcPts val="25"/>
              </a:spcBef>
              <a:buFont typeface="Arial"/>
              <a:buChar char="•"/>
              <a:tabLst>
                <a:tab pos="186055" algn="l"/>
                <a:tab pos="189230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	Advance</a:t>
            </a:r>
            <a:r>
              <a:rPr sz="1600" spc="1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2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-</a:t>
            </a:r>
            <a:r>
              <a:rPr sz="1600" spc="1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101.school.</a:t>
            </a:r>
            <a:r>
              <a:rPr sz="1600" spc="3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2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2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2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3.</a:t>
            </a:r>
            <a:r>
              <a:rPr sz="1600" spc="2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Mai</a:t>
            </a:r>
            <a:r>
              <a:rPr sz="16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3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2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https://101.school/courses/advance-css/modules/9-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css-architecture-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and-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methodologies/units/1-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introduction-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to-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bem-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and-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smacss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94945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Base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Rules</a:t>
            </a:r>
            <a:r>
              <a:rPr sz="1600" spc="-75" dirty="0">
                <a:solidFill>
                  <a:srgbClr val="9FDFF8"/>
                </a:solidFill>
                <a:latin typeface="Trebuchet MS"/>
                <a:cs typeface="Trebuchet MS"/>
              </a:rPr>
              <a:t>—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Scalable</a:t>
            </a:r>
            <a:r>
              <a:rPr sz="1600" spc="-1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6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Modular</a:t>
            </a:r>
            <a:r>
              <a:rPr sz="16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Architecture</a:t>
            </a:r>
            <a:r>
              <a:rPr sz="1600" spc="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CSS.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31.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Mai</a:t>
            </a:r>
            <a:r>
              <a:rPr sz="16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https://smacss.com/book/type-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base/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Categorizing</a:t>
            </a:r>
            <a:r>
              <a:rPr sz="1600" spc="-1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 Rules</a:t>
            </a:r>
            <a:r>
              <a:rPr sz="1600" spc="-75" dirty="0">
                <a:solidFill>
                  <a:srgbClr val="9FDFF8"/>
                </a:solidFill>
                <a:latin typeface="Trebuchet MS"/>
                <a:cs typeface="Trebuchet MS"/>
              </a:rPr>
              <a:t>—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Scalable</a:t>
            </a:r>
            <a:r>
              <a:rPr sz="1600" spc="-1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6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0" dirty="0">
                <a:solidFill>
                  <a:srgbClr val="9FDFF8"/>
                </a:solidFill>
                <a:latin typeface="Carlito"/>
                <a:cs typeface="Carlito"/>
              </a:rPr>
              <a:t>Modular</a:t>
            </a:r>
            <a:r>
              <a:rPr sz="1600" spc="-1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Architecture</a:t>
            </a:r>
            <a:r>
              <a:rPr sz="1600" spc="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CSS.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31.</a:t>
            </a:r>
            <a:r>
              <a:rPr sz="160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Mai</a:t>
            </a:r>
            <a:r>
              <a:rPr sz="16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https://smacss.com/book/categorizing/</a:t>
            </a:r>
            <a:endParaRPr sz="1600">
              <a:latin typeface="Carlito"/>
              <a:cs typeface="Carlito"/>
            </a:endParaRPr>
          </a:p>
          <a:p>
            <a:pPr marL="194310" indent="-18161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310" algn="l"/>
              </a:tabLst>
            </a:pP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Combinators</a:t>
            </a:r>
            <a:r>
              <a:rPr sz="1600" spc="-75" dirty="0">
                <a:solidFill>
                  <a:srgbClr val="9FDFF8"/>
                </a:solidFill>
                <a:latin typeface="Trebuchet MS"/>
                <a:cs typeface="Trebuchet MS"/>
              </a:rPr>
              <a:t>—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Learn</a:t>
            </a:r>
            <a:r>
              <a:rPr sz="1600" spc="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web</a:t>
            </a:r>
            <a:r>
              <a:rPr sz="1600" spc="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development</a:t>
            </a:r>
            <a:r>
              <a:rPr sz="1600" spc="1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|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MDN.</a:t>
            </a:r>
            <a:r>
              <a:rPr sz="16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(2024,</a:t>
            </a:r>
            <a:r>
              <a:rPr sz="1600" spc="2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Jänner</a:t>
            </a:r>
            <a:r>
              <a:rPr sz="1600" spc="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1).</a:t>
            </a:r>
            <a:r>
              <a:rPr sz="160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https://developer.mozilla.org/en-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US/docs/Learn/CSS/Building_blocks/Selectors/Combinators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contributors,</a:t>
            </a:r>
            <a:r>
              <a:rPr sz="16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V.S.,</a:t>
            </a:r>
            <a:r>
              <a:rPr sz="16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0" dirty="0">
                <a:solidFill>
                  <a:srgbClr val="9FDFF8"/>
                </a:solidFill>
                <a:latin typeface="Carlito"/>
                <a:cs typeface="Carlito"/>
              </a:rPr>
              <a:t>Vladimir</a:t>
            </a:r>
            <a:r>
              <a:rPr sz="1600" spc="-1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Starkov</a:t>
            </a:r>
            <a:r>
              <a:rPr sz="1600" spc="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and.</a:t>
            </a:r>
            <a:r>
              <a:rPr sz="16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BEM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Trebuchet MS"/>
                <a:cs typeface="Trebuchet MS"/>
              </a:rPr>
              <a:t>—</a:t>
            </a:r>
            <a:r>
              <a:rPr sz="1600" spc="90" dirty="0">
                <a:solidFill>
                  <a:srgbClr val="9FDFF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Block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Element</a:t>
            </a:r>
            <a:r>
              <a:rPr sz="1600" spc="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9FDFF8"/>
                </a:solidFill>
                <a:latin typeface="Carlito"/>
                <a:cs typeface="Carlito"/>
              </a:rPr>
              <a:t>Modifier.Abgerufen</a:t>
            </a:r>
            <a:r>
              <a:rPr sz="16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29. Mai</a:t>
            </a:r>
            <a:r>
              <a:rPr sz="16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 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5"/>
              </a:rPr>
              <a:t>http://getbem.com/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Cruz,</a:t>
            </a:r>
            <a:r>
              <a:rPr sz="16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J.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C.</a:t>
            </a:r>
            <a:r>
              <a:rPr sz="16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Y.(o.</a:t>
            </a:r>
            <a:r>
              <a:rPr sz="16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Methodologies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|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Juan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Carlos</a:t>
            </a:r>
            <a:r>
              <a:rPr sz="1600" spc="-1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Yovera</a:t>
            </a:r>
            <a:r>
              <a:rPr sz="16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Cruz.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16.</a:t>
            </a:r>
            <a:r>
              <a:rPr sz="16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Mai</a:t>
            </a:r>
            <a:r>
              <a:rPr sz="16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https://jconsoftwares.com/blog/24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Combinators.</a:t>
            </a:r>
            <a:r>
              <a:rPr sz="1600" spc="-1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J.).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2.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April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6"/>
              </a:rPr>
              <a:t>s://www.w3schools.com/css/css_combinators.asp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Introduction.</a:t>
            </a:r>
            <a:r>
              <a:rPr sz="1600" spc="-1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(2018,</a:t>
            </a:r>
            <a:r>
              <a:rPr sz="1600" spc="229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April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10).</a:t>
            </a:r>
            <a:r>
              <a:rPr sz="1600" spc="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GeeksforGeeks.</a:t>
            </a:r>
            <a:r>
              <a:rPr sz="1600" spc="2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8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7"/>
              </a:rPr>
              <a:t>s://www.geeksforgeeks.org/css-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7"/>
              </a:rPr>
              <a:t>introduction/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Pseudo-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elements.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2.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Juni</a:t>
            </a:r>
            <a:r>
              <a:rPr sz="16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https://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8"/>
              </a:rPr>
              <a:t>www.w3schools.com/css/css_pseudo_elements.asp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Selectors.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1.</a:t>
            </a:r>
            <a:r>
              <a:rPr sz="16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April</a:t>
            </a:r>
            <a:r>
              <a:rPr sz="160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9"/>
              </a:rPr>
              <a:t>s://www.w3schools.com/css/css_selectors.asp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Selectors,</a:t>
            </a:r>
            <a:r>
              <a:rPr sz="1600" spc="2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Properties</a:t>
            </a:r>
            <a:r>
              <a:rPr sz="1600" spc="1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 Values.</a:t>
            </a:r>
            <a:r>
              <a:rPr sz="160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CodeCoda.Com.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31.</a:t>
            </a:r>
            <a:r>
              <a:rPr sz="1600" spc="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Mai</a:t>
            </a:r>
            <a:r>
              <a:rPr sz="16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2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https://codecoda.com/en/blog/entry/css-</a:t>
            </a:r>
            <a:r>
              <a:rPr sz="1600" spc="-90" dirty="0">
                <a:solidFill>
                  <a:srgbClr val="9FDFF8"/>
                </a:solidFill>
                <a:latin typeface="Carlito"/>
                <a:cs typeface="Carlito"/>
              </a:rPr>
              <a:t>selectors-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properties-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and-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values?limit=all</a:t>
            </a:r>
            <a:endParaRPr sz="1600">
              <a:latin typeface="Carlito"/>
              <a:cs typeface="Carlito"/>
            </a:endParaRPr>
          </a:p>
          <a:p>
            <a:pPr marL="194310" indent="-18161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310" algn="l"/>
              </a:tabLst>
            </a:pP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Specificity.</a:t>
            </a:r>
            <a:r>
              <a:rPr sz="1600" spc="-1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1.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April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0"/>
              </a:rPr>
              <a:t>s://www.w3schools.com/css/css_specificity.asp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Syntax.(2019,</a:t>
            </a:r>
            <a:r>
              <a:rPr sz="1600" spc="1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Februar</a:t>
            </a:r>
            <a:r>
              <a:rPr sz="160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13).</a:t>
            </a:r>
            <a:r>
              <a:rPr sz="1600" spc="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GeeksforGeeks.</a:t>
            </a:r>
            <a:r>
              <a:rPr sz="1600" spc="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8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1"/>
              </a:rPr>
              <a:t>s://www.geeksforgeeks.org/css-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1"/>
              </a:rPr>
              <a:t>syntax/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values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units</a:t>
            </a:r>
            <a:r>
              <a:rPr sz="16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-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CSS:</a:t>
            </a:r>
            <a:r>
              <a:rPr sz="1600" spc="-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Cascading</a:t>
            </a:r>
            <a:r>
              <a:rPr sz="1600" spc="-1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Style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Sheets</a:t>
            </a:r>
            <a:r>
              <a:rPr sz="1600" spc="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|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MDN.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(2024,</a:t>
            </a:r>
            <a:r>
              <a:rPr sz="1600" spc="1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März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21).</a:t>
            </a:r>
            <a:r>
              <a:rPr sz="1600" spc="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https://developer.mozilla.org/en-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US/docs/Web/CSS/CSS_Values_and_Units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Difference</a:t>
            </a:r>
            <a:r>
              <a:rPr sz="1600" spc="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Between</a:t>
            </a:r>
            <a:r>
              <a:rPr sz="1600" spc="1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CSS,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CSS2</a:t>
            </a:r>
            <a:r>
              <a:rPr sz="1600" spc="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6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CSS3</a:t>
            </a:r>
            <a:r>
              <a:rPr sz="16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|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What</a:t>
            </a:r>
            <a:r>
              <a:rPr sz="16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16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CSS?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Hackr.Io.</a:t>
            </a:r>
            <a:r>
              <a:rPr sz="16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Abgerufen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18.</a:t>
            </a:r>
            <a:r>
              <a:rPr sz="1600" spc="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März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https://hackr.io/blog/difference-between-</a:t>
            </a: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css-css2-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and-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css3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History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/</a:t>
            </a:r>
            <a:r>
              <a:rPr sz="16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Methodology</a:t>
            </a:r>
            <a:r>
              <a:rPr sz="16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/</a:t>
            </a:r>
            <a:r>
              <a:rPr sz="16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BEM.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29. Mai</a:t>
            </a:r>
            <a:r>
              <a:rPr sz="1600" spc="-1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https://en.bem.info/methodology/history/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94945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How</a:t>
            </a:r>
            <a:r>
              <a:rPr sz="160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Link</a:t>
            </a:r>
            <a:r>
              <a:rPr sz="160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16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Trebuchet MS"/>
                <a:cs typeface="Trebuchet MS"/>
              </a:rPr>
              <a:t>–</a:t>
            </a:r>
            <a:r>
              <a:rPr sz="1600" spc="75" dirty="0">
                <a:solidFill>
                  <a:srgbClr val="9FDFF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Stylesheet</a:t>
            </a:r>
            <a:r>
              <a:rPr sz="1600" spc="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File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Linking.</a:t>
            </a:r>
            <a:r>
              <a:rPr sz="1600" spc="-1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(2022,</a:t>
            </a:r>
            <a:r>
              <a:rPr sz="1600" spc="2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Juni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14).</a:t>
            </a:r>
            <a:r>
              <a:rPr sz="1600" spc="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freeCodeCamp.Org.</a:t>
            </a:r>
            <a:r>
              <a:rPr sz="1600" spc="2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https://</a:t>
            </a:r>
            <a:r>
              <a:rPr sz="1600" u="sng" spc="-8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2"/>
              </a:rPr>
              <a:t>www.freecodecamp.org/news/how-</a:t>
            </a:r>
            <a:r>
              <a:rPr sz="1600" u="sng" spc="-6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2"/>
              </a:rPr>
              <a:t>to-</a:t>
            </a:r>
            <a:r>
              <a:rPr sz="1600" u="sng" spc="-5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2"/>
              </a:rPr>
              <a:t>link-</a:t>
            </a:r>
            <a:r>
              <a:rPr sz="1600" u="sng" spc="-8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2"/>
              </a:rPr>
              <a:t>css-</a:t>
            </a:r>
            <a:r>
              <a:rPr sz="1600" u="sng" spc="-7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2"/>
              </a:rPr>
              <a:t>to-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2"/>
              </a:rPr>
              <a:t>html/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16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rel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Attribute.</a:t>
            </a:r>
            <a:r>
              <a:rPr sz="1600" spc="-1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29.</a:t>
            </a:r>
            <a:r>
              <a:rPr sz="160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März</a:t>
            </a:r>
            <a:r>
              <a:rPr sz="16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3"/>
              </a:rPr>
              <a:t>s://www.w3schools.com/tags/att_a_rel.asp</a:t>
            </a:r>
            <a:endParaRPr sz="1600">
              <a:latin typeface="Carlito"/>
              <a:cs typeface="Carlito"/>
            </a:endParaRPr>
          </a:p>
          <a:p>
            <a:pPr marL="188595" indent="-17589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88595" algn="l"/>
              </a:tabLst>
            </a:pP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Trebuchet MS"/>
                <a:cs typeface="Trebuchet MS"/>
              </a:rPr>
              <a:t>–</a:t>
            </a:r>
            <a:r>
              <a:rPr sz="1600" spc="114" dirty="0">
                <a:solidFill>
                  <a:srgbClr val="9FDFF8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Inline</a:t>
            </a:r>
            <a:r>
              <a:rPr sz="16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Style,</a:t>
            </a:r>
            <a:r>
              <a:rPr sz="16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External</a:t>
            </a:r>
            <a:r>
              <a:rPr sz="16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Stylesheet,</a:t>
            </a:r>
            <a:r>
              <a:rPr sz="1600" spc="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160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Code</a:t>
            </a:r>
            <a:r>
              <a:rPr sz="16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Examples.(2021,</a:t>
            </a:r>
            <a:r>
              <a:rPr sz="1600" spc="25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August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12).</a:t>
            </a:r>
            <a:r>
              <a:rPr sz="1600" spc="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freeCodeCamp.Org.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8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4"/>
              </a:rPr>
              <a:t>s://www.freecodecamp.org/news/html-</a:t>
            </a:r>
            <a:r>
              <a:rPr sz="1600" u="sng" spc="-5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4"/>
              </a:rPr>
              <a:t>and-</a:t>
            </a:r>
            <a:r>
              <a:rPr sz="1600" u="sng" spc="-75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4"/>
              </a:rPr>
              <a:t>css-</a:t>
            </a:r>
            <a:r>
              <a:rPr sz="1600" u="sng" spc="-5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4"/>
              </a:rPr>
              <a:t>inline-</a:t>
            </a:r>
            <a:r>
              <a:rPr sz="1600" u="sng" spc="-7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4"/>
              </a:rPr>
              <a:t>style-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4"/>
              </a:rPr>
              <a:t>external-</a:t>
            </a:r>
            <a:endParaRPr sz="1600">
              <a:latin typeface="Carlito"/>
              <a:cs typeface="Carlito"/>
            </a:endParaRPr>
          </a:p>
          <a:p>
            <a:pPr marL="186055">
              <a:lnSpc>
                <a:spcPct val="100000"/>
              </a:lnSpc>
              <a:spcBef>
                <a:spcPts val="315"/>
              </a:spcBef>
            </a:pPr>
            <a:r>
              <a:rPr sz="1600" spc="-75" dirty="0">
                <a:solidFill>
                  <a:srgbClr val="9FDFF8"/>
                </a:solidFill>
                <a:latin typeface="Carlito"/>
                <a:cs typeface="Carlito"/>
              </a:rPr>
              <a:t>stylesheet-css-</a:t>
            </a:r>
            <a:r>
              <a:rPr sz="1600" spc="-85" dirty="0">
                <a:solidFill>
                  <a:srgbClr val="9FDFF8"/>
                </a:solidFill>
                <a:latin typeface="Carlito"/>
                <a:cs typeface="Carlito"/>
              </a:rPr>
              <a:t>code-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examples/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16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Standard.</a:t>
            </a:r>
            <a:r>
              <a:rPr sz="1600" spc="-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29.</a:t>
            </a:r>
            <a:r>
              <a:rPr sz="16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März</a:t>
            </a:r>
            <a:r>
              <a:rPr sz="160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https://html.spec.whatwg.org/#the-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link-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element</a:t>
            </a:r>
            <a:endParaRPr sz="1600">
              <a:latin typeface="Carlito"/>
              <a:cs typeface="Carlito"/>
            </a:endParaRPr>
          </a:p>
          <a:p>
            <a:pPr marL="194945" indent="-1822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1600" spc="-1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Styles</a:t>
            </a:r>
            <a:r>
              <a:rPr sz="16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CSS.</a:t>
            </a:r>
            <a:r>
              <a:rPr sz="1600" spc="-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(o.</a:t>
            </a:r>
            <a:r>
              <a:rPr sz="160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0" dirty="0">
                <a:solidFill>
                  <a:srgbClr val="9FDFF8"/>
                </a:solidFill>
                <a:latin typeface="Carlito"/>
                <a:cs typeface="Carlito"/>
              </a:rPr>
              <a:t>J.).</a:t>
            </a:r>
            <a:r>
              <a:rPr sz="16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Abgerufen</a:t>
            </a:r>
            <a:r>
              <a:rPr sz="160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28.</a:t>
            </a:r>
            <a:r>
              <a:rPr sz="16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9FDFF8"/>
                </a:solidFill>
                <a:latin typeface="Carlito"/>
                <a:cs typeface="Carlito"/>
              </a:rPr>
              <a:t>März</a:t>
            </a:r>
            <a:r>
              <a:rPr sz="1600" spc="-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9FDFF8"/>
                </a:solidFill>
                <a:latin typeface="Carlito"/>
                <a:cs typeface="Carlito"/>
              </a:rPr>
              <a:t>2024,</a:t>
            </a:r>
            <a:r>
              <a:rPr sz="16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35" dirty="0">
                <a:solidFill>
                  <a:srgbClr val="9FDFF8"/>
                </a:solidFill>
                <a:latin typeface="Carlito"/>
                <a:cs typeface="Carlito"/>
              </a:rPr>
              <a:t>von</a:t>
            </a:r>
            <a:r>
              <a:rPr sz="160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9FDFF8"/>
                </a:solidFill>
                <a:latin typeface="Carlito"/>
                <a:cs typeface="Carlito"/>
              </a:rPr>
              <a:t>http</a:t>
            </a:r>
            <a:r>
              <a:rPr sz="1600" u="sng" spc="-10" dirty="0">
                <a:solidFill>
                  <a:srgbClr val="9FDFF8"/>
                </a:solidFill>
                <a:uFill>
                  <a:solidFill>
                    <a:srgbClr val="9FDFF8"/>
                  </a:solidFill>
                </a:uFill>
                <a:latin typeface="Carlito"/>
                <a:cs typeface="Carlito"/>
                <a:hlinkClick r:id="rId15"/>
              </a:rPr>
              <a:t>s://www.w3schools.com/html/html_css.asp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020" y="222504"/>
            <a:ext cx="11109960" cy="98419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6985" rIns="0" bIns="0" rtlCol="0">
            <a:spAutoFit/>
          </a:bodyPr>
          <a:lstStyle/>
          <a:p>
            <a:pPr marL="26257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98755" algn="l"/>
              </a:tabLst>
            </a:pPr>
            <a:r>
              <a:rPr spc="-55" dirty="0"/>
              <a:t>Introduction</a:t>
            </a:r>
            <a:r>
              <a:rPr spc="-55" dirty="0">
                <a:latin typeface="Trebuchet MS"/>
                <a:cs typeface="Trebuchet MS"/>
              </a:rPr>
              <a:t>—</a:t>
            </a:r>
            <a:r>
              <a:rPr spc="-30" dirty="0"/>
              <a:t>Scalableand</a:t>
            </a:r>
            <a:r>
              <a:rPr spc="-55" dirty="0"/>
              <a:t> </a:t>
            </a:r>
            <a:r>
              <a:rPr spc="-40" dirty="0"/>
              <a:t>Modular</a:t>
            </a:r>
            <a:r>
              <a:rPr spc="-160" dirty="0"/>
              <a:t> </a:t>
            </a:r>
            <a:r>
              <a:rPr spc="-40" dirty="0"/>
              <a:t>Architecture</a:t>
            </a:r>
            <a:r>
              <a:rPr spc="-55" dirty="0"/>
              <a:t> </a:t>
            </a:r>
            <a:r>
              <a:rPr dirty="0"/>
              <a:t>for</a:t>
            </a:r>
            <a:r>
              <a:rPr spc="90" dirty="0"/>
              <a:t> </a:t>
            </a:r>
            <a:r>
              <a:rPr dirty="0"/>
              <a:t>CSS.</a:t>
            </a:r>
            <a:r>
              <a:rPr spc="-5" dirty="0"/>
              <a:t> </a:t>
            </a:r>
            <a:r>
              <a:rPr dirty="0"/>
              <a:t>(o.</a:t>
            </a:r>
            <a:r>
              <a:rPr spc="60" dirty="0"/>
              <a:t> </a:t>
            </a:r>
            <a:r>
              <a:rPr dirty="0"/>
              <a:t>J.).</a:t>
            </a:r>
            <a:r>
              <a:rPr spc="-30" dirty="0"/>
              <a:t> </a:t>
            </a:r>
            <a:r>
              <a:rPr spc="-45" dirty="0"/>
              <a:t>Abgerufen</a:t>
            </a:r>
            <a:r>
              <a:rPr spc="-155" dirty="0"/>
              <a:t> </a:t>
            </a:r>
            <a:r>
              <a:rPr dirty="0"/>
              <a:t>31.</a:t>
            </a:r>
            <a:r>
              <a:rPr spc="75" dirty="0"/>
              <a:t> </a:t>
            </a:r>
            <a:r>
              <a:rPr dirty="0"/>
              <a:t>Mai</a:t>
            </a:r>
            <a:r>
              <a:rPr spc="10" dirty="0"/>
              <a:t> </a:t>
            </a:r>
            <a:r>
              <a:rPr dirty="0"/>
              <a:t>2024,</a:t>
            </a:r>
            <a:r>
              <a:rPr spc="65" dirty="0"/>
              <a:t> </a:t>
            </a:r>
            <a:r>
              <a:rPr dirty="0"/>
              <a:t>von </a:t>
            </a:r>
            <a:r>
              <a:rPr spc="-10" dirty="0"/>
              <a:t>https://smacss.com/book/</a:t>
            </a: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Layout</a:t>
            </a:r>
            <a:r>
              <a:rPr spc="95" dirty="0"/>
              <a:t> </a:t>
            </a:r>
            <a:r>
              <a:rPr dirty="0"/>
              <a:t>Rules</a:t>
            </a:r>
            <a:r>
              <a:rPr dirty="0">
                <a:latin typeface="Trebuchet MS"/>
                <a:cs typeface="Trebuchet MS"/>
              </a:rPr>
              <a:t>—</a:t>
            </a:r>
            <a:r>
              <a:rPr spc="-50" dirty="0"/>
              <a:t>Scalable</a:t>
            </a:r>
            <a:r>
              <a:rPr spc="-175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spc="-40" dirty="0"/>
              <a:t>Modular</a:t>
            </a:r>
            <a:r>
              <a:rPr spc="-160" dirty="0"/>
              <a:t> </a:t>
            </a:r>
            <a:r>
              <a:rPr spc="-55" dirty="0"/>
              <a:t>Architecture</a:t>
            </a:r>
            <a:r>
              <a:rPr spc="-85" dirty="0"/>
              <a:t> </a:t>
            </a:r>
            <a:r>
              <a:rPr dirty="0"/>
              <a:t>for</a:t>
            </a:r>
            <a:r>
              <a:rPr spc="130" dirty="0"/>
              <a:t> </a:t>
            </a:r>
            <a:r>
              <a:rPr dirty="0"/>
              <a:t>CSS.</a:t>
            </a:r>
            <a:r>
              <a:rPr spc="40" dirty="0"/>
              <a:t> </a:t>
            </a:r>
            <a:r>
              <a:rPr dirty="0"/>
              <a:t>(o.</a:t>
            </a:r>
            <a:r>
              <a:rPr spc="130" dirty="0"/>
              <a:t> </a:t>
            </a:r>
            <a:r>
              <a:rPr dirty="0"/>
              <a:t>J.).</a:t>
            </a:r>
            <a:r>
              <a:rPr spc="-25" dirty="0"/>
              <a:t> </a:t>
            </a:r>
            <a:r>
              <a:rPr spc="-40" dirty="0"/>
              <a:t>Abgerufen</a:t>
            </a:r>
            <a:r>
              <a:rPr spc="-60" dirty="0"/>
              <a:t> </a:t>
            </a:r>
            <a:r>
              <a:rPr dirty="0"/>
              <a:t>31.</a:t>
            </a:r>
            <a:r>
              <a:rPr spc="85" dirty="0"/>
              <a:t> </a:t>
            </a:r>
            <a:r>
              <a:rPr dirty="0"/>
              <a:t>Mai</a:t>
            </a:r>
            <a:r>
              <a:rPr spc="105" dirty="0"/>
              <a:t> </a:t>
            </a:r>
            <a:r>
              <a:rPr dirty="0"/>
              <a:t>2024,</a:t>
            </a:r>
            <a:r>
              <a:rPr spc="75" dirty="0"/>
              <a:t> </a:t>
            </a:r>
            <a:r>
              <a:rPr dirty="0"/>
              <a:t>von</a:t>
            </a:r>
            <a:r>
              <a:rPr spc="70" dirty="0"/>
              <a:t> </a:t>
            </a:r>
            <a:r>
              <a:rPr spc="-85" dirty="0"/>
              <a:t>https://smacss.com/book/type-</a:t>
            </a:r>
            <a:r>
              <a:rPr spc="-10" dirty="0"/>
              <a:t>layout/</a:t>
            </a: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spc="-60" dirty="0">
                <a:latin typeface="Trebuchet MS"/>
                <a:cs typeface="Trebuchet MS"/>
              </a:rPr>
              <a:t>Let’sDefine</a:t>
            </a:r>
            <a:r>
              <a:rPr spc="-290" dirty="0">
                <a:latin typeface="Trebuchet MS"/>
                <a:cs typeface="Trebuchet MS"/>
              </a:rPr>
              <a:t> </a:t>
            </a:r>
            <a:r>
              <a:rPr spc="-65" dirty="0">
                <a:latin typeface="Trebuchet MS"/>
                <a:cs typeface="Trebuchet MS"/>
              </a:rPr>
              <a:t>ExactlyWhat</a:t>
            </a:r>
            <a:r>
              <a:rPr spc="-55" dirty="0">
                <a:latin typeface="Trebuchet MS"/>
                <a:cs typeface="Trebuchet MS"/>
              </a:rPr>
              <a:t> </a:t>
            </a:r>
            <a:r>
              <a:rPr spc="-70" dirty="0">
                <a:latin typeface="Trebuchet MS"/>
                <a:cs typeface="Trebuchet MS"/>
              </a:rPr>
              <a:t>Atomic</a:t>
            </a:r>
            <a:r>
              <a:rPr spc="-95" dirty="0">
                <a:latin typeface="Trebuchet MS"/>
                <a:cs typeface="Trebuchet MS"/>
              </a:rPr>
              <a:t> </a:t>
            </a:r>
            <a:r>
              <a:rPr spc="-35" dirty="0">
                <a:latin typeface="Trebuchet MS"/>
                <a:cs typeface="Trebuchet MS"/>
              </a:rPr>
              <a:t>CSS</a:t>
            </a:r>
            <a:r>
              <a:rPr spc="25" dirty="0">
                <a:latin typeface="Trebuchet MS"/>
                <a:cs typeface="Trebuchet MS"/>
              </a:rPr>
              <a:t> </a:t>
            </a:r>
            <a:r>
              <a:rPr spc="-55" dirty="0">
                <a:latin typeface="Trebuchet MS"/>
                <a:cs typeface="Trebuchet MS"/>
              </a:rPr>
              <a:t>is.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-75" dirty="0">
                <a:latin typeface="Trebuchet MS"/>
                <a:cs typeface="Trebuchet MS"/>
              </a:rPr>
              <a:t>(2017,</a:t>
            </a:r>
            <a:r>
              <a:rPr spc="-195" dirty="0">
                <a:latin typeface="Trebuchet MS"/>
                <a:cs typeface="Trebuchet MS"/>
              </a:rPr>
              <a:t> </a:t>
            </a:r>
            <a:r>
              <a:rPr spc="-85" dirty="0">
                <a:latin typeface="Trebuchet MS"/>
                <a:cs typeface="Trebuchet MS"/>
              </a:rPr>
              <a:t>April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-75" dirty="0">
                <a:latin typeface="Trebuchet MS"/>
                <a:cs typeface="Trebuchet MS"/>
              </a:rPr>
              <a:t>10).CSS</a:t>
            </a:r>
            <a:r>
              <a:rPr spc="-75" dirty="0"/>
              <a:t>-</a:t>
            </a:r>
            <a:r>
              <a:rPr dirty="0"/>
              <a:t>Tricks.</a:t>
            </a:r>
            <a:r>
              <a:rPr spc="90" dirty="0"/>
              <a:t>  </a:t>
            </a:r>
            <a:r>
              <a:rPr spc="-85" dirty="0"/>
              <a:t>https://css-tricks.com/lets-</a:t>
            </a:r>
            <a:r>
              <a:rPr spc="-90" dirty="0"/>
              <a:t>define-exactly-</a:t>
            </a:r>
            <a:r>
              <a:rPr spc="-114" dirty="0"/>
              <a:t>atomic-</a:t>
            </a:r>
            <a:r>
              <a:rPr spc="-20" dirty="0"/>
              <a:t>css/</a:t>
            </a: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Mastering</a:t>
            </a:r>
            <a:r>
              <a:rPr spc="180" dirty="0"/>
              <a:t> </a:t>
            </a:r>
            <a:r>
              <a:rPr spc="-70" dirty="0"/>
              <a:t>Object-</a:t>
            </a:r>
            <a:r>
              <a:rPr spc="-20" dirty="0"/>
              <a:t>Oriented</a:t>
            </a:r>
            <a:r>
              <a:rPr spc="-30" dirty="0"/>
              <a:t> </a:t>
            </a:r>
            <a:r>
              <a:rPr dirty="0"/>
              <a:t>CSS</a:t>
            </a:r>
            <a:r>
              <a:rPr spc="229" dirty="0"/>
              <a:t> </a:t>
            </a:r>
            <a:r>
              <a:rPr dirty="0"/>
              <a:t>(OOCSS).</a:t>
            </a:r>
            <a:r>
              <a:rPr spc="95" dirty="0"/>
              <a:t> </a:t>
            </a:r>
            <a:r>
              <a:rPr dirty="0"/>
              <a:t>(2023,</a:t>
            </a:r>
            <a:r>
              <a:rPr spc="245" dirty="0"/>
              <a:t> </a:t>
            </a:r>
            <a:r>
              <a:rPr dirty="0"/>
              <a:t>Juni</a:t>
            </a:r>
            <a:r>
              <a:rPr spc="95" dirty="0"/>
              <a:t> </a:t>
            </a:r>
            <a:r>
              <a:rPr dirty="0"/>
              <a:t>22).</a:t>
            </a:r>
            <a:r>
              <a:rPr spc="275" dirty="0"/>
              <a:t> </a:t>
            </a:r>
            <a:r>
              <a:rPr dirty="0"/>
              <a:t>DEV</a:t>
            </a:r>
            <a:r>
              <a:rPr spc="350" dirty="0"/>
              <a:t> </a:t>
            </a:r>
            <a:r>
              <a:rPr spc="-30" dirty="0"/>
              <a:t>Community.</a:t>
            </a:r>
            <a:r>
              <a:rPr spc="20" dirty="0"/>
              <a:t> </a:t>
            </a:r>
            <a:r>
              <a:rPr spc="-95" dirty="0"/>
              <a:t>https://dev.to/ladunjexa/mastering-</a:t>
            </a:r>
            <a:r>
              <a:rPr spc="-85" dirty="0"/>
              <a:t>object-oriented-css-</a:t>
            </a:r>
            <a:r>
              <a:rPr spc="-90" dirty="0"/>
              <a:t>oocss-</a:t>
            </a:r>
            <a:r>
              <a:rPr spc="-20" dirty="0"/>
              <a:t>3b5h</a:t>
            </a:r>
          </a:p>
          <a:p>
            <a:pPr marL="198755" indent="-18605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98755" algn="l"/>
              </a:tabLst>
            </a:pPr>
            <a:r>
              <a:rPr spc="-30" dirty="0"/>
              <a:t>Module</a:t>
            </a:r>
            <a:r>
              <a:rPr spc="-105" dirty="0"/>
              <a:t> </a:t>
            </a:r>
            <a:r>
              <a:rPr spc="-20" dirty="0"/>
              <a:t>Rules</a:t>
            </a:r>
            <a:r>
              <a:rPr spc="-20" dirty="0">
                <a:latin typeface="Trebuchet MS"/>
                <a:cs typeface="Trebuchet MS"/>
              </a:rPr>
              <a:t>—</a:t>
            </a:r>
            <a:r>
              <a:rPr spc="-45" dirty="0"/>
              <a:t>Scalable</a:t>
            </a:r>
            <a:r>
              <a:rPr spc="-204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Modular</a:t>
            </a:r>
            <a:r>
              <a:rPr spc="15" dirty="0"/>
              <a:t> </a:t>
            </a:r>
            <a:r>
              <a:rPr spc="-20" dirty="0"/>
              <a:t>Architecturefor</a:t>
            </a:r>
            <a:r>
              <a:rPr spc="135" dirty="0"/>
              <a:t> </a:t>
            </a:r>
            <a:r>
              <a:rPr dirty="0"/>
              <a:t>CSS.</a:t>
            </a:r>
            <a:r>
              <a:rPr spc="20" dirty="0"/>
              <a:t> </a:t>
            </a:r>
            <a:r>
              <a:rPr dirty="0"/>
              <a:t>(o.</a:t>
            </a:r>
            <a:r>
              <a:rPr spc="110" dirty="0"/>
              <a:t> </a:t>
            </a:r>
            <a:r>
              <a:rPr dirty="0"/>
              <a:t>J.).</a:t>
            </a:r>
            <a:r>
              <a:rPr spc="-35" dirty="0"/>
              <a:t> </a:t>
            </a:r>
            <a:r>
              <a:rPr spc="-20" dirty="0"/>
              <a:t>Abgerufen</a:t>
            </a:r>
            <a:r>
              <a:rPr spc="-65" dirty="0"/>
              <a:t> </a:t>
            </a:r>
            <a:r>
              <a:rPr dirty="0"/>
              <a:t>31.</a:t>
            </a:r>
            <a:r>
              <a:rPr spc="60" dirty="0"/>
              <a:t> </a:t>
            </a:r>
            <a:r>
              <a:rPr dirty="0"/>
              <a:t>Mai</a:t>
            </a:r>
            <a:r>
              <a:rPr spc="85" dirty="0"/>
              <a:t> </a:t>
            </a:r>
            <a:r>
              <a:rPr dirty="0"/>
              <a:t>2024,</a:t>
            </a:r>
            <a:r>
              <a:rPr spc="70" dirty="0"/>
              <a:t> </a:t>
            </a:r>
            <a:r>
              <a:rPr dirty="0"/>
              <a:t>von</a:t>
            </a:r>
            <a:r>
              <a:rPr spc="40" dirty="0"/>
              <a:t> </a:t>
            </a:r>
            <a:r>
              <a:rPr spc="-85" dirty="0"/>
              <a:t>https://smacss.com/book/type-</a:t>
            </a:r>
            <a:r>
              <a:rPr spc="-10" dirty="0"/>
              <a:t>module/</a:t>
            </a:r>
          </a:p>
          <a:p>
            <a:pPr marL="198755" indent="-18605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Most</a:t>
            </a:r>
            <a:r>
              <a:rPr spc="170" dirty="0"/>
              <a:t> </a:t>
            </a:r>
            <a:r>
              <a:rPr dirty="0"/>
              <a:t>commonly</a:t>
            </a:r>
            <a:r>
              <a:rPr spc="280" dirty="0"/>
              <a:t> </a:t>
            </a:r>
            <a:r>
              <a:rPr dirty="0"/>
              <a:t>used</a:t>
            </a:r>
            <a:r>
              <a:rPr spc="5" dirty="0"/>
              <a:t> </a:t>
            </a:r>
            <a:r>
              <a:rPr dirty="0"/>
              <a:t>tags</a:t>
            </a:r>
            <a:r>
              <a:rPr spc="185" dirty="0"/>
              <a:t> </a:t>
            </a:r>
            <a:r>
              <a:rPr dirty="0"/>
              <a:t>in</a:t>
            </a:r>
            <a:r>
              <a:rPr spc="125" dirty="0"/>
              <a:t> </a:t>
            </a:r>
            <a:r>
              <a:rPr dirty="0"/>
              <a:t>HTML.</a:t>
            </a:r>
            <a:r>
              <a:rPr spc="180" dirty="0"/>
              <a:t> </a:t>
            </a:r>
            <a:r>
              <a:rPr dirty="0"/>
              <a:t>(2018,</a:t>
            </a:r>
            <a:r>
              <a:rPr spc="140" dirty="0"/>
              <a:t> </a:t>
            </a:r>
            <a:r>
              <a:rPr dirty="0"/>
              <a:t>August</a:t>
            </a:r>
            <a:r>
              <a:rPr spc="10" dirty="0"/>
              <a:t> </a:t>
            </a:r>
            <a:r>
              <a:rPr dirty="0"/>
              <a:t>23).</a:t>
            </a:r>
            <a:r>
              <a:rPr spc="155" dirty="0"/>
              <a:t> </a:t>
            </a:r>
            <a:r>
              <a:rPr spc="-50" dirty="0"/>
              <a:t>GeeksforGeeks.</a:t>
            </a:r>
            <a:r>
              <a:rPr spc="-70" dirty="0"/>
              <a:t> </a:t>
            </a:r>
            <a:r>
              <a:rPr spc="-95" dirty="0"/>
              <a:t>https</a:t>
            </a:r>
            <a:r>
              <a:rPr u="sng" spc="-95" dirty="0">
                <a:uFill>
                  <a:solidFill>
                    <a:srgbClr val="9FDFF8"/>
                  </a:solidFill>
                </a:uFill>
                <a:hlinkClick r:id="rId4"/>
              </a:rPr>
              <a:t>://www.geeksforgeeks.org/most-</a:t>
            </a:r>
            <a:r>
              <a:rPr u="sng" spc="-110" dirty="0">
                <a:uFill>
                  <a:solidFill>
                    <a:srgbClr val="9FDFF8"/>
                  </a:solidFill>
                </a:uFill>
                <a:hlinkClick r:id="rId4"/>
              </a:rPr>
              <a:t>commonly-</a:t>
            </a:r>
            <a:r>
              <a:rPr u="sng" spc="-70" dirty="0">
                <a:uFill>
                  <a:solidFill>
                    <a:srgbClr val="9FDFF8"/>
                  </a:solidFill>
                </a:uFill>
                <a:hlinkClick r:id="rId4"/>
              </a:rPr>
              <a:t>used-tags-in-</a:t>
            </a:r>
            <a:r>
              <a:rPr u="sng" spc="-10" dirty="0">
                <a:uFill>
                  <a:solidFill>
                    <a:srgbClr val="9FDFF8"/>
                  </a:solidFill>
                </a:uFill>
                <a:hlinkClick r:id="rId4"/>
              </a:rPr>
              <a:t>html/</a:t>
            </a:r>
          </a:p>
          <a:p>
            <a:pPr marL="198755" indent="-18605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98755" algn="l"/>
              </a:tabLst>
            </a:pPr>
            <a:r>
              <a:rPr spc="-50" dirty="0"/>
              <a:t>olawanletjoel.</a:t>
            </a:r>
            <a:r>
              <a:rPr spc="-70" dirty="0"/>
              <a:t> </a:t>
            </a:r>
            <a:r>
              <a:rPr dirty="0"/>
              <a:t>(2022,</a:t>
            </a:r>
            <a:r>
              <a:rPr spc="95" dirty="0"/>
              <a:t> </a:t>
            </a:r>
            <a:r>
              <a:rPr dirty="0"/>
              <a:t>Juni</a:t>
            </a:r>
            <a:r>
              <a:rPr spc="-10" dirty="0"/>
              <a:t> </a:t>
            </a:r>
            <a:r>
              <a:rPr dirty="0"/>
              <a:t>8).</a:t>
            </a:r>
            <a:r>
              <a:rPr spc="135" dirty="0"/>
              <a:t> </a:t>
            </a:r>
            <a:r>
              <a:rPr dirty="0"/>
              <a:t>Inline</a:t>
            </a:r>
            <a:r>
              <a:rPr spc="-5" dirty="0"/>
              <a:t> </a:t>
            </a:r>
            <a:r>
              <a:rPr dirty="0"/>
              <a:t>Style</a:t>
            </a:r>
            <a:r>
              <a:rPr spc="200" dirty="0"/>
              <a:t> </a:t>
            </a:r>
            <a:r>
              <a:rPr dirty="0"/>
              <a:t>in</a:t>
            </a:r>
            <a:r>
              <a:rPr spc="110" dirty="0"/>
              <a:t> </a:t>
            </a:r>
            <a:r>
              <a:rPr dirty="0"/>
              <a:t>HTML</a:t>
            </a:r>
            <a:r>
              <a:rPr spc="225" dirty="0"/>
              <a:t> </a:t>
            </a:r>
            <a:r>
              <a:rPr dirty="0">
                <a:latin typeface="Trebuchet MS"/>
                <a:cs typeface="Trebuchet MS"/>
              </a:rPr>
              <a:t>–</a:t>
            </a:r>
            <a:r>
              <a:rPr spc="459" dirty="0">
                <a:latin typeface="Trebuchet MS"/>
                <a:cs typeface="Trebuchet MS"/>
              </a:rPr>
              <a:t> </a:t>
            </a:r>
            <a:r>
              <a:rPr dirty="0"/>
              <a:t>CSS</a:t>
            </a:r>
            <a:r>
              <a:rPr spc="114" dirty="0"/>
              <a:t> </a:t>
            </a:r>
            <a:r>
              <a:rPr dirty="0"/>
              <a:t>Inline</a:t>
            </a:r>
            <a:r>
              <a:rPr spc="55" dirty="0"/>
              <a:t> </a:t>
            </a:r>
            <a:r>
              <a:rPr dirty="0"/>
              <a:t>Styles. </a:t>
            </a:r>
            <a:r>
              <a:rPr spc="-60" dirty="0"/>
              <a:t>freeCodeCamp.Org.</a:t>
            </a:r>
            <a:r>
              <a:rPr spc="-90" dirty="0"/>
              <a:t> </a:t>
            </a:r>
            <a:r>
              <a:rPr spc="-85" dirty="0"/>
              <a:t>https</a:t>
            </a:r>
            <a:r>
              <a:rPr u="sng" spc="-85" dirty="0">
                <a:uFill>
                  <a:solidFill>
                    <a:srgbClr val="9FDFF8"/>
                  </a:solidFill>
                </a:uFill>
                <a:hlinkClick r:id="rId5"/>
              </a:rPr>
              <a:t>://www.freecodecamp.org/news/inline-style-in-</a:t>
            </a:r>
            <a:r>
              <a:rPr u="sng" spc="-10" dirty="0">
                <a:uFill>
                  <a:solidFill>
                    <a:srgbClr val="9FDFF8"/>
                  </a:solidFill>
                </a:uFill>
                <a:hlinkClick r:id="rId5"/>
              </a:rPr>
              <a:t>html/</a:t>
            </a:r>
          </a:p>
          <a:p>
            <a:pPr marL="198755" indent="-18605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98755" algn="l"/>
              </a:tabLst>
            </a:pPr>
            <a:r>
              <a:rPr spc="-70" dirty="0"/>
              <a:t>Pseudo-</a:t>
            </a:r>
            <a:r>
              <a:rPr dirty="0"/>
              <a:t>classes</a:t>
            </a:r>
            <a:r>
              <a:rPr spc="80" dirty="0"/>
              <a:t> </a:t>
            </a:r>
            <a:r>
              <a:rPr dirty="0"/>
              <a:t>and</a:t>
            </a:r>
            <a:r>
              <a:rPr spc="150" dirty="0"/>
              <a:t> </a:t>
            </a:r>
            <a:r>
              <a:rPr spc="-80" dirty="0"/>
              <a:t>pseudo-</a:t>
            </a:r>
            <a:r>
              <a:rPr spc="-65" dirty="0"/>
              <a:t>elements</a:t>
            </a:r>
            <a:r>
              <a:rPr spc="-65" dirty="0">
                <a:latin typeface="Trebuchet MS"/>
                <a:cs typeface="Trebuchet MS"/>
              </a:rPr>
              <a:t>—</a:t>
            </a:r>
            <a:r>
              <a:rPr dirty="0"/>
              <a:t>Learn</a:t>
            </a:r>
            <a:r>
              <a:rPr spc="45" dirty="0"/>
              <a:t> </a:t>
            </a:r>
            <a:r>
              <a:rPr dirty="0"/>
              <a:t>web</a:t>
            </a:r>
            <a:r>
              <a:rPr spc="15" dirty="0"/>
              <a:t> </a:t>
            </a:r>
            <a:r>
              <a:rPr spc="-40" dirty="0"/>
              <a:t>development</a:t>
            </a:r>
            <a:r>
              <a:rPr spc="-15" dirty="0"/>
              <a:t> </a:t>
            </a:r>
            <a:r>
              <a:rPr dirty="0"/>
              <a:t>|</a:t>
            </a:r>
            <a:r>
              <a:rPr spc="305" dirty="0"/>
              <a:t> </a:t>
            </a:r>
            <a:r>
              <a:rPr dirty="0"/>
              <a:t>MDN.</a:t>
            </a:r>
            <a:r>
              <a:rPr spc="260" dirty="0"/>
              <a:t> </a:t>
            </a:r>
            <a:r>
              <a:rPr dirty="0"/>
              <a:t>(2024,</a:t>
            </a:r>
            <a:r>
              <a:rPr spc="160" dirty="0"/>
              <a:t> </a:t>
            </a:r>
            <a:r>
              <a:rPr dirty="0"/>
              <a:t>Jänner</a:t>
            </a:r>
            <a:r>
              <a:rPr spc="35" dirty="0"/>
              <a:t> </a:t>
            </a:r>
            <a:r>
              <a:rPr dirty="0"/>
              <a:t>1).</a:t>
            </a:r>
            <a:r>
              <a:rPr spc="185" dirty="0"/>
              <a:t> </a:t>
            </a:r>
            <a:r>
              <a:rPr spc="-95" dirty="0"/>
              <a:t>https://developer.mozilla.org/en-</a:t>
            </a:r>
            <a:r>
              <a:rPr spc="-10" dirty="0"/>
              <a:t>US/docs/Learn/CSS/Building_blocks/Selectors/Pseudo-</a:t>
            </a:r>
          </a:p>
          <a:p>
            <a:pPr marL="196850">
              <a:lnSpc>
                <a:spcPct val="100000"/>
              </a:lnSpc>
              <a:spcBef>
                <a:spcPts val="395"/>
              </a:spcBef>
            </a:pPr>
            <a:r>
              <a:rPr spc="-85" dirty="0"/>
              <a:t>classes_and_pseudo-</a:t>
            </a:r>
            <a:r>
              <a:rPr spc="-10" dirty="0"/>
              <a:t>elements</a:t>
            </a: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Quick start</a:t>
            </a:r>
            <a:r>
              <a:rPr spc="35" dirty="0"/>
              <a:t> </a:t>
            </a:r>
            <a:r>
              <a:rPr dirty="0"/>
              <a:t>/</a:t>
            </a:r>
            <a:r>
              <a:rPr spc="160" dirty="0"/>
              <a:t> </a:t>
            </a:r>
            <a:r>
              <a:rPr spc="-40" dirty="0"/>
              <a:t>Methodology</a:t>
            </a:r>
            <a:r>
              <a:rPr spc="-35" dirty="0"/>
              <a:t> </a:t>
            </a:r>
            <a:r>
              <a:rPr dirty="0"/>
              <a:t>/</a:t>
            </a:r>
            <a:r>
              <a:rPr spc="130" dirty="0"/>
              <a:t> </a:t>
            </a:r>
            <a:r>
              <a:rPr dirty="0"/>
              <a:t>BEM.</a:t>
            </a:r>
            <a:r>
              <a:rPr spc="35" dirty="0"/>
              <a:t> </a:t>
            </a:r>
            <a:r>
              <a:rPr dirty="0"/>
              <a:t>(o.</a:t>
            </a:r>
            <a:r>
              <a:rPr spc="75" dirty="0"/>
              <a:t> </a:t>
            </a:r>
            <a:r>
              <a:rPr dirty="0"/>
              <a:t>J.).</a:t>
            </a:r>
            <a:r>
              <a:rPr spc="-5" dirty="0"/>
              <a:t> </a:t>
            </a:r>
            <a:r>
              <a:rPr spc="-55" dirty="0"/>
              <a:t>Abgerufen</a:t>
            </a:r>
            <a:r>
              <a:rPr spc="-170" dirty="0"/>
              <a:t> </a:t>
            </a:r>
            <a:r>
              <a:rPr dirty="0"/>
              <a:t>29.</a:t>
            </a:r>
            <a:r>
              <a:rPr spc="50" dirty="0"/>
              <a:t> </a:t>
            </a:r>
            <a:r>
              <a:rPr dirty="0"/>
              <a:t>Mai</a:t>
            </a:r>
            <a:r>
              <a:rPr spc="20" dirty="0"/>
              <a:t> </a:t>
            </a:r>
            <a:r>
              <a:rPr dirty="0"/>
              <a:t>2024,</a:t>
            </a:r>
            <a:r>
              <a:rPr spc="75" dirty="0"/>
              <a:t> </a:t>
            </a:r>
            <a:r>
              <a:rPr dirty="0"/>
              <a:t>von</a:t>
            </a:r>
            <a:r>
              <a:rPr spc="50" dirty="0"/>
              <a:t> </a:t>
            </a:r>
            <a:r>
              <a:rPr spc="-85" dirty="0"/>
              <a:t>https://en.bem.info/methodology/quick-</a:t>
            </a:r>
            <a:r>
              <a:rPr spc="-10" dirty="0"/>
              <a:t>start/</a:t>
            </a:r>
          </a:p>
          <a:p>
            <a:pPr marL="198755" indent="-1860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8755" algn="l"/>
              </a:tabLst>
            </a:pPr>
            <a:r>
              <a:rPr spc="-45" dirty="0"/>
              <a:t>Simuratli.</a:t>
            </a:r>
            <a:r>
              <a:rPr spc="-120" dirty="0"/>
              <a:t> </a:t>
            </a:r>
            <a:r>
              <a:rPr dirty="0"/>
              <a:t>(2020,</a:t>
            </a:r>
            <a:r>
              <a:rPr spc="220" dirty="0"/>
              <a:t> </a:t>
            </a:r>
            <a:r>
              <a:rPr dirty="0"/>
              <a:t>Oktober</a:t>
            </a:r>
            <a:r>
              <a:rPr spc="135" dirty="0"/>
              <a:t> </a:t>
            </a:r>
            <a:r>
              <a:rPr dirty="0"/>
              <a:t>16).</a:t>
            </a:r>
            <a:r>
              <a:rPr spc="229" dirty="0"/>
              <a:t> </a:t>
            </a:r>
            <a:r>
              <a:rPr dirty="0"/>
              <a:t>What</a:t>
            </a:r>
            <a:r>
              <a:rPr spc="260" dirty="0"/>
              <a:t> </a:t>
            </a:r>
            <a:r>
              <a:rPr dirty="0"/>
              <a:t>is</a:t>
            </a:r>
            <a:r>
              <a:rPr spc="245" dirty="0"/>
              <a:t> </a:t>
            </a:r>
            <a:r>
              <a:rPr dirty="0"/>
              <a:t>OOCSS(Object</a:t>
            </a:r>
            <a:r>
              <a:rPr spc="170" dirty="0"/>
              <a:t> </a:t>
            </a:r>
            <a:r>
              <a:rPr dirty="0"/>
              <a:t>Oriented</a:t>
            </a:r>
            <a:r>
              <a:rPr spc="190" dirty="0"/>
              <a:t> </a:t>
            </a:r>
            <a:r>
              <a:rPr dirty="0"/>
              <a:t>CSS)?</a:t>
            </a:r>
            <a:r>
              <a:rPr spc="120" dirty="0"/>
              <a:t> </a:t>
            </a:r>
            <a:r>
              <a:rPr spc="-50" dirty="0"/>
              <a:t>Simuratli.</a:t>
            </a:r>
            <a:r>
              <a:rPr spc="-200" dirty="0"/>
              <a:t> </a:t>
            </a:r>
            <a:r>
              <a:rPr spc="-80" dirty="0"/>
              <a:t>https://medium.com/simuratli/what-</a:t>
            </a:r>
            <a:r>
              <a:rPr spc="-85" dirty="0"/>
              <a:t>is-</a:t>
            </a:r>
            <a:r>
              <a:rPr spc="-110" dirty="0"/>
              <a:t>oocss-</a:t>
            </a:r>
            <a:r>
              <a:rPr spc="-75" dirty="0"/>
              <a:t>object-</a:t>
            </a:r>
            <a:r>
              <a:rPr spc="-85" dirty="0"/>
              <a:t>oriented-</a:t>
            </a:r>
            <a:r>
              <a:rPr spc="-70" dirty="0"/>
              <a:t>css-</a:t>
            </a:r>
            <a:r>
              <a:rPr spc="-10" dirty="0"/>
              <a:t>c8667fd65dfe</a:t>
            </a:r>
          </a:p>
          <a:p>
            <a:pPr marL="198755" indent="-18605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98755" algn="l"/>
              </a:tabLst>
            </a:pPr>
            <a:r>
              <a:rPr spc="-65" dirty="0">
                <a:latin typeface="Trebuchet MS"/>
                <a:cs typeface="Trebuchet MS"/>
              </a:rPr>
              <a:t>Staff,I.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65" dirty="0">
                <a:latin typeface="Trebuchet MS"/>
                <a:cs typeface="Trebuchet MS"/>
              </a:rPr>
              <a:t>S.,GitHub.</a:t>
            </a:r>
            <a:r>
              <a:rPr spc="-315" dirty="0">
                <a:latin typeface="Trebuchet MS"/>
                <a:cs typeface="Trebuchet MS"/>
              </a:rPr>
              <a:t> </a:t>
            </a:r>
            <a:r>
              <a:rPr spc="-75" dirty="0">
                <a:latin typeface="Trebuchet MS"/>
                <a:cs typeface="Trebuchet MS"/>
              </a:rPr>
              <a:t>(2023,</a:t>
            </a:r>
            <a:r>
              <a:rPr spc="-290" dirty="0">
                <a:latin typeface="Trebuchet MS"/>
                <a:cs typeface="Trebuchet MS"/>
              </a:rPr>
              <a:t> </a:t>
            </a:r>
            <a:r>
              <a:rPr spc="-65" dirty="0">
                <a:latin typeface="Trebuchet MS"/>
                <a:cs typeface="Trebuchet MS"/>
              </a:rPr>
              <a:t>Juni13).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70" dirty="0">
                <a:latin typeface="Trebuchet MS"/>
                <a:cs typeface="Trebuchet MS"/>
              </a:rPr>
              <a:t>Survey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65" dirty="0">
                <a:latin typeface="Trebuchet MS"/>
                <a:cs typeface="Trebuchet MS"/>
              </a:rPr>
              <a:t>revealsAI’s</a:t>
            </a:r>
            <a:r>
              <a:rPr spc="-195" dirty="0">
                <a:latin typeface="Trebuchet MS"/>
                <a:cs typeface="Trebuchet MS"/>
              </a:rPr>
              <a:t> </a:t>
            </a:r>
            <a:r>
              <a:rPr spc="-90" dirty="0">
                <a:latin typeface="Trebuchet MS"/>
                <a:cs typeface="Trebuchet MS"/>
              </a:rPr>
              <a:t>impact </a:t>
            </a:r>
            <a:r>
              <a:rPr dirty="0">
                <a:latin typeface="Trebuchet MS"/>
                <a:cs typeface="Trebuchet MS"/>
              </a:rPr>
              <a:t>on</a:t>
            </a:r>
            <a:r>
              <a:rPr spc="484" dirty="0">
                <a:latin typeface="Trebuchet MS"/>
                <a:cs typeface="Trebuchet MS"/>
              </a:rPr>
              <a:t> </a:t>
            </a:r>
            <a:r>
              <a:rPr spc="-25" dirty="0">
                <a:latin typeface="Trebuchet MS"/>
                <a:cs typeface="Trebuchet MS"/>
              </a:rPr>
              <a:t>the</a:t>
            </a:r>
            <a:r>
              <a:rPr spc="-120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developerexperience.The</a:t>
            </a:r>
            <a:r>
              <a:rPr spc="-140" dirty="0">
                <a:latin typeface="Trebuchet MS"/>
                <a:cs typeface="Trebuchet MS"/>
              </a:rPr>
              <a:t> </a:t>
            </a:r>
            <a:r>
              <a:rPr spc="-75" dirty="0">
                <a:latin typeface="Trebuchet MS"/>
                <a:cs typeface="Trebuchet MS"/>
              </a:rPr>
              <a:t>GitHub</a:t>
            </a:r>
            <a:r>
              <a:rPr spc="-90" dirty="0">
                <a:latin typeface="Trebuchet MS"/>
                <a:cs typeface="Trebuchet MS"/>
              </a:rPr>
              <a:t> Blog. </a:t>
            </a:r>
            <a:r>
              <a:rPr spc="-130" dirty="0">
                <a:latin typeface="Trebuchet MS"/>
                <a:cs typeface="Trebuchet MS"/>
              </a:rPr>
              <a:t>https://githu</a:t>
            </a:r>
            <a:r>
              <a:rPr spc="-130" dirty="0"/>
              <a:t>b.blog/2023-</a:t>
            </a:r>
            <a:r>
              <a:rPr spc="-75" dirty="0"/>
              <a:t>06-13-</a:t>
            </a:r>
            <a:r>
              <a:rPr spc="-70" dirty="0"/>
              <a:t>survey-</a:t>
            </a:r>
            <a:r>
              <a:rPr spc="-80" dirty="0"/>
              <a:t>reveals-</a:t>
            </a:r>
            <a:r>
              <a:rPr spc="-70" dirty="0"/>
              <a:t>ais-</a:t>
            </a:r>
            <a:r>
              <a:rPr spc="-85" dirty="0"/>
              <a:t>impact-</a:t>
            </a:r>
            <a:r>
              <a:rPr spc="-75" dirty="0"/>
              <a:t>on-</a:t>
            </a:r>
            <a:r>
              <a:rPr spc="-70" dirty="0"/>
              <a:t>the-</a:t>
            </a:r>
            <a:r>
              <a:rPr spc="-10" dirty="0"/>
              <a:t>developer-</a:t>
            </a:r>
          </a:p>
          <a:p>
            <a:pPr marL="196850">
              <a:lnSpc>
                <a:spcPct val="100000"/>
              </a:lnSpc>
              <a:spcBef>
                <a:spcPts val="385"/>
              </a:spcBef>
            </a:pPr>
            <a:r>
              <a:rPr spc="-10" dirty="0"/>
              <a:t>experience/</a:t>
            </a:r>
          </a:p>
          <a:p>
            <a:pPr marL="198755" indent="-18605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State</a:t>
            </a:r>
            <a:r>
              <a:rPr spc="75" dirty="0"/>
              <a:t> </a:t>
            </a:r>
            <a:r>
              <a:rPr dirty="0"/>
              <a:t>Rules</a:t>
            </a:r>
            <a:r>
              <a:rPr dirty="0">
                <a:latin typeface="Trebuchet MS"/>
                <a:cs typeface="Trebuchet MS"/>
              </a:rPr>
              <a:t>—</a:t>
            </a:r>
            <a:r>
              <a:rPr spc="-55" dirty="0"/>
              <a:t>Scalable</a:t>
            </a:r>
            <a:r>
              <a:rPr spc="-204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Modular</a:t>
            </a:r>
            <a:r>
              <a:rPr spc="-65" dirty="0"/>
              <a:t> </a:t>
            </a:r>
            <a:r>
              <a:rPr spc="-55" dirty="0"/>
              <a:t>Architecture</a:t>
            </a:r>
            <a:r>
              <a:rPr spc="-140" dirty="0"/>
              <a:t> </a:t>
            </a:r>
            <a:r>
              <a:rPr dirty="0"/>
              <a:t>for</a:t>
            </a:r>
            <a:r>
              <a:rPr spc="150" dirty="0"/>
              <a:t> </a:t>
            </a:r>
            <a:r>
              <a:rPr dirty="0"/>
              <a:t>CSS.</a:t>
            </a:r>
            <a:r>
              <a:rPr spc="40" dirty="0"/>
              <a:t> </a:t>
            </a:r>
            <a:r>
              <a:rPr dirty="0"/>
              <a:t>(o.</a:t>
            </a:r>
            <a:r>
              <a:rPr spc="100" dirty="0"/>
              <a:t> </a:t>
            </a:r>
            <a:r>
              <a:rPr dirty="0"/>
              <a:t>J.).</a:t>
            </a:r>
            <a:r>
              <a:rPr spc="10" dirty="0"/>
              <a:t> </a:t>
            </a:r>
            <a:r>
              <a:rPr spc="-45" dirty="0"/>
              <a:t>Abgerufen</a:t>
            </a:r>
            <a:r>
              <a:rPr spc="-114" dirty="0"/>
              <a:t> </a:t>
            </a:r>
            <a:r>
              <a:rPr dirty="0"/>
              <a:t>31.</a:t>
            </a:r>
            <a:r>
              <a:rPr spc="125" dirty="0"/>
              <a:t> </a:t>
            </a:r>
            <a:r>
              <a:rPr dirty="0"/>
              <a:t>Mai</a:t>
            </a:r>
            <a:r>
              <a:rPr spc="80" dirty="0"/>
              <a:t> </a:t>
            </a:r>
            <a:r>
              <a:rPr dirty="0"/>
              <a:t>2024,</a:t>
            </a:r>
            <a:r>
              <a:rPr spc="90" dirty="0"/>
              <a:t> </a:t>
            </a:r>
            <a:r>
              <a:rPr dirty="0"/>
              <a:t>von</a:t>
            </a:r>
            <a:r>
              <a:rPr spc="50" dirty="0"/>
              <a:t> </a:t>
            </a:r>
            <a:r>
              <a:rPr spc="-85" dirty="0"/>
              <a:t>https://smacss.com/book/type-</a:t>
            </a:r>
            <a:r>
              <a:rPr spc="-10" dirty="0"/>
              <a:t>state/</a:t>
            </a:r>
          </a:p>
          <a:p>
            <a:pPr marL="198755" indent="-18605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Team,</a:t>
            </a:r>
            <a:r>
              <a:rPr spc="50" dirty="0"/>
              <a:t> </a:t>
            </a:r>
            <a:r>
              <a:rPr dirty="0"/>
              <a:t>E. A.</a:t>
            </a:r>
            <a:r>
              <a:rPr spc="110" dirty="0"/>
              <a:t> </a:t>
            </a:r>
            <a:r>
              <a:rPr dirty="0"/>
              <a:t>(2023,</a:t>
            </a:r>
            <a:r>
              <a:rPr spc="15" dirty="0"/>
              <a:t> </a:t>
            </a:r>
            <a:r>
              <a:rPr dirty="0"/>
              <a:t>Dezember</a:t>
            </a:r>
            <a:r>
              <a:rPr spc="45" dirty="0"/>
              <a:t> </a:t>
            </a:r>
            <a:r>
              <a:rPr dirty="0"/>
              <a:t>21).</a:t>
            </a:r>
            <a:r>
              <a:rPr spc="70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spc="-50" dirty="0"/>
              <a:t>Generative</a:t>
            </a:r>
            <a:r>
              <a:rPr spc="-235" dirty="0"/>
              <a:t> </a:t>
            </a:r>
            <a:r>
              <a:rPr dirty="0"/>
              <a:t>AI</a:t>
            </a:r>
            <a:r>
              <a:rPr spc="114" dirty="0"/>
              <a:t> </a:t>
            </a:r>
            <a:r>
              <a:rPr dirty="0"/>
              <a:t>Replace</a:t>
            </a:r>
            <a:r>
              <a:rPr spc="-15" dirty="0"/>
              <a:t> </a:t>
            </a:r>
            <a:r>
              <a:rPr dirty="0"/>
              <a:t>or</a:t>
            </a:r>
            <a:r>
              <a:rPr spc="55" dirty="0"/>
              <a:t> </a:t>
            </a:r>
            <a:r>
              <a:rPr dirty="0"/>
              <a:t>Empower</a:t>
            </a:r>
            <a:r>
              <a:rPr spc="-50" dirty="0"/>
              <a:t> </a:t>
            </a:r>
            <a:r>
              <a:rPr dirty="0"/>
              <a:t>HTML</a:t>
            </a:r>
            <a:r>
              <a:rPr spc="90" dirty="0"/>
              <a:t> </a:t>
            </a:r>
            <a:r>
              <a:rPr dirty="0"/>
              <a:t>&amp;</a:t>
            </a:r>
            <a:r>
              <a:rPr spc="120" dirty="0"/>
              <a:t> </a:t>
            </a:r>
            <a:r>
              <a:rPr dirty="0"/>
              <a:t>CSS</a:t>
            </a:r>
            <a:r>
              <a:rPr spc="10" dirty="0"/>
              <a:t> </a:t>
            </a:r>
            <a:r>
              <a:rPr dirty="0"/>
              <a:t>Developers?</a:t>
            </a:r>
            <a:r>
              <a:rPr spc="-35" dirty="0"/>
              <a:t> </a:t>
            </a:r>
            <a:r>
              <a:rPr spc="-75" dirty="0"/>
              <a:t>Exadel.https://exadel.com/news/gen-ai-</a:t>
            </a:r>
            <a:r>
              <a:rPr spc="-90" dirty="0"/>
              <a:t>and-</a:t>
            </a:r>
            <a:r>
              <a:rPr spc="-95" dirty="0"/>
              <a:t>html-</a:t>
            </a:r>
            <a:r>
              <a:rPr spc="-85" dirty="0"/>
              <a:t>css-</a:t>
            </a:r>
            <a:r>
              <a:rPr spc="-10" dirty="0"/>
              <a:t>developers/</a:t>
            </a:r>
          </a:p>
          <a:p>
            <a:pPr marL="198755" indent="-18605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box</a:t>
            </a:r>
            <a:r>
              <a:rPr spc="15" dirty="0"/>
              <a:t> </a:t>
            </a:r>
            <a:r>
              <a:rPr spc="-50" dirty="0"/>
              <a:t>model</a:t>
            </a:r>
            <a:r>
              <a:rPr spc="-50" dirty="0">
                <a:latin typeface="Trebuchet MS"/>
                <a:cs typeface="Trebuchet MS"/>
              </a:rPr>
              <a:t>—</a:t>
            </a:r>
            <a:r>
              <a:rPr dirty="0"/>
              <a:t>Learnweb</a:t>
            </a:r>
            <a:r>
              <a:rPr spc="-40" dirty="0"/>
              <a:t> </a:t>
            </a:r>
            <a:r>
              <a:rPr spc="-35" dirty="0"/>
              <a:t>development|</a:t>
            </a:r>
            <a:r>
              <a:rPr spc="90" dirty="0"/>
              <a:t> </a:t>
            </a:r>
            <a:r>
              <a:rPr dirty="0"/>
              <a:t>MDN.</a:t>
            </a:r>
            <a:r>
              <a:rPr spc="55" dirty="0"/>
              <a:t> </a:t>
            </a:r>
            <a:r>
              <a:rPr dirty="0"/>
              <a:t>(o. J.).</a:t>
            </a:r>
            <a:r>
              <a:rPr spc="-65" dirty="0"/>
              <a:t> </a:t>
            </a:r>
            <a:r>
              <a:rPr spc="-55" dirty="0"/>
              <a:t>Abgerufen</a:t>
            </a:r>
            <a:r>
              <a:rPr spc="-220" dirty="0"/>
              <a:t> </a:t>
            </a:r>
            <a:r>
              <a:rPr dirty="0"/>
              <a:t>30.</a:t>
            </a:r>
            <a:r>
              <a:rPr spc="40" dirty="0"/>
              <a:t> </a:t>
            </a:r>
            <a:r>
              <a:rPr dirty="0"/>
              <a:t>April</a:t>
            </a:r>
            <a:r>
              <a:rPr spc="-95" dirty="0"/>
              <a:t> </a:t>
            </a:r>
            <a:r>
              <a:rPr dirty="0"/>
              <a:t>2024,</a:t>
            </a:r>
            <a:r>
              <a:rPr spc="-20" dirty="0"/>
              <a:t> </a:t>
            </a:r>
            <a:r>
              <a:rPr dirty="0"/>
              <a:t>von</a:t>
            </a:r>
            <a:r>
              <a:rPr spc="-45" dirty="0"/>
              <a:t> </a:t>
            </a:r>
            <a:r>
              <a:rPr spc="-10" dirty="0"/>
              <a:t>https://developer.mozilla.org/en-</a:t>
            </a:r>
          </a:p>
          <a:p>
            <a:pPr marL="196850">
              <a:lnSpc>
                <a:spcPct val="100000"/>
              </a:lnSpc>
              <a:spcBef>
                <a:spcPts val="385"/>
              </a:spcBef>
            </a:pPr>
            <a:r>
              <a:rPr spc="-85" dirty="0"/>
              <a:t>US/docs/Learn/CSS/Building_blocks/The_box_model#using_display_inline-</a:t>
            </a:r>
            <a:r>
              <a:rPr spc="-10" dirty="0"/>
              <a:t>block</a:t>
            </a: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The</a:t>
            </a:r>
            <a:r>
              <a:rPr spc="80" dirty="0"/>
              <a:t> </a:t>
            </a:r>
            <a:r>
              <a:rPr dirty="0"/>
              <a:t>Making</a:t>
            </a:r>
            <a:r>
              <a:rPr spc="-50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Atomic</a:t>
            </a:r>
            <a:r>
              <a:rPr spc="235" dirty="0"/>
              <a:t> </a:t>
            </a:r>
            <a:r>
              <a:rPr dirty="0"/>
              <a:t>CSS:</a:t>
            </a:r>
            <a:r>
              <a:rPr spc="80" dirty="0"/>
              <a:t> </a:t>
            </a:r>
            <a:r>
              <a:rPr dirty="0"/>
              <a:t>An</a:t>
            </a:r>
            <a:r>
              <a:rPr spc="150" dirty="0"/>
              <a:t> </a:t>
            </a:r>
            <a:r>
              <a:rPr spc="-20" dirty="0"/>
              <a:t>Interview</a:t>
            </a:r>
            <a:r>
              <a:rPr spc="-80" dirty="0"/>
              <a:t> </a:t>
            </a:r>
            <a:r>
              <a:rPr dirty="0"/>
              <a:t>With</a:t>
            </a:r>
            <a:r>
              <a:rPr spc="155" dirty="0"/>
              <a:t> </a:t>
            </a:r>
            <a:r>
              <a:rPr dirty="0"/>
              <a:t>Thierry</a:t>
            </a:r>
            <a:r>
              <a:rPr spc="-20" dirty="0"/>
              <a:t> </a:t>
            </a:r>
            <a:r>
              <a:rPr spc="-55" dirty="0"/>
              <a:t>Koblentz.</a:t>
            </a:r>
            <a:r>
              <a:rPr spc="-120" dirty="0"/>
              <a:t> </a:t>
            </a:r>
            <a:r>
              <a:rPr dirty="0"/>
              <a:t>(2022,</a:t>
            </a:r>
            <a:r>
              <a:rPr spc="100" dirty="0"/>
              <a:t> </a:t>
            </a:r>
            <a:r>
              <a:rPr spc="-10" dirty="0"/>
              <a:t>Februar</a:t>
            </a:r>
            <a:r>
              <a:rPr spc="-120" dirty="0"/>
              <a:t> </a:t>
            </a:r>
            <a:r>
              <a:rPr dirty="0"/>
              <a:t>3).</a:t>
            </a:r>
            <a:r>
              <a:rPr spc="95" dirty="0"/>
              <a:t> </a:t>
            </a:r>
            <a:r>
              <a:rPr spc="-70" dirty="0"/>
              <a:t>CSS-</a:t>
            </a:r>
            <a:r>
              <a:rPr spc="-40" dirty="0"/>
              <a:t>Tricks.</a:t>
            </a:r>
            <a:r>
              <a:rPr spc="-190" dirty="0"/>
              <a:t> </a:t>
            </a:r>
            <a:r>
              <a:rPr spc="-85" dirty="0"/>
              <a:t>https://css-</a:t>
            </a:r>
            <a:r>
              <a:rPr spc="-75" dirty="0"/>
              <a:t>tricks.com/thierry-</a:t>
            </a:r>
            <a:r>
              <a:rPr spc="-95" dirty="0"/>
              <a:t>koblentz-</a:t>
            </a:r>
            <a:r>
              <a:rPr spc="-114" dirty="0"/>
              <a:t>atomic-</a:t>
            </a:r>
            <a:r>
              <a:rPr spc="-20" dirty="0"/>
              <a:t>css/</a:t>
            </a:r>
          </a:p>
          <a:p>
            <a:pPr marL="198755" indent="-18605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The</a:t>
            </a:r>
            <a:r>
              <a:rPr spc="5" dirty="0"/>
              <a:t> </a:t>
            </a:r>
            <a:r>
              <a:rPr dirty="0"/>
              <a:t>State</a:t>
            </a:r>
            <a:r>
              <a:rPr spc="70" dirty="0"/>
              <a:t> </a:t>
            </a:r>
            <a:r>
              <a:rPr dirty="0"/>
              <a:t>of</a:t>
            </a:r>
            <a:r>
              <a:rPr spc="160" dirty="0"/>
              <a:t> </a:t>
            </a:r>
            <a:r>
              <a:rPr dirty="0"/>
              <a:t>CSS</a:t>
            </a:r>
            <a:r>
              <a:rPr spc="35" dirty="0"/>
              <a:t> </a:t>
            </a:r>
            <a:r>
              <a:rPr dirty="0"/>
              <a:t>2020:</a:t>
            </a:r>
            <a:r>
              <a:rPr spc="20" dirty="0"/>
              <a:t> </a:t>
            </a:r>
            <a:r>
              <a:rPr dirty="0"/>
              <a:t>CSS</a:t>
            </a:r>
            <a:r>
              <a:rPr spc="50" dirty="0"/>
              <a:t> </a:t>
            </a:r>
            <a:r>
              <a:rPr dirty="0"/>
              <a:t>Methodologies.</a:t>
            </a:r>
            <a:r>
              <a:rPr spc="65" dirty="0"/>
              <a:t> </a:t>
            </a:r>
            <a:r>
              <a:rPr spc="-25" dirty="0"/>
              <a:t>(o.</a:t>
            </a:r>
            <a:r>
              <a:rPr spc="-140" dirty="0"/>
              <a:t> </a:t>
            </a:r>
            <a:r>
              <a:rPr dirty="0"/>
              <a:t>J.).</a:t>
            </a:r>
            <a:r>
              <a:rPr spc="-25" dirty="0"/>
              <a:t> </a:t>
            </a:r>
            <a:r>
              <a:rPr spc="-55" dirty="0"/>
              <a:t>Abgerufen</a:t>
            </a:r>
            <a:r>
              <a:rPr spc="-204" dirty="0"/>
              <a:t> </a:t>
            </a:r>
            <a:r>
              <a:rPr dirty="0"/>
              <a:t>2.</a:t>
            </a:r>
            <a:r>
              <a:rPr spc="90" dirty="0"/>
              <a:t> </a:t>
            </a:r>
            <a:r>
              <a:rPr spc="-10" dirty="0"/>
              <a:t>Juni</a:t>
            </a:r>
            <a:r>
              <a:rPr spc="-95" dirty="0"/>
              <a:t> </a:t>
            </a:r>
            <a:r>
              <a:rPr dirty="0"/>
              <a:t>2024,</a:t>
            </a:r>
            <a:r>
              <a:rPr spc="85" dirty="0"/>
              <a:t> </a:t>
            </a:r>
            <a:r>
              <a:rPr dirty="0"/>
              <a:t>von</a:t>
            </a:r>
            <a:r>
              <a:rPr spc="35" dirty="0"/>
              <a:t> </a:t>
            </a:r>
            <a:r>
              <a:rPr spc="-90" dirty="0"/>
              <a:t>https://2020.stateofcss.com/en-</a:t>
            </a:r>
            <a:r>
              <a:rPr spc="-10" dirty="0"/>
              <a:t>US/technologies/methodologies/</a:t>
            </a:r>
          </a:p>
          <a:p>
            <a:pPr marL="198755" indent="-186055">
              <a:lnSpc>
                <a:spcPct val="100000"/>
              </a:lnSpc>
              <a:spcBef>
                <a:spcPts val="414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Theme</a:t>
            </a:r>
            <a:r>
              <a:rPr spc="15" dirty="0"/>
              <a:t> </a:t>
            </a:r>
            <a:r>
              <a:rPr dirty="0"/>
              <a:t>Rules</a:t>
            </a:r>
            <a:r>
              <a:rPr dirty="0">
                <a:latin typeface="Trebuchet MS"/>
                <a:cs typeface="Trebuchet MS"/>
              </a:rPr>
              <a:t>—</a:t>
            </a:r>
            <a:r>
              <a:rPr spc="-30" dirty="0"/>
              <a:t>Scalable</a:t>
            </a:r>
            <a:r>
              <a:rPr spc="-1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Modular</a:t>
            </a:r>
            <a:r>
              <a:rPr spc="-70" dirty="0"/>
              <a:t> </a:t>
            </a:r>
            <a:r>
              <a:rPr spc="-25" dirty="0"/>
              <a:t>Architecturefor</a:t>
            </a:r>
            <a:r>
              <a:rPr spc="105" dirty="0"/>
              <a:t> </a:t>
            </a:r>
            <a:r>
              <a:rPr dirty="0"/>
              <a:t>CSS. (o.</a:t>
            </a:r>
            <a:r>
              <a:rPr spc="40" dirty="0"/>
              <a:t> </a:t>
            </a:r>
            <a:r>
              <a:rPr dirty="0"/>
              <a:t>J.).</a:t>
            </a:r>
            <a:r>
              <a:rPr spc="5" dirty="0"/>
              <a:t> </a:t>
            </a:r>
            <a:r>
              <a:rPr spc="-40" dirty="0"/>
              <a:t>Abgerufen</a:t>
            </a:r>
            <a:r>
              <a:rPr spc="-80" dirty="0"/>
              <a:t> </a:t>
            </a:r>
            <a:r>
              <a:rPr dirty="0"/>
              <a:t>31.</a:t>
            </a:r>
            <a:r>
              <a:rPr spc="55" dirty="0"/>
              <a:t> </a:t>
            </a:r>
            <a:r>
              <a:rPr dirty="0"/>
              <a:t>Mai</a:t>
            </a:r>
            <a:r>
              <a:rPr spc="15" dirty="0"/>
              <a:t> </a:t>
            </a:r>
            <a:r>
              <a:rPr dirty="0"/>
              <a:t>2024,</a:t>
            </a:r>
            <a:r>
              <a:rPr spc="70" dirty="0"/>
              <a:t> </a:t>
            </a:r>
            <a:r>
              <a:rPr dirty="0"/>
              <a:t>von</a:t>
            </a:r>
            <a:r>
              <a:rPr spc="20" dirty="0"/>
              <a:t> </a:t>
            </a:r>
            <a:r>
              <a:rPr spc="-85" dirty="0"/>
              <a:t>https://smacss.com/book/type-</a:t>
            </a:r>
            <a:r>
              <a:rPr spc="-10" dirty="0"/>
              <a:t>theme/</a:t>
            </a:r>
          </a:p>
          <a:p>
            <a:pPr marL="198755" indent="-18605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98755" algn="l"/>
              </a:tabLst>
            </a:pPr>
            <a:r>
              <a:rPr dirty="0"/>
              <a:t>Usage</a:t>
            </a:r>
            <a:r>
              <a:rPr spc="-20" dirty="0"/>
              <a:t> Statistics</a:t>
            </a:r>
            <a:r>
              <a:rPr spc="-45" dirty="0"/>
              <a:t> </a:t>
            </a:r>
            <a:r>
              <a:rPr dirty="0"/>
              <a:t>of</a:t>
            </a:r>
            <a:r>
              <a:rPr spc="195" dirty="0"/>
              <a:t> </a:t>
            </a:r>
            <a:r>
              <a:rPr dirty="0"/>
              <a:t>CSS</a:t>
            </a:r>
            <a:r>
              <a:rPr spc="95" dirty="0"/>
              <a:t> </a:t>
            </a:r>
            <a:r>
              <a:rPr dirty="0"/>
              <a:t>for</a:t>
            </a:r>
            <a:r>
              <a:rPr spc="135" dirty="0"/>
              <a:t> </a:t>
            </a:r>
            <a:r>
              <a:rPr spc="-50" dirty="0"/>
              <a:t>Websites,</a:t>
            </a:r>
            <a:r>
              <a:rPr spc="-160" dirty="0"/>
              <a:t> </a:t>
            </a:r>
            <a:r>
              <a:rPr dirty="0"/>
              <a:t>March 2024.</a:t>
            </a:r>
            <a:r>
              <a:rPr spc="100" dirty="0"/>
              <a:t> </a:t>
            </a:r>
            <a:r>
              <a:rPr dirty="0"/>
              <a:t>(o.</a:t>
            </a:r>
            <a:r>
              <a:rPr spc="135" dirty="0"/>
              <a:t> </a:t>
            </a:r>
            <a:r>
              <a:rPr dirty="0"/>
              <a:t>J.).</a:t>
            </a:r>
            <a:r>
              <a:rPr spc="5" dirty="0"/>
              <a:t> </a:t>
            </a:r>
            <a:r>
              <a:rPr spc="-55" dirty="0"/>
              <a:t>Abgerufen</a:t>
            </a:r>
            <a:r>
              <a:rPr spc="-145" dirty="0"/>
              <a:t> </a:t>
            </a:r>
            <a:r>
              <a:rPr dirty="0"/>
              <a:t>18.</a:t>
            </a:r>
            <a:r>
              <a:rPr spc="114" dirty="0"/>
              <a:t> </a:t>
            </a:r>
            <a:r>
              <a:rPr dirty="0"/>
              <a:t>März</a:t>
            </a:r>
            <a:r>
              <a:rPr spc="70" dirty="0"/>
              <a:t> </a:t>
            </a:r>
            <a:r>
              <a:rPr dirty="0"/>
              <a:t>2024,</a:t>
            </a:r>
            <a:r>
              <a:rPr spc="75" dirty="0"/>
              <a:t> </a:t>
            </a:r>
            <a:r>
              <a:rPr dirty="0"/>
              <a:t>von</a:t>
            </a:r>
            <a:r>
              <a:rPr spc="45" dirty="0"/>
              <a:t> </a:t>
            </a:r>
            <a:r>
              <a:rPr spc="-85" dirty="0"/>
              <a:t>https://w3techs.com/technologies/details/ce-</a:t>
            </a:r>
            <a:r>
              <a:rPr spc="-25" dirty="0"/>
              <a:t>css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20" y="1889759"/>
            <a:ext cx="1050290" cy="137160"/>
          </a:xfrm>
          <a:custGeom>
            <a:avLst/>
            <a:gdLst/>
            <a:ahLst/>
            <a:cxnLst/>
            <a:rect l="l" t="t" r="r" b="b"/>
            <a:pathLst>
              <a:path w="1050289" h="137160">
                <a:moveTo>
                  <a:pt x="175006" y="0"/>
                </a:moveTo>
                <a:lnTo>
                  <a:pt x="123825" y="0"/>
                </a:lnTo>
                <a:lnTo>
                  <a:pt x="0" y="136906"/>
                </a:lnTo>
                <a:lnTo>
                  <a:pt x="51054" y="136906"/>
                </a:lnTo>
                <a:lnTo>
                  <a:pt x="175006" y="0"/>
                </a:lnTo>
                <a:close/>
              </a:path>
              <a:path w="1050289" h="137160">
                <a:moveTo>
                  <a:pt x="349885" y="0"/>
                </a:moveTo>
                <a:lnTo>
                  <a:pt x="298831" y="0"/>
                </a:lnTo>
                <a:lnTo>
                  <a:pt x="175006" y="136906"/>
                </a:lnTo>
                <a:lnTo>
                  <a:pt x="226314" y="136906"/>
                </a:lnTo>
                <a:lnTo>
                  <a:pt x="349885" y="0"/>
                </a:lnTo>
                <a:close/>
              </a:path>
              <a:path w="1050289" h="137160">
                <a:moveTo>
                  <a:pt x="525018" y="0"/>
                </a:moveTo>
                <a:lnTo>
                  <a:pt x="473710" y="0"/>
                </a:lnTo>
                <a:lnTo>
                  <a:pt x="349885" y="136906"/>
                </a:lnTo>
                <a:lnTo>
                  <a:pt x="400939" y="136906"/>
                </a:lnTo>
                <a:lnTo>
                  <a:pt x="525018" y="0"/>
                </a:lnTo>
                <a:close/>
              </a:path>
              <a:path w="1050289" h="137160">
                <a:moveTo>
                  <a:pt x="700024" y="0"/>
                </a:moveTo>
                <a:lnTo>
                  <a:pt x="648843" y="0"/>
                </a:lnTo>
                <a:lnTo>
                  <a:pt x="525018" y="136906"/>
                </a:lnTo>
                <a:lnTo>
                  <a:pt x="576199" y="136906"/>
                </a:lnTo>
                <a:lnTo>
                  <a:pt x="700024" y="0"/>
                </a:lnTo>
                <a:close/>
              </a:path>
              <a:path w="1050289" h="137160">
                <a:moveTo>
                  <a:pt x="874903" y="0"/>
                </a:moveTo>
                <a:lnTo>
                  <a:pt x="823595" y="0"/>
                </a:lnTo>
                <a:lnTo>
                  <a:pt x="700024" y="136906"/>
                </a:lnTo>
                <a:lnTo>
                  <a:pt x="751078" y="136906"/>
                </a:lnTo>
                <a:lnTo>
                  <a:pt x="874903" y="0"/>
                </a:lnTo>
                <a:close/>
              </a:path>
              <a:path w="1050289" h="137160">
                <a:moveTo>
                  <a:pt x="1049782" y="0"/>
                </a:moveTo>
                <a:lnTo>
                  <a:pt x="998728" y="0"/>
                </a:lnTo>
                <a:lnTo>
                  <a:pt x="874903" y="136906"/>
                </a:lnTo>
                <a:lnTo>
                  <a:pt x="925957" y="136906"/>
                </a:lnTo>
                <a:lnTo>
                  <a:pt x="1049782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6664" y="3572255"/>
            <a:ext cx="283845" cy="1003300"/>
          </a:xfrm>
          <a:custGeom>
            <a:avLst/>
            <a:gdLst/>
            <a:ahLst/>
            <a:cxnLst/>
            <a:rect l="l" t="t" r="r" b="b"/>
            <a:pathLst>
              <a:path w="283845" h="1003300">
                <a:moveTo>
                  <a:pt x="75057" y="0"/>
                </a:moveTo>
                <a:lnTo>
                  <a:pt x="0" y="67195"/>
                </a:lnTo>
                <a:lnTo>
                  <a:pt x="0" y="1002792"/>
                </a:lnTo>
                <a:lnTo>
                  <a:pt x="75057" y="935609"/>
                </a:lnTo>
                <a:lnTo>
                  <a:pt x="75057" y="0"/>
                </a:lnTo>
                <a:close/>
              </a:path>
              <a:path w="283845" h="1003300">
                <a:moveTo>
                  <a:pt x="183769" y="692150"/>
                </a:moveTo>
                <a:lnTo>
                  <a:pt x="113792" y="755142"/>
                </a:lnTo>
                <a:lnTo>
                  <a:pt x="113792" y="903732"/>
                </a:lnTo>
                <a:lnTo>
                  <a:pt x="183769" y="840740"/>
                </a:lnTo>
                <a:lnTo>
                  <a:pt x="183769" y="692150"/>
                </a:lnTo>
                <a:close/>
              </a:path>
              <a:path w="283845" h="1003300">
                <a:moveTo>
                  <a:pt x="283464" y="602615"/>
                </a:moveTo>
                <a:lnTo>
                  <a:pt x="213487" y="665861"/>
                </a:lnTo>
                <a:lnTo>
                  <a:pt x="213487" y="814451"/>
                </a:lnTo>
                <a:lnTo>
                  <a:pt x="283464" y="751205"/>
                </a:lnTo>
                <a:lnTo>
                  <a:pt x="283464" y="602615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9212" y="5065775"/>
            <a:ext cx="74295" cy="1938020"/>
          </a:xfrm>
          <a:custGeom>
            <a:avLst/>
            <a:gdLst/>
            <a:ahLst/>
            <a:cxnLst/>
            <a:rect l="l" t="t" r="r" b="b"/>
            <a:pathLst>
              <a:path w="74294" h="1938020">
                <a:moveTo>
                  <a:pt x="74168" y="1493393"/>
                </a:moveTo>
                <a:lnTo>
                  <a:pt x="0" y="1560576"/>
                </a:lnTo>
                <a:lnTo>
                  <a:pt x="0" y="1937905"/>
                </a:lnTo>
                <a:lnTo>
                  <a:pt x="74168" y="1870583"/>
                </a:lnTo>
                <a:lnTo>
                  <a:pt x="74168" y="1493393"/>
                </a:lnTo>
                <a:close/>
              </a:path>
              <a:path w="74294" h="1938020">
                <a:moveTo>
                  <a:pt x="74168" y="67183"/>
                </a:moveTo>
                <a:lnTo>
                  <a:pt x="0" y="0"/>
                </a:lnTo>
                <a:lnTo>
                  <a:pt x="0" y="1493393"/>
                </a:lnTo>
                <a:lnTo>
                  <a:pt x="74168" y="1426083"/>
                </a:lnTo>
                <a:lnTo>
                  <a:pt x="74168" y="67183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15856" y="1435607"/>
            <a:ext cx="1469390" cy="330835"/>
          </a:xfrm>
          <a:custGeom>
            <a:avLst/>
            <a:gdLst/>
            <a:ahLst/>
            <a:cxnLst/>
            <a:rect l="l" t="t" r="r" b="b"/>
            <a:pathLst>
              <a:path w="1469390" h="330835">
                <a:moveTo>
                  <a:pt x="424307" y="0"/>
                </a:moveTo>
                <a:lnTo>
                  <a:pt x="300609" y="0"/>
                </a:lnTo>
                <a:lnTo>
                  <a:pt x="0" y="330327"/>
                </a:lnTo>
                <a:lnTo>
                  <a:pt x="123952" y="330327"/>
                </a:lnTo>
                <a:lnTo>
                  <a:pt x="424307" y="0"/>
                </a:lnTo>
                <a:close/>
              </a:path>
              <a:path w="1469390" h="330835">
                <a:moveTo>
                  <a:pt x="685419" y="0"/>
                </a:moveTo>
                <a:lnTo>
                  <a:pt x="561467" y="0"/>
                </a:lnTo>
                <a:lnTo>
                  <a:pt x="261112" y="330327"/>
                </a:lnTo>
                <a:lnTo>
                  <a:pt x="384810" y="330327"/>
                </a:lnTo>
                <a:lnTo>
                  <a:pt x="685419" y="0"/>
                </a:lnTo>
                <a:close/>
              </a:path>
              <a:path w="1469390" h="330835">
                <a:moveTo>
                  <a:pt x="946912" y="0"/>
                </a:moveTo>
                <a:lnTo>
                  <a:pt x="822833" y="0"/>
                </a:lnTo>
                <a:lnTo>
                  <a:pt x="521970" y="330327"/>
                </a:lnTo>
                <a:lnTo>
                  <a:pt x="645922" y="330327"/>
                </a:lnTo>
                <a:lnTo>
                  <a:pt x="946912" y="0"/>
                </a:lnTo>
                <a:close/>
              </a:path>
              <a:path w="1469390" h="330835">
                <a:moveTo>
                  <a:pt x="1207770" y="0"/>
                </a:moveTo>
                <a:lnTo>
                  <a:pt x="1084072" y="0"/>
                </a:lnTo>
                <a:lnTo>
                  <a:pt x="783336" y="330327"/>
                </a:lnTo>
                <a:lnTo>
                  <a:pt x="907288" y="330327"/>
                </a:lnTo>
                <a:lnTo>
                  <a:pt x="1207770" y="0"/>
                </a:lnTo>
                <a:close/>
              </a:path>
              <a:path w="1469390" h="330835">
                <a:moveTo>
                  <a:pt x="1468882" y="0"/>
                </a:moveTo>
                <a:lnTo>
                  <a:pt x="1344930" y="0"/>
                </a:lnTo>
                <a:lnTo>
                  <a:pt x="1044448" y="330327"/>
                </a:lnTo>
                <a:lnTo>
                  <a:pt x="1168146" y="330327"/>
                </a:lnTo>
                <a:lnTo>
                  <a:pt x="1468882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513319" y="1751076"/>
            <a:ext cx="868680" cy="466725"/>
            <a:chOff x="7513319" y="1751076"/>
            <a:chExt cx="868680" cy="466725"/>
          </a:xfrm>
        </p:grpSpPr>
        <p:sp>
          <p:nvSpPr>
            <p:cNvPr id="7" name="object 7"/>
            <p:cNvSpPr/>
            <p:nvPr/>
          </p:nvSpPr>
          <p:spPr>
            <a:xfrm>
              <a:off x="7513320" y="1751075"/>
              <a:ext cx="718820" cy="466090"/>
            </a:xfrm>
            <a:custGeom>
              <a:avLst/>
              <a:gdLst/>
              <a:ahLst/>
              <a:cxnLst/>
              <a:rect l="l" t="t" r="r" b="b"/>
              <a:pathLst>
                <a:path w="718820" h="466089">
                  <a:moveTo>
                    <a:pt x="495808" y="0"/>
                  </a:moveTo>
                  <a:lnTo>
                    <a:pt x="423291" y="0"/>
                  </a:lnTo>
                  <a:lnTo>
                    <a:pt x="0" y="465963"/>
                  </a:lnTo>
                  <a:lnTo>
                    <a:pt x="72263" y="465963"/>
                  </a:lnTo>
                  <a:lnTo>
                    <a:pt x="495808" y="0"/>
                  </a:lnTo>
                  <a:close/>
                </a:path>
                <a:path w="718820" h="466089">
                  <a:moveTo>
                    <a:pt x="569849" y="82677"/>
                  </a:moveTo>
                  <a:lnTo>
                    <a:pt x="533654" y="42672"/>
                  </a:lnTo>
                  <a:lnTo>
                    <a:pt x="149352" y="465963"/>
                  </a:lnTo>
                  <a:lnTo>
                    <a:pt x="221869" y="465963"/>
                  </a:lnTo>
                  <a:lnTo>
                    <a:pt x="569849" y="82677"/>
                  </a:lnTo>
                  <a:close/>
                </a:path>
                <a:path w="718820" h="466089">
                  <a:moveTo>
                    <a:pt x="644271" y="165227"/>
                  </a:moveTo>
                  <a:lnTo>
                    <a:pt x="608203" y="125349"/>
                  </a:lnTo>
                  <a:lnTo>
                    <a:pt x="298831" y="465963"/>
                  </a:lnTo>
                  <a:lnTo>
                    <a:pt x="370586" y="465963"/>
                  </a:lnTo>
                  <a:lnTo>
                    <a:pt x="644271" y="165227"/>
                  </a:lnTo>
                  <a:close/>
                </a:path>
                <a:path w="718820" h="466089">
                  <a:moveTo>
                    <a:pt x="718820" y="247650"/>
                  </a:moveTo>
                  <a:lnTo>
                    <a:pt x="682625" y="207645"/>
                  </a:lnTo>
                  <a:lnTo>
                    <a:pt x="447675" y="465963"/>
                  </a:lnTo>
                  <a:lnTo>
                    <a:pt x="520192" y="465963"/>
                  </a:lnTo>
                  <a:lnTo>
                    <a:pt x="718820" y="247650"/>
                  </a:lnTo>
                  <a:close/>
                </a:path>
              </a:pathLst>
            </a:custGeom>
            <a:solidFill>
              <a:srgbClr val="52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0727" y="2040636"/>
              <a:ext cx="271272" cy="17678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815584" y="1700783"/>
            <a:ext cx="421005" cy="259079"/>
            <a:chOff x="5815584" y="1700783"/>
            <a:chExt cx="421005" cy="259079"/>
          </a:xfrm>
        </p:grpSpPr>
        <p:sp>
          <p:nvSpPr>
            <p:cNvPr id="10" name="object 10"/>
            <p:cNvSpPr/>
            <p:nvPr/>
          </p:nvSpPr>
          <p:spPr>
            <a:xfrm>
              <a:off x="5963412" y="1700783"/>
              <a:ext cx="273050" cy="259079"/>
            </a:xfrm>
            <a:custGeom>
              <a:avLst/>
              <a:gdLst/>
              <a:ahLst/>
              <a:cxnLst/>
              <a:rect l="l" t="t" r="r" b="b"/>
              <a:pathLst>
                <a:path w="273050" h="259080">
                  <a:moveTo>
                    <a:pt x="272668" y="0"/>
                  </a:moveTo>
                  <a:lnTo>
                    <a:pt x="199771" y="0"/>
                  </a:lnTo>
                  <a:lnTo>
                    <a:pt x="0" y="218821"/>
                  </a:lnTo>
                  <a:lnTo>
                    <a:pt x="36322" y="258825"/>
                  </a:lnTo>
                  <a:lnTo>
                    <a:pt x="272668" y="0"/>
                  </a:lnTo>
                  <a:close/>
                </a:path>
              </a:pathLst>
            </a:custGeom>
            <a:solidFill>
              <a:srgbClr val="52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584" y="1700783"/>
              <a:ext cx="269748" cy="1752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1771376" y="1888235"/>
            <a:ext cx="1892935" cy="328930"/>
          </a:xfrm>
          <a:custGeom>
            <a:avLst/>
            <a:gdLst/>
            <a:ahLst/>
            <a:cxnLst/>
            <a:rect l="l" t="t" r="r" b="b"/>
            <a:pathLst>
              <a:path w="1892934" h="328930">
                <a:moveTo>
                  <a:pt x="1594866" y="0"/>
                </a:moveTo>
                <a:lnTo>
                  <a:pt x="64262" y="0"/>
                </a:lnTo>
                <a:lnTo>
                  <a:pt x="0" y="70866"/>
                </a:lnTo>
                <a:lnTo>
                  <a:pt x="265429" y="70866"/>
                </a:lnTo>
                <a:lnTo>
                  <a:pt x="410972" y="231521"/>
                </a:lnTo>
                <a:lnTo>
                  <a:pt x="1606931" y="231521"/>
                </a:lnTo>
                <a:lnTo>
                  <a:pt x="1695068" y="328803"/>
                </a:lnTo>
                <a:lnTo>
                  <a:pt x="1892808" y="328803"/>
                </a:lnTo>
                <a:lnTo>
                  <a:pt x="1594866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44373" y="8281416"/>
            <a:ext cx="873125" cy="137160"/>
          </a:xfrm>
          <a:custGeom>
            <a:avLst/>
            <a:gdLst/>
            <a:ahLst/>
            <a:cxnLst/>
            <a:rect l="l" t="t" r="r" b="b"/>
            <a:pathLst>
              <a:path w="873125" h="137159">
                <a:moveTo>
                  <a:pt x="174371" y="0"/>
                </a:moveTo>
                <a:lnTo>
                  <a:pt x="123317" y="0"/>
                </a:lnTo>
                <a:lnTo>
                  <a:pt x="0" y="136906"/>
                </a:lnTo>
                <a:lnTo>
                  <a:pt x="50927" y="136906"/>
                </a:lnTo>
                <a:lnTo>
                  <a:pt x="174371" y="0"/>
                </a:lnTo>
                <a:close/>
              </a:path>
              <a:path w="873125" h="137159">
                <a:moveTo>
                  <a:pt x="348996" y="0"/>
                </a:moveTo>
                <a:lnTo>
                  <a:pt x="298069" y="0"/>
                </a:lnTo>
                <a:lnTo>
                  <a:pt x="174371" y="136906"/>
                </a:lnTo>
                <a:lnTo>
                  <a:pt x="225298" y="136906"/>
                </a:lnTo>
                <a:lnTo>
                  <a:pt x="348996" y="0"/>
                </a:lnTo>
                <a:close/>
              </a:path>
              <a:path w="873125" h="137159">
                <a:moveTo>
                  <a:pt x="524129" y="0"/>
                </a:moveTo>
                <a:lnTo>
                  <a:pt x="472821" y="0"/>
                </a:lnTo>
                <a:lnTo>
                  <a:pt x="348996" y="136906"/>
                </a:lnTo>
                <a:lnTo>
                  <a:pt x="399923" y="136906"/>
                </a:lnTo>
                <a:lnTo>
                  <a:pt x="524129" y="0"/>
                </a:lnTo>
                <a:close/>
              </a:path>
              <a:path w="873125" h="137159">
                <a:moveTo>
                  <a:pt x="698373" y="0"/>
                </a:moveTo>
                <a:lnTo>
                  <a:pt x="647446" y="0"/>
                </a:lnTo>
                <a:lnTo>
                  <a:pt x="524129" y="136906"/>
                </a:lnTo>
                <a:lnTo>
                  <a:pt x="574929" y="136906"/>
                </a:lnTo>
                <a:lnTo>
                  <a:pt x="698373" y="0"/>
                </a:lnTo>
                <a:close/>
              </a:path>
              <a:path w="873125" h="137159">
                <a:moveTo>
                  <a:pt x="872998" y="0"/>
                </a:moveTo>
                <a:lnTo>
                  <a:pt x="822071" y="0"/>
                </a:lnTo>
                <a:lnTo>
                  <a:pt x="698373" y="136906"/>
                </a:lnTo>
                <a:lnTo>
                  <a:pt x="749427" y="136906"/>
                </a:lnTo>
                <a:lnTo>
                  <a:pt x="872998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09876" y="5733287"/>
            <a:ext cx="285115" cy="1003300"/>
          </a:xfrm>
          <a:custGeom>
            <a:avLst/>
            <a:gdLst/>
            <a:ahLst/>
            <a:cxnLst/>
            <a:rect l="l" t="t" r="r" b="b"/>
            <a:pathLst>
              <a:path w="285115" h="1003300">
                <a:moveTo>
                  <a:pt x="70485" y="188341"/>
                </a:moveTo>
                <a:lnTo>
                  <a:pt x="0" y="251587"/>
                </a:lnTo>
                <a:lnTo>
                  <a:pt x="0" y="400050"/>
                </a:lnTo>
                <a:lnTo>
                  <a:pt x="70485" y="336931"/>
                </a:lnTo>
                <a:lnTo>
                  <a:pt x="70485" y="188341"/>
                </a:lnTo>
                <a:close/>
              </a:path>
              <a:path w="285115" h="1003300">
                <a:moveTo>
                  <a:pt x="170180" y="98806"/>
                </a:moveTo>
                <a:lnTo>
                  <a:pt x="100076" y="162052"/>
                </a:lnTo>
                <a:lnTo>
                  <a:pt x="100076" y="310642"/>
                </a:lnTo>
                <a:lnTo>
                  <a:pt x="170180" y="247650"/>
                </a:lnTo>
                <a:lnTo>
                  <a:pt x="170180" y="98806"/>
                </a:lnTo>
                <a:close/>
              </a:path>
              <a:path w="285115" h="1003300">
                <a:moveTo>
                  <a:pt x="284734" y="0"/>
                </a:moveTo>
                <a:lnTo>
                  <a:pt x="209423" y="67183"/>
                </a:lnTo>
                <a:lnTo>
                  <a:pt x="209423" y="1002792"/>
                </a:lnTo>
                <a:lnTo>
                  <a:pt x="284734" y="935609"/>
                </a:lnTo>
                <a:lnTo>
                  <a:pt x="284734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6536" y="8542019"/>
            <a:ext cx="1469390" cy="330835"/>
          </a:xfrm>
          <a:custGeom>
            <a:avLst/>
            <a:gdLst/>
            <a:ahLst/>
            <a:cxnLst/>
            <a:rect l="l" t="t" r="r" b="b"/>
            <a:pathLst>
              <a:path w="1469390" h="330834">
                <a:moveTo>
                  <a:pt x="424561" y="0"/>
                </a:moveTo>
                <a:lnTo>
                  <a:pt x="300736" y="0"/>
                </a:lnTo>
                <a:lnTo>
                  <a:pt x="0" y="330327"/>
                </a:lnTo>
                <a:lnTo>
                  <a:pt x="123952" y="330327"/>
                </a:lnTo>
                <a:lnTo>
                  <a:pt x="424561" y="0"/>
                </a:lnTo>
                <a:close/>
              </a:path>
              <a:path w="1469390" h="330834">
                <a:moveTo>
                  <a:pt x="685673" y="0"/>
                </a:moveTo>
                <a:lnTo>
                  <a:pt x="561721" y="0"/>
                </a:lnTo>
                <a:lnTo>
                  <a:pt x="261239" y="330327"/>
                </a:lnTo>
                <a:lnTo>
                  <a:pt x="385064" y="330327"/>
                </a:lnTo>
                <a:lnTo>
                  <a:pt x="685673" y="0"/>
                </a:lnTo>
                <a:close/>
              </a:path>
              <a:path w="1469390" h="330834">
                <a:moveTo>
                  <a:pt x="947039" y="0"/>
                </a:moveTo>
                <a:lnTo>
                  <a:pt x="823087" y="0"/>
                </a:lnTo>
                <a:lnTo>
                  <a:pt x="522097" y="330327"/>
                </a:lnTo>
                <a:lnTo>
                  <a:pt x="646049" y="330327"/>
                </a:lnTo>
                <a:lnTo>
                  <a:pt x="947039" y="0"/>
                </a:lnTo>
                <a:close/>
              </a:path>
              <a:path w="1469390" h="330834">
                <a:moveTo>
                  <a:pt x="1208024" y="0"/>
                </a:moveTo>
                <a:lnTo>
                  <a:pt x="1084199" y="0"/>
                </a:lnTo>
                <a:lnTo>
                  <a:pt x="783590" y="330327"/>
                </a:lnTo>
                <a:lnTo>
                  <a:pt x="907542" y="330327"/>
                </a:lnTo>
                <a:lnTo>
                  <a:pt x="1208024" y="0"/>
                </a:lnTo>
                <a:close/>
              </a:path>
              <a:path w="1469390" h="330834">
                <a:moveTo>
                  <a:pt x="1469136" y="0"/>
                </a:moveTo>
                <a:lnTo>
                  <a:pt x="1345184" y="0"/>
                </a:lnTo>
                <a:lnTo>
                  <a:pt x="1044702" y="330327"/>
                </a:lnTo>
                <a:lnTo>
                  <a:pt x="1168400" y="330327"/>
                </a:lnTo>
                <a:lnTo>
                  <a:pt x="1469136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87356" y="8090916"/>
            <a:ext cx="720725" cy="466725"/>
          </a:xfrm>
          <a:custGeom>
            <a:avLst/>
            <a:gdLst/>
            <a:ahLst/>
            <a:cxnLst/>
            <a:rect l="l" t="t" r="r" b="b"/>
            <a:pathLst>
              <a:path w="720725" h="466725">
                <a:moveTo>
                  <a:pt x="271526" y="0"/>
                </a:moveTo>
                <a:lnTo>
                  <a:pt x="199009" y="0"/>
                </a:lnTo>
                <a:lnTo>
                  <a:pt x="0" y="218567"/>
                </a:lnTo>
                <a:lnTo>
                  <a:pt x="36195" y="258445"/>
                </a:lnTo>
                <a:lnTo>
                  <a:pt x="271526" y="0"/>
                </a:lnTo>
                <a:close/>
              </a:path>
              <a:path w="720725" h="466725">
                <a:moveTo>
                  <a:pt x="421767" y="0"/>
                </a:moveTo>
                <a:lnTo>
                  <a:pt x="348742" y="0"/>
                </a:lnTo>
                <a:lnTo>
                  <a:pt x="74803" y="300863"/>
                </a:lnTo>
                <a:lnTo>
                  <a:pt x="110871" y="340868"/>
                </a:lnTo>
                <a:lnTo>
                  <a:pt x="421767" y="0"/>
                </a:lnTo>
                <a:close/>
              </a:path>
              <a:path w="720725" h="466725">
                <a:moveTo>
                  <a:pt x="571246" y="0"/>
                </a:moveTo>
                <a:lnTo>
                  <a:pt x="498475" y="0"/>
                </a:lnTo>
                <a:lnTo>
                  <a:pt x="149225" y="383540"/>
                </a:lnTo>
                <a:lnTo>
                  <a:pt x="185547" y="423545"/>
                </a:lnTo>
                <a:lnTo>
                  <a:pt x="571246" y="0"/>
                </a:lnTo>
                <a:close/>
              </a:path>
              <a:path w="720725" h="466725">
                <a:moveTo>
                  <a:pt x="720598" y="0"/>
                </a:moveTo>
                <a:lnTo>
                  <a:pt x="648208" y="0"/>
                </a:lnTo>
                <a:lnTo>
                  <a:pt x="223393" y="466344"/>
                </a:lnTo>
                <a:lnTo>
                  <a:pt x="295910" y="466344"/>
                </a:lnTo>
                <a:lnTo>
                  <a:pt x="720598" y="0"/>
                </a:lnTo>
                <a:close/>
              </a:path>
            </a:pathLst>
          </a:custGeom>
          <a:solidFill>
            <a:srgbClr val="52C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548128" y="1365250"/>
            <a:ext cx="13225144" cy="7576820"/>
            <a:chOff x="2548128" y="1365503"/>
            <a:chExt cx="13225144" cy="7576820"/>
          </a:xfrm>
        </p:grpSpPr>
        <p:sp>
          <p:nvSpPr>
            <p:cNvPr id="18" name="object 18"/>
            <p:cNvSpPr/>
            <p:nvPr/>
          </p:nvSpPr>
          <p:spPr>
            <a:xfrm>
              <a:off x="2548128" y="1365503"/>
              <a:ext cx="13225144" cy="7576820"/>
            </a:xfrm>
            <a:custGeom>
              <a:avLst/>
              <a:gdLst/>
              <a:ahLst/>
              <a:cxnLst/>
              <a:rect l="l" t="t" r="r" b="b"/>
              <a:pathLst>
                <a:path w="13225144" h="7576820">
                  <a:moveTo>
                    <a:pt x="12933553" y="2383155"/>
                  </a:moveTo>
                  <a:lnTo>
                    <a:pt x="12858623" y="2450465"/>
                  </a:lnTo>
                  <a:lnTo>
                    <a:pt x="12858623" y="3808984"/>
                  </a:lnTo>
                  <a:lnTo>
                    <a:pt x="12933553" y="3876040"/>
                  </a:lnTo>
                  <a:lnTo>
                    <a:pt x="12933553" y="2383155"/>
                  </a:lnTo>
                  <a:close/>
                </a:path>
                <a:path w="13225144" h="7576820">
                  <a:moveTo>
                    <a:pt x="12933553" y="1938782"/>
                  </a:moveTo>
                  <a:lnTo>
                    <a:pt x="12858623" y="2006219"/>
                  </a:lnTo>
                  <a:lnTo>
                    <a:pt x="12858623" y="2383155"/>
                  </a:lnTo>
                  <a:lnTo>
                    <a:pt x="12933553" y="2315972"/>
                  </a:lnTo>
                  <a:lnTo>
                    <a:pt x="12933553" y="1938782"/>
                  </a:lnTo>
                  <a:close/>
                </a:path>
                <a:path w="13225144" h="7576820">
                  <a:moveTo>
                    <a:pt x="13224891" y="4791075"/>
                  </a:moveTo>
                  <a:lnTo>
                    <a:pt x="12940284" y="4535297"/>
                  </a:lnTo>
                  <a:lnTo>
                    <a:pt x="12940284" y="3940429"/>
                  </a:lnTo>
                  <a:lnTo>
                    <a:pt x="12797028" y="3811778"/>
                  </a:lnTo>
                  <a:lnTo>
                    <a:pt x="12797028" y="3979545"/>
                  </a:lnTo>
                  <a:lnTo>
                    <a:pt x="12797028" y="4105529"/>
                  </a:lnTo>
                  <a:lnTo>
                    <a:pt x="12797028" y="4236720"/>
                  </a:lnTo>
                  <a:lnTo>
                    <a:pt x="12797028" y="5338572"/>
                  </a:lnTo>
                  <a:lnTo>
                    <a:pt x="12630404" y="5488051"/>
                  </a:lnTo>
                  <a:lnTo>
                    <a:pt x="12630404" y="5125339"/>
                  </a:lnTo>
                  <a:lnTo>
                    <a:pt x="12429871" y="4945253"/>
                  </a:lnTo>
                  <a:lnTo>
                    <a:pt x="12429871" y="4566285"/>
                  </a:lnTo>
                  <a:lnTo>
                    <a:pt x="12797028" y="4236720"/>
                  </a:lnTo>
                  <a:lnTo>
                    <a:pt x="12797028" y="4105529"/>
                  </a:lnTo>
                  <a:lnTo>
                    <a:pt x="12326493" y="4527931"/>
                  </a:lnTo>
                  <a:lnTo>
                    <a:pt x="12326493" y="4983607"/>
                  </a:lnTo>
                  <a:lnTo>
                    <a:pt x="12527280" y="5163947"/>
                  </a:lnTo>
                  <a:lnTo>
                    <a:pt x="12527280" y="5580888"/>
                  </a:lnTo>
                  <a:lnTo>
                    <a:pt x="12441428" y="5658116"/>
                  </a:lnTo>
                  <a:lnTo>
                    <a:pt x="12441428" y="6535801"/>
                  </a:lnTo>
                  <a:lnTo>
                    <a:pt x="12412853" y="6535801"/>
                  </a:lnTo>
                  <a:lnTo>
                    <a:pt x="12173077" y="6774942"/>
                  </a:lnTo>
                  <a:lnTo>
                    <a:pt x="12173077" y="7095109"/>
                  </a:lnTo>
                  <a:lnTo>
                    <a:pt x="10937367" y="7095109"/>
                  </a:lnTo>
                  <a:lnTo>
                    <a:pt x="11007852" y="7017004"/>
                  </a:lnTo>
                  <a:lnTo>
                    <a:pt x="11098657" y="6916293"/>
                  </a:lnTo>
                  <a:lnTo>
                    <a:pt x="10730484" y="6916293"/>
                  </a:lnTo>
                  <a:lnTo>
                    <a:pt x="10639679" y="7017004"/>
                  </a:lnTo>
                  <a:lnTo>
                    <a:pt x="9996043" y="7017004"/>
                  </a:lnTo>
                  <a:lnTo>
                    <a:pt x="9844011" y="6848475"/>
                  </a:lnTo>
                  <a:lnTo>
                    <a:pt x="9732772" y="6725158"/>
                  </a:lnTo>
                  <a:lnTo>
                    <a:pt x="9397746" y="6725158"/>
                  </a:lnTo>
                  <a:lnTo>
                    <a:pt x="9397746" y="6830695"/>
                  </a:lnTo>
                  <a:lnTo>
                    <a:pt x="9024493" y="7241921"/>
                  </a:lnTo>
                  <a:lnTo>
                    <a:pt x="8570214" y="7241921"/>
                  </a:lnTo>
                  <a:lnTo>
                    <a:pt x="8570214" y="7316470"/>
                  </a:lnTo>
                  <a:lnTo>
                    <a:pt x="8402574" y="7502271"/>
                  </a:lnTo>
                  <a:lnTo>
                    <a:pt x="6872478" y="7502271"/>
                  </a:lnTo>
                  <a:lnTo>
                    <a:pt x="6528816" y="7121779"/>
                  </a:lnTo>
                  <a:lnTo>
                    <a:pt x="6794754" y="7121779"/>
                  </a:lnTo>
                  <a:lnTo>
                    <a:pt x="6948932" y="6950710"/>
                  </a:lnTo>
                  <a:lnTo>
                    <a:pt x="7371588" y="6950710"/>
                  </a:lnTo>
                  <a:lnTo>
                    <a:pt x="7701661" y="7316470"/>
                  </a:lnTo>
                  <a:lnTo>
                    <a:pt x="8570214" y="7316470"/>
                  </a:lnTo>
                  <a:lnTo>
                    <a:pt x="8570214" y="7241921"/>
                  </a:lnTo>
                  <a:lnTo>
                    <a:pt x="7989570" y="7241921"/>
                  </a:lnTo>
                  <a:lnTo>
                    <a:pt x="8360410" y="6830695"/>
                  </a:lnTo>
                  <a:lnTo>
                    <a:pt x="9397746" y="6830695"/>
                  </a:lnTo>
                  <a:lnTo>
                    <a:pt x="9397746" y="6725158"/>
                  </a:lnTo>
                  <a:lnTo>
                    <a:pt x="8321167" y="6725158"/>
                  </a:lnTo>
                  <a:lnTo>
                    <a:pt x="7854950" y="7241921"/>
                  </a:lnTo>
                  <a:lnTo>
                    <a:pt x="7729347" y="7241921"/>
                  </a:lnTo>
                  <a:lnTo>
                    <a:pt x="7466965" y="6950710"/>
                  </a:lnTo>
                  <a:lnTo>
                    <a:pt x="7263638" y="6725158"/>
                  </a:lnTo>
                  <a:lnTo>
                    <a:pt x="4881499" y="6725158"/>
                  </a:lnTo>
                  <a:lnTo>
                    <a:pt x="4647946" y="6984111"/>
                  </a:lnTo>
                  <a:lnTo>
                    <a:pt x="4095877" y="6984111"/>
                  </a:lnTo>
                  <a:lnTo>
                    <a:pt x="3964292" y="7129907"/>
                  </a:lnTo>
                  <a:lnTo>
                    <a:pt x="2378329" y="7129907"/>
                  </a:lnTo>
                  <a:lnTo>
                    <a:pt x="2371090" y="7121779"/>
                  </a:lnTo>
                  <a:lnTo>
                    <a:pt x="2125345" y="6849364"/>
                  </a:lnTo>
                  <a:lnTo>
                    <a:pt x="2013204" y="6725158"/>
                  </a:lnTo>
                  <a:lnTo>
                    <a:pt x="1165225" y="6725158"/>
                  </a:lnTo>
                  <a:lnTo>
                    <a:pt x="1053084" y="6849364"/>
                  </a:lnTo>
                  <a:lnTo>
                    <a:pt x="604393" y="6849364"/>
                  </a:lnTo>
                  <a:lnTo>
                    <a:pt x="604393" y="5623814"/>
                  </a:lnTo>
                  <a:lnTo>
                    <a:pt x="937387" y="5324729"/>
                  </a:lnTo>
                  <a:lnTo>
                    <a:pt x="937387" y="4448810"/>
                  </a:lnTo>
                  <a:lnTo>
                    <a:pt x="680466" y="4218051"/>
                  </a:lnTo>
                  <a:lnTo>
                    <a:pt x="680466" y="3823462"/>
                  </a:lnTo>
                  <a:lnTo>
                    <a:pt x="427863" y="3596894"/>
                  </a:lnTo>
                  <a:lnTo>
                    <a:pt x="427863" y="3471291"/>
                  </a:lnTo>
                  <a:lnTo>
                    <a:pt x="574040" y="3340100"/>
                  </a:lnTo>
                  <a:lnTo>
                    <a:pt x="898398" y="3048889"/>
                  </a:lnTo>
                  <a:lnTo>
                    <a:pt x="898398" y="2593213"/>
                  </a:lnTo>
                  <a:lnTo>
                    <a:pt x="795020" y="2500376"/>
                  </a:lnTo>
                  <a:lnTo>
                    <a:pt x="795020" y="2631567"/>
                  </a:lnTo>
                  <a:lnTo>
                    <a:pt x="795020" y="3010281"/>
                  </a:lnTo>
                  <a:lnTo>
                    <a:pt x="427863" y="3340100"/>
                  </a:lnTo>
                  <a:lnTo>
                    <a:pt x="427863" y="2238121"/>
                  </a:lnTo>
                  <a:lnTo>
                    <a:pt x="594360" y="2088769"/>
                  </a:lnTo>
                  <a:lnTo>
                    <a:pt x="594487" y="2451354"/>
                  </a:lnTo>
                  <a:lnTo>
                    <a:pt x="795020" y="2631567"/>
                  </a:lnTo>
                  <a:lnTo>
                    <a:pt x="795020" y="2500376"/>
                  </a:lnTo>
                  <a:lnTo>
                    <a:pt x="697611" y="2412746"/>
                  </a:lnTo>
                  <a:lnTo>
                    <a:pt x="697611" y="2088769"/>
                  </a:lnTo>
                  <a:lnTo>
                    <a:pt x="697611" y="1995805"/>
                  </a:lnTo>
                  <a:lnTo>
                    <a:pt x="783590" y="1918589"/>
                  </a:lnTo>
                  <a:lnTo>
                    <a:pt x="783590" y="872109"/>
                  </a:lnTo>
                  <a:lnTo>
                    <a:pt x="804926" y="872109"/>
                  </a:lnTo>
                  <a:lnTo>
                    <a:pt x="1028700" y="648843"/>
                  </a:lnTo>
                  <a:lnTo>
                    <a:pt x="1028700" y="481838"/>
                  </a:lnTo>
                  <a:lnTo>
                    <a:pt x="2287397" y="481838"/>
                  </a:lnTo>
                  <a:lnTo>
                    <a:pt x="2126234" y="660273"/>
                  </a:lnTo>
                  <a:lnTo>
                    <a:pt x="2494534" y="660273"/>
                  </a:lnTo>
                  <a:lnTo>
                    <a:pt x="2585339" y="559816"/>
                  </a:lnTo>
                  <a:lnTo>
                    <a:pt x="3228848" y="559816"/>
                  </a:lnTo>
                  <a:lnTo>
                    <a:pt x="3492119" y="851662"/>
                  </a:lnTo>
                  <a:lnTo>
                    <a:pt x="4903978" y="851662"/>
                  </a:lnTo>
                  <a:lnTo>
                    <a:pt x="4998974" y="746252"/>
                  </a:lnTo>
                  <a:lnTo>
                    <a:pt x="5369941" y="334899"/>
                  </a:lnTo>
                  <a:lnTo>
                    <a:pt x="5495544" y="334899"/>
                  </a:lnTo>
                  <a:lnTo>
                    <a:pt x="5961253" y="851662"/>
                  </a:lnTo>
                  <a:lnTo>
                    <a:pt x="8343392" y="851662"/>
                  </a:lnTo>
                  <a:lnTo>
                    <a:pt x="8546846" y="626110"/>
                  </a:lnTo>
                  <a:lnTo>
                    <a:pt x="8576945" y="592836"/>
                  </a:lnTo>
                  <a:lnTo>
                    <a:pt x="9129014" y="592836"/>
                  </a:lnTo>
                  <a:lnTo>
                    <a:pt x="9260586" y="446786"/>
                  </a:lnTo>
                  <a:lnTo>
                    <a:pt x="10846562" y="446786"/>
                  </a:lnTo>
                  <a:lnTo>
                    <a:pt x="11211687" y="851662"/>
                  </a:lnTo>
                  <a:lnTo>
                    <a:pt x="12059793" y="851662"/>
                  </a:lnTo>
                  <a:lnTo>
                    <a:pt x="12177014" y="721614"/>
                  </a:lnTo>
                  <a:lnTo>
                    <a:pt x="12620625" y="721614"/>
                  </a:lnTo>
                  <a:lnTo>
                    <a:pt x="12620625" y="1953006"/>
                  </a:lnTo>
                  <a:lnTo>
                    <a:pt x="12287504" y="2252091"/>
                  </a:lnTo>
                  <a:lnTo>
                    <a:pt x="12287504" y="3128010"/>
                  </a:lnTo>
                  <a:lnTo>
                    <a:pt x="12544552" y="3358896"/>
                  </a:lnTo>
                  <a:lnTo>
                    <a:pt x="12544552" y="3753231"/>
                  </a:lnTo>
                  <a:lnTo>
                    <a:pt x="12797028" y="3979545"/>
                  </a:lnTo>
                  <a:lnTo>
                    <a:pt x="12797028" y="3811778"/>
                  </a:lnTo>
                  <a:lnTo>
                    <a:pt x="12676632" y="3704082"/>
                  </a:lnTo>
                  <a:lnTo>
                    <a:pt x="12676632" y="3309620"/>
                  </a:lnTo>
                  <a:lnTo>
                    <a:pt x="12419838" y="3078734"/>
                  </a:lnTo>
                  <a:lnTo>
                    <a:pt x="12419838" y="2301125"/>
                  </a:lnTo>
                  <a:lnTo>
                    <a:pt x="12936093" y="1837563"/>
                  </a:lnTo>
                  <a:lnTo>
                    <a:pt x="12936093" y="721614"/>
                  </a:lnTo>
                  <a:lnTo>
                    <a:pt x="12936093" y="507238"/>
                  </a:lnTo>
                  <a:lnTo>
                    <a:pt x="12883642" y="454914"/>
                  </a:lnTo>
                  <a:lnTo>
                    <a:pt x="12756261" y="327914"/>
                  </a:lnTo>
                  <a:lnTo>
                    <a:pt x="11937492" y="327914"/>
                  </a:lnTo>
                  <a:lnTo>
                    <a:pt x="11907266" y="362458"/>
                  </a:lnTo>
                  <a:lnTo>
                    <a:pt x="11853799" y="426212"/>
                  </a:lnTo>
                  <a:lnTo>
                    <a:pt x="11828653" y="454914"/>
                  </a:lnTo>
                  <a:lnTo>
                    <a:pt x="11489309" y="454914"/>
                  </a:lnTo>
                  <a:lnTo>
                    <a:pt x="11481943" y="446786"/>
                  </a:lnTo>
                  <a:lnTo>
                    <a:pt x="11290681" y="234696"/>
                  </a:lnTo>
                  <a:lnTo>
                    <a:pt x="10315702" y="234696"/>
                  </a:lnTo>
                  <a:lnTo>
                    <a:pt x="10166858" y="69723"/>
                  </a:lnTo>
                  <a:lnTo>
                    <a:pt x="8618728" y="69723"/>
                  </a:lnTo>
                  <a:lnTo>
                    <a:pt x="8271256" y="454914"/>
                  </a:lnTo>
                  <a:lnTo>
                    <a:pt x="6791452" y="454914"/>
                  </a:lnTo>
                  <a:lnTo>
                    <a:pt x="6696075" y="349250"/>
                  </a:lnTo>
                  <a:lnTo>
                    <a:pt x="6696075" y="454914"/>
                  </a:lnTo>
                  <a:lnTo>
                    <a:pt x="6430137" y="454914"/>
                  </a:lnTo>
                  <a:lnTo>
                    <a:pt x="6275959" y="626110"/>
                  </a:lnTo>
                  <a:lnTo>
                    <a:pt x="5853303" y="626110"/>
                  </a:lnTo>
                  <a:lnTo>
                    <a:pt x="5590667" y="334899"/>
                  </a:lnTo>
                  <a:lnTo>
                    <a:pt x="5523230" y="260223"/>
                  </a:lnTo>
                  <a:lnTo>
                    <a:pt x="5235321" y="260223"/>
                  </a:lnTo>
                  <a:lnTo>
                    <a:pt x="5235321" y="334899"/>
                  </a:lnTo>
                  <a:lnTo>
                    <a:pt x="4864481" y="746252"/>
                  </a:lnTo>
                  <a:lnTo>
                    <a:pt x="3827145" y="746252"/>
                  </a:lnTo>
                  <a:lnTo>
                    <a:pt x="3843388" y="728345"/>
                  </a:lnTo>
                  <a:lnTo>
                    <a:pt x="4200398" y="334899"/>
                  </a:lnTo>
                  <a:lnTo>
                    <a:pt x="5235321" y="334899"/>
                  </a:lnTo>
                  <a:lnTo>
                    <a:pt x="5235321" y="260223"/>
                  </a:lnTo>
                  <a:lnTo>
                    <a:pt x="4654677" y="260223"/>
                  </a:lnTo>
                  <a:lnTo>
                    <a:pt x="4822317" y="74422"/>
                  </a:lnTo>
                  <a:lnTo>
                    <a:pt x="6352413" y="74422"/>
                  </a:lnTo>
                  <a:lnTo>
                    <a:pt x="6696075" y="454914"/>
                  </a:lnTo>
                  <a:lnTo>
                    <a:pt x="6696075" y="349250"/>
                  </a:lnTo>
                  <a:lnTo>
                    <a:pt x="6447790" y="74422"/>
                  </a:lnTo>
                  <a:lnTo>
                    <a:pt x="6380480" y="0"/>
                  </a:lnTo>
                  <a:lnTo>
                    <a:pt x="4794631" y="0"/>
                  </a:lnTo>
                  <a:lnTo>
                    <a:pt x="4559681" y="260223"/>
                  </a:lnTo>
                  <a:lnTo>
                    <a:pt x="3937381" y="260223"/>
                  </a:lnTo>
                  <a:lnTo>
                    <a:pt x="3515360" y="728345"/>
                  </a:lnTo>
                  <a:lnTo>
                    <a:pt x="3363341" y="559816"/>
                  </a:lnTo>
                  <a:lnTo>
                    <a:pt x="3292856" y="481838"/>
                  </a:lnTo>
                  <a:lnTo>
                    <a:pt x="3159887" y="334391"/>
                  </a:lnTo>
                  <a:lnTo>
                    <a:pt x="2655824" y="334391"/>
                  </a:lnTo>
                  <a:lnTo>
                    <a:pt x="2655824" y="333756"/>
                  </a:lnTo>
                  <a:lnTo>
                    <a:pt x="711454" y="333756"/>
                  </a:lnTo>
                  <a:lnTo>
                    <a:pt x="456311" y="588645"/>
                  </a:lnTo>
                  <a:lnTo>
                    <a:pt x="456311" y="1515491"/>
                  </a:lnTo>
                  <a:lnTo>
                    <a:pt x="161798" y="1779905"/>
                  </a:lnTo>
                  <a:lnTo>
                    <a:pt x="0" y="1923415"/>
                  </a:lnTo>
                  <a:lnTo>
                    <a:pt x="0" y="2785745"/>
                  </a:lnTo>
                  <a:lnTo>
                    <a:pt x="284607" y="3041269"/>
                  </a:lnTo>
                  <a:lnTo>
                    <a:pt x="284607" y="3636391"/>
                  </a:lnTo>
                  <a:lnTo>
                    <a:pt x="548132" y="3872738"/>
                  </a:lnTo>
                  <a:lnTo>
                    <a:pt x="548259" y="4267200"/>
                  </a:lnTo>
                  <a:lnTo>
                    <a:pt x="805180" y="4498086"/>
                  </a:lnTo>
                  <a:lnTo>
                    <a:pt x="805180" y="5275580"/>
                  </a:lnTo>
                  <a:lnTo>
                    <a:pt x="288798" y="5739384"/>
                  </a:lnTo>
                  <a:lnTo>
                    <a:pt x="288798" y="7248906"/>
                  </a:lnTo>
                  <a:lnTo>
                    <a:pt x="1287272" y="7248906"/>
                  </a:lnTo>
                  <a:lnTo>
                    <a:pt x="1317625" y="7214235"/>
                  </a:lnTo>
                  <a:lnTo>
                    <a:pt x="1371092" y="7150608"/>
                  </a:lnTo>
                  <a:lnTo>
                    <a:pt x="1396238" y="7121779"/>
                  </a:lnTo>
                  <a:lnTo>
                    <a:pt x="1735582" y="7121779"/>
                  </a:lnTo>
                  <a:lnTo>
                    <a:pt x="1934210" y="7341997"/>
                  </a:lnTo>
                  <a:lnTo>
                    <a:pt x="2909189" y="7341997"/>
                  </a:lnTo>
                  <a:lnTo>
                    <a:pt x="3058033" y="7506970"/>
                  </a:lnTo>
                  <a:lnTo>
                    <a:pt x="4606163" y="7506970"/>
                  </a:lnTo>
                  <a:lnTo>
                    <a:pt x="4946269" y="7129907"/>
                  </a:lnTo>
                  <a:lnTo>
                    <a:pt x="4953508" y="7121779"/>
                  </a:lnTo>
                  <a:lnTo>
                    <a:pt x="6433439" y="7121779"/>
                  </a:lnTo>
                  <a:lnTo>
                    <a:pt x="6844411" y="7576820"/>
                  </a:lnTo>
                  <a:lnTo>
                    <a:pt x="8430260" y="7576820"/>
                  </a:lnTo>
                  <a:lnTo>
                    <a:pt x="8497570" y="7502271"/>
                  </a:lnTo>
                  <a:lnTo>
                    <a:pt x="8665210" y="7316470"/>
                  </a:lnTo>
                  <a:lnTo>
                    <a:pt x="9287510" y="7316470"/>
                  </a:lnTo>
                  <a:lnTo>
                    <a:pt x="9709531" y="6848475"/>
                  </a:lnTo>
                  <a:lnTo>
                    <a:pt x="10065004" y="7242556"/>
                  </a:lnTo>
                  <a:lnTo>
                    <a:pt x="10569181" y="7242556"/>
                  </a:lnTo>
                  <a:lnTo>
                    <a:pt x="10569181" y="7242937"/>
                  </a:lnTo>
                  <a:lnTo>
                    <a:pt x="12483211" y="7242937"/>
                  </a:lnTo>
                  <a:lnTo>
                    <a:pt x="12631293" y="7095109"/>
                  </a:lnTo>
                  <a:lnTo>
                    <a:pt x="12768707" y="6958076"/>
                  </a:lnTo>
                  <a:lnTo>
                    <a:pt x="12768707" y="6061329"/>
                  </a:lnTo>
                  <a:lnTo>
                    <a:pt x="13063093" y="5796915"/>
                  </a:lnTo>
                  <a:lnTo>
                    <a:pt x="13224891" y="5653290"/>
                  </a:lnTo>
                  <a:lnTo>
                    <a:pt x="13224891" y="5488051"/>
                  </a:lnTo>
                  <a:lnTo>
                    <a:pt x="13224891" y="4791075"/>
                  </a:lnTo>
                  <a:close/>
                </a:path>
              </a:pathLst>
            </a:custGeom>
            <a:solidFill>
              <a:srgbClr val="52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8003" y="8090915"/>
              <a:ext cx="271272" cy="1752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085319" y="8348472"/>
              <a:ext cx="271145" cy="259079"/>
            </a:xfrm>
            <a:custGeom>
              <a:avLst/>
              <a:gdLst/>
              <a:ahLst/>
              <a:cxnLst/>
              <a:rect l="l" t="t" r="r" b="b"/>
              <a:pathLst>
                <a:path w="271145" h="259079">
                  <a:moveTo>
                    <a:pt x="234823" y="0"/>
                  </a:moveTo>
                  <a:lnTo>
                    <a:pt x="0" y="258952"/>
                  </a:lnTo>
                  <a:lnTo>
                    <a:pt x="72389" y="258952"/>
                  </a:lnTo>
                  <a:lnTo>
                    <a:pt x="270763" y="40131"/>
                  </a:lnTo>
                  <a:lnTo>
                    <a:pt x="234823" y="0"/>
                  </a:lnTo>
                  <a:close/>
                </a:path>
              </a:pathLst>
            </a:custGeom>
            <a:solidFill>
              <a:srgbClr val="52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4672" y="8432291"/>
              <a:ext cx="269748" cy="1752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55819" y="8090915"/>
              <a:ext cx="1892935" cy="328930"/>
            </a:xfrm>
            <a:custGeom>
              <a:avLst/>
              <a:gdLst/>
              <a:ahLst/>
              <a:cxnLst/>
              <a:rect l="l" t="t" r="r" b="b"/>
              <a:pathLst>
                <a:path w="1892934" h="328929">
                  <a:moveTo>
                    <a:pt x="197865" y="0"/>
                  </a:moveTo>
                  <a:lnTo>
                    <a:pt x="0" y="0"/>
                  </a:lnTo>
                  <a:lnTo>
                    <a:pt x="297941" y="328802"/>
                  </a:lnTo>
                  <a:lnTo>
                    <a:pt x="1828545" y="328802"/>
                  </a:lnTo>
                  <a:lnTo>
                    <a:pt x="1892807" y="258063"/>
                  </a:lnTo>
                  <a:lnTo>
                    <a:pt x="1627251" y="258063"/>
                  </a:lnTo>
                  <a:lnTo>
                    <a:pt x="1481708" y="97281"/>
                  </a:lnTo>
                  <a:lnTo>
                    <a:pt x="286003" y="97281"/>
                  </a:lnTo>
                  <a:lnTo>
                    <a:pt x="197865" y="0"/>
                  </a:lnTo>
                  <a:close/>
                </a:path>
              </a:pathLst>
            </a:custGeom>
            <a:solidFill>
              <a:srgbClr val="52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487415" y="2176983"/>
            <a:ext cx="449643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-10" dirty="0"/>
              <a:t>INTRODUCTION</a:t>
            </a:r>
            <a:endParaRPr sz="5500"/>
          </a:p>
        </p:txBody>
      </p:sp>
      <p:sp>
        <p:nvSpPr>
          <p:cNvPr id="25" name="object 25"/>
          <p:cNvSpPr txBox="1"/>
          <p:nvPr/>
        </p:nvSpPr>
        <p:spPr>
          <a:xfrm>
            <a:off x="4085971" y="2981453"/>
            <a:ext cx="10245090" cy="407542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66700" algn="l"/>
              </a:tabLst>
            </a:pP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Initiated</a:t>
            </a:r>
            <a:r>
              <a:rPr sz="235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235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Hakon</a:t>
            </a:r>
            <a:r>
              <a:rPr sz="235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Wium</a:t>
            </a:r>
            <a:r>
              <a:rPr sz="2350" spc="-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Lie</a:t>
            </a:r>
            <a:r>
              <a:rPr sz="235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at</a:t>
            </a:r>
            <a:r>
              <a:rPr sz="235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CERN</a:t>
            </a:r>
            <a:r>
              <a:rPr sz="235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2350" spc="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1994;</a:t>
            </a:r>
            <a:r>
              <a:rPr sz="235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35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addressed</a:t>
            </a:r>
            <a:r>
              <a:rPr sz="2350" spc="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350" spc="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need</a:t>
            </a:r>
            <a:r>
              <a:rPr sz="2350" spc="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for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styling</a:t>
            </a:r>
            <a:endParaRPr sz="2350" dirty="0">
              <a:latin typeface="Carlito"/>
              <a:cs typeface="Carlito"/>
            </a:endParaRPr>
          </a:p>
          <a:p>
            <a:pPr marL="266700">
              <a:lnSpc>
                <a:spcPct val="100000"/>
              </a:lnSpc>
              <a:spcBef>
                <a:spcPts val="1200"/>
              </a:spcBef>
            </a:pP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235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20" dirty="0">
                <a:solidFill>
                  <a:srgbClr val="9FDFF8"/>
                </a:solidFill>
                <a:latin typeface="Carlito"/>
                <a:cs typeface="Carlito"/>
              </a:rPr>
              <a:t>texts</a:t>
            </a:r>
            <a:r>
              <a:rPr sz="235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without</a:t>
            </a:r>
            <a:r>
              <a:rPr sz="2350" spc="-16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altering</a:t>
            </a:r>
            <a:r>
              <a:rPr sz="235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20" dirty="0">
                <a:solidFill>
                  <a:srgbClr val="9FDFF8"/>
                </a:solidFill>
                <a:latin typeface="Carlito"/>
                <a:cs typeface="Carlito"/>
              </a:rPr>
              <a:t>their</a:t>
            </a:r>
            <a:r>
              <a:rPr sz="235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structure</a:t>
            </a:r>
            <a:endParaRPr sz="2350" dirty="0">
              <a:latin typeface="Carlito"/>
              <a:cs typeface="Carlito"/>
            </a:endParaRPr>
          </a:p>
          <a:p>
            <a:pPr marL="266700" marR="5080" indent="-254635">
              <a:lnSpc>
                <a:spcPts val="4000"/>
              </a:lnSpc>
              <a:spcBef>
                <a:spcPts val="254"/>
              </a:spcBef>
              <a:buFont typeface="Arial"/>
              <a:buChar char="•"/>
              <a:tabLst>
                <a:tab pos="266700" algn="l"/>
                <a:tab pos="1457325" algn="l"/>
                <a:tab pos="2633345" algn="l"/>
                <a:tab pos="2996565" algn="l"/>
                <a:tab pos="4394200" algn="l"/>
                <a:tab pos="5140960" algn="l"/>
                <a:tab pos="5735320" algn="l"/>
                <a:tab pos="6725920" algn="l"/>
                <a:tab pos="7884159" algn="l"/>
                <a:tab pos="8314055" algn="l"/>
                <a:tab pos="9167495" algn="l"/>
              </a:tabLst>
            </a:pP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Formally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released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25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December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20" dirty="0">
                <a:solidFill>
                  <a:srgbClr val="9FDFF8"/>
                </a:solidFill>
                <a:latin typeface="Carlito"/>
                <a:cs typeface="Carlito"/>
              </a:rPr>
              <a:t>1996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25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quickly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adopted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25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major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350" spc="-60" dirty="0">
                <a:solidFill>
                  <a:srgbClr val="9FDFF8"/>
                </a:solidFill>
                <a:latin typeface="Carlito"/>
                <a:cs typeface="Carlito"/>
              </a:rPr>
              <a:t>browsers </a:t>
            </a:r>
            <a:r>
              <a:rPr sz="2350" spc="-30" dirty="0">
                <a:solidFill>
                  <a:srgbClr val="9FDFF8"/>
                </a:solidFill>
                <a:latin typeface="Carlito"/>
                <a:cs typeface="Carlito"/>
              </a:rPr>
              <a:t>(Netscape,</a:t>
            </a:r>
            <a:r>
              <a:rPr sz="2350" spc="-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30" dirty="0">
                <a:solidFill>
                  <a:srgbClr val="9FDFF8"/>
                </a:solidFill>
                <a:latin typeface="Carlito"/>
                <a:cs typeface="Carlito"/>
              </a:rPr>
              <a:t>Internet</a:t>
            </a:r>
            <a:r>
              <a:rPr sz="235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Explorer)</a:t>
            </a:r>
            <a:endParaRPr sz="2350" dirty="0">
              <a:latin typeface="Carlito"/>
              <a:cs typeface="Carlito"/>
            </a:endParaRPr>
          </a:p>
          <a:p>
            <a:pPr marL="266700" indent="-25400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66700" algn="l"/>
              </a:tabLst>
            </a:pP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Has</a:t>
            </a:r>
            <a:r>
              <a:rPr sz="2350" spc="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advanced</a:t>
            </a:r>
            <a:r>
              <a:rPr sz="235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35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options</a:t>
            </a:r>
            <a:r>
              <a:rPr sz="2350" spc="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like</a:t>
            </a:r>
            <a:r>
              <a:rPr sz="235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Google</a:t>
            </a:r>
            <a:r>
              <a:rPr sz="235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Fonts,</a:t>
            </a:r>
            <a:r>
              <a:rPr sz="235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Typekit,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35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animations,</a:t>
            </a:r>
            <a:r>
              <a:rPr sz="235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significantly</a:t>
            </a:r>
            <a:endParaRPr sz="2350" dirty="0">
              <a:latin typeface="Carlito"/>
              <a:cs typeface="Carlito"/>
            </a:endParaRPr>
          </a:p>
          <a:p>
            <a:pPr marL="266700">
              <a:lnSpc>
                <a:spcPct val="100000"/>
              </a:lnSpc>
              <a:spcBef>
                <a:spcPts val="1190"/>
              </a:spcBef>
            </a:pPr>
            <a:r>
              <a:rPr sz="2350" spc="-35" dirty="0">
                <a:solidFill>
                  <a:srgbClr val="9FDFF8"/>
                </a:solidFill>
                <a:latin typeface="Carlito"/>
                <a:cs typeface="Carlito"/>
              </a:rPr>
              <a:t>improving</a:t>
            </a:r>
            <a:r>
              <a:rPr sz="2350" spc="-1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user</a:t>
            </a:r>
            <a:r>
              <a:rPr sz="2350" spc="-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45" dirty="0">
                <a:solidFill>
                  <a:srgbClr val="9FDFF8"/>
                </a:solidFill>
                <a:latin typeface="Carlito"/>
                <a:cs typeface="Carlito"/>
              </a:rPr>
              <a:t>experiences</a:t>
            </a:r>
            <a:r>
              <a:rPr sz="235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35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40" dirty="0">
                <a:solidFill>
                  <a:srgbClr val="9FDFF8"/>
                </a:solidFill>
                <a:latin typeface="Carlito"/>
                <a:cs typeface="Carlito"/>
              </a:rPr>
              <a:t>website</a:t>
            </a:r>
            <a:r>
              <a:rPr sz="235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customization.</a:t>
            </a:r>
            <a:endParaRPr sz="2350" dirty="0">
              <a:latin typeface="Carlito"/>
              <a:cs typeface="Carlito"/>
            </a:endParaRPr>
          </a:p>
          <a:p>
            <a:pPr marL="266700" marR="149860" indent="-254635">
              <a:lnSpc>
                <a:spcPts val="4020"/>
              </a:lnSpc>
              <a:buFont typeface="Arial"/>
              <a:buChar char="•"/>
              <a:tabLst>
                <a:tab pos="266700" algn="l"/>
              </a:tabLst>
            </a:pP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As</a:t>
            </a:r>
            <a:r>
              <a:rPr sz="2350" spc="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35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today,</a:t>
            </a:r>
            <a:r>
              <a:rPr sz="235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35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2350" spc="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used</a:t>
            </a:r>
            <a:r>
              <a:rPr sz="2350" spc="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235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approximately</a:t>
            </a:r>
            <a:r>
              <a:rPr sz="235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97%</a:t>
            </a:r>
            <a:r>
              <a:rPr sz="2350" spc="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350" spc="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all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websites</a:t>
            </a:r>
            <a:r>
              <a:rPr sz="235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dirty="0">
                <a:solidFill>
                  <a:srgbClr val="9FDFF8"/>
                </a:solidFill>
                <a:latin typeface="Carlito"/>
                <a:cs typeface="Carlito"/>
              </a:rPr>
              <a:t>visually</a:t>
            </a:r>
            <a:r>
              <a:rPr sz="235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enhance </a:t>
            </a:r>
            <a:r>
              <a:rPr sz="2350" spc="-25" dirty="0">
                <a:solidFill>
                  <a:srgbClr val="9FDFF8"/>
                </a:solidFill>
                <a:latin typeface="Carlito"/>
                <a:cs typeface="Carlito"/>
              </a:rPr>
              <a:t>their</a:t>
            </a:r>
            <a:r>
              <a:rPr sz="2350" spc="-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350" spc="-10" dirty="0">
                <a:solidFill>
                  <a:srgbClr val="9FDFF8"/>
                </a:solidFill>
                <a:latin typeface="Carlito"/>
                <a:cs typeface="Carlito"/>
              </a:rPr>
              <a:t>interfaces.</a:t>
            </a:r>
            <a:endParaRPr sz="23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17347" y="8392668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7762" y="0"/>
                </a:moveTo>
                <a:lnTo>
                  <a:pt x="3267" y="2158"/>
                </a:lnTo>
                <a:lnTo>
                  <a:pt x="1602" y="6730"/>
                </a:lnTo>
                <a:lnTo>
                  <a:pt x="0" y="9778"/>
                </a:lnTo>
                <a:lnTo>
                  <a:pt x="1193" y="14223"/>
                </a:lnTo>
                <a:lnTo>
                  <a:pt x="5981" y="16763"/>
                </a:lnTo>
                <a:lnTo>
                  <a:pt x="8026" y="16763"/>
                </a:lnTo>
                <a:lnTo>
                  <a:pt x="9791" y="15874"/>
                </a:lnTo>
                <a:lnTo>
                  <a:pt x="15659" y="13588"/>
                </a:lnTo>
                <a:lnTo>
                  <a:pt x="17830" y="4825"/>
                </a:lnTo>
                <a:lnTo>
                  <a:pt x="11899" y="1396"/>
                </a:lnTo>
                <a:lnTo>
                  <a:pt x="7762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447" y="861060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5">
                <a:moveTo>
                  <a:pt x="6464" y="0"/>
                </a:moveTo>
                <a:lnTo>
                  <a:pt x="3505" y="1397"/>
                </a:lnTo>
                <a:lnTo>
                  <a:pt x="0" y="8127"/>
                </a:lnTo>
                <a:lnTo>
                  <a:pt x="2349" y="11811"/>
                </a:lnTo>
                <a:lnTo>
                  <a:pt x="9982" y="9270"/>
                </a:lnTo>
                <a:lnTo>
                  <a:pt x="13182" y="3048"/>
                </a:lnTo>
                <a:lnTo>
                  <a:pt x="9258" y="762"/>
                </a:lnTo>
                <a:lnTo>
                  <a:pt x="6464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76" y="855421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452" y="0"/>
                </a:moveTo>
                <a:lnTo>
                  <a:pt x="0" y="1270"/>
                </a:lnTo>
                <a:lnTo>
                  <a:pt x="417" y="4318"/>
                </a:lnTo>
                <a:lnTo>
                  <a:pt x="2896" y="3048"/>
                </a:lnTo>
                <a:lnTo>
                  <a:pt x="2452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4592" y="883462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501" y="0"/>
                </a:moveTo>
                <a:lnTo>
                  <a:pt x="139" y="1016"/>
                </a:lnTo>
                <a:lnTo>
                  <a:pt x="0" y="2794"/>
                </a:lnTo>
                <a:lnTo>
                  <a:pt x="2501" y="1905"/>
                </a:lnTo>
                <a:lnTo>
                  <a:pt x="2501" y="0"/>
                </a:lnTo>
                <a:close/>
              </a:path>
            </a:pathLst>
          </a:custGeom>
          <a:solidFill>
            <a:srgbClr val="00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627" y="3366515"/>
            <a:ext cx="77470" cy="44450"/>
          </a:xfrm>
          <a:custGeom>
            <a:avLst/>
            <a:gdLst/>
            <a:ahLst/>
            <a:cxnLst/>
            <a:rect l="l" t="t" r="r" b="b"/>
            <a:pathLst>
              <a:path w="77469" h="44450">
                <a:moveTo>
                  <a:pt x="5105" y="0"/>
                </a:moveTo>
                <a:lnTo>
                  <a:pt x="0" y="11810"/>
                </a:lnTo>
                <a:lnTo>
                  <a:pt x="72262" y="44195"/>
                </a:lnTo>
                <a:lnTo>
                  <a:pt x="77317" y="32384"/>
                </a:lnTo>
                <a:lnTo>
                  <a:pt x="5105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2811" y="4290059"/>
            <a:ext cx="50165" cy="76200"/>
          </a:xfrm>
          <a:custGeom>
            <a:avLst/>
            <a:gdLst/>
            <a:ahLst/>
            <a:cxnLst/>
            <a:rect l="l" t="t" r="r" b="b"/>
            <a:pathLst>
              <a:path w="50165" h="76200">
                <a:moveTo>
                  <a:pt x="39039" y="0"/>
                </a:moveTo>
                <a:lnTo>
                  <a:pt x="0" y="69723"/>
                </a:lnTo>
                <a:lnTo>
                  <a:pt x="11061" y="76200"/>
                </a:lnTo>
                <a:lnTo>
                  <a:pt x="50101" y="6476"/>
                </a:lnTo>
                <a:lnTo>
                  <a:pt x="39039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1747" y="4204715"/>
            <a:ext cx="64135" cy="66675"/>
          </a:xfrm>
          <a:custGeom>
            <a:avLst/>
            <a:gdLst/>
            <a:ahLst/>
            <a:cxnLst/>
            <a:rect l="l" t="t" r="r" b="b"/>
            <a:pathLst>
              <a:path w="64134" h="66675">
                <a:moveTo>
                  <a:pt x="54013" y="0"/>
                </a:moveTo>
                <a:lnTo>
                  <a:pt x="0" y="58293"/>
                </a:lnTo>
                <a:lnTo>
                  <a:pt x="9855" y="66675"/>
                </a:lnTo>
                <a:lnTo>
                  <a:pt x="63868" y="8509"/>
                </a:lnTo>
                <a:lnTo>
                  <a:pt x="54013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5067" y="4098035"/>
            <a:ext cx="71755" cy="56515"/>
          </a:xfrm>
          <a:custGeom>
            <a:avLst/>
            <a:gdLst/>
            <a:ahLst/>
            <a:cxnLst/>
            <a:rect l="l" t="t" r="r" b="b"/>
            <a:pathLst>
              <a:path w="71755" h="56514">
                <a:moveTo>
                  <a:pt x="63881" y="0"/>
                </a:moveTo>
                <a:lnTo>
                  <a:pt x="0" y="45974"/>
                </a:lnTo>
                <a:lnTo>
                  <a:pt x="7696" y="56387"/>
                </a:lnTo>
                <a:lnTo>
                  <a:pt x="71628" y="10287"/>
                </a:lnTo>
                <a:lnTo>
                  <a:pt x="6388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383" y="3521964"/>
            <a:ext cx="80645" cy="30480"/>
          </a:xfrm>
          <a:custGeom>
            <a:avLst/>
            <a:gdLst/>
            <a:ahLst/>
            <a:cxnLst/>
            <a:rect l="l" t="t" r="r" b="b"/>
            <a:pathLst>
              <a:path w="80644" h="30479">
                <a:moveTo>
                  <a:pt x="2451" y="0"/>
                </a:moveTo>
                <a:lnTo>
                  <a:pt x="0" y="13207"/>
                </a:lnTo>
                <a:lnTo>
                  <a:pt x="77978" y="30479"/>
                </a:lnTo>
                <a:lnTo>
                  <a:pt x="80429" y="17271"/>
                </a:lnTo>
                <a:lnTo>
                  <a:pt x="245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47900" y="3520440"/>
            <a:ext cx="80645" cy="30480"/>
          </a:xfrm>
          <a:custGeom>
            <a:avLst/>
            <a:gdLst/>
            <a:ahLst/>
            <a:cxnLst/>
            <a:rect l="l" t="t" r="r" b="b"/>
            <a:pathLst>
              <a:path w="80644" h="30479">
                <a:moveTo>
                  <a:pt x="77977" y="0"/>
                </a:moveTo>
                <a:lnTo>
                  <a:pt x="0" y="16890"/>
                </a:lnTo>
                <a:lnTo>
                  <a:pt x="2539" y="29971"/>
                </a:lnTo>
                <a:lnTo>
                  <a:pt x="80518" y="12953"/>
                </a:lnTo>
                <a:lnTo>
                  <a:pt x="7797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2144" y="3002279"/>
            <a:ext cx="50165" cy="76200"/>
          </a:xfrm>
          <a:custGeom>
            <a:avLst/>
            <a:gdLst/>
            <a:ahLst/>
            <a:cxnLst/>
            <a:rect l="l" t="t" r="r" b="b"/>
            <a:pathLst>
              <a:path w="50165" h="76200">
                <a:moveTo>
                  <a:pt x="10960" y="0"/>
                </a:moveTo>
                <a:lnTo>
                  <a:pt x="0" y="6603"/>
                </a:lnTo>
                <a:lnTo>
                  <a:pt x="39065" y="75692"/>
                </a:lnTo>
                <a:lnTo>
                  <a:pt x="50050" y="69088"/>
                </a:lnTo>
                <a:lnTo>
                  <a:pt x="10960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43327" y="3834384"/>
            <a:ext cx="80645" cy="28575"/>
          </a:xfrm>
          <a:custGeom>
            <a:avLst/>
            <a:gdLst/>
            <a:ahLst/>
            <a:cxnLst/>
            <a:rect l="l" t="t" r="r" b="b"/>
            <a:pathLst>
              <a:path w="80644" h="28575">
                <a:moveTo>
                  <a:pt x="2921" y="0"/>
                </a:moveTo>
                <a:lnTo>
                  <a:pt x="0" y="12191"/>
                </a:lnTo>
                <a:lnTo>
                  <a:pt x="77343" y="28575"/>
                </a:lnTo>
                <a:lnTo>
                  <a:pt x="80264" y="16255"/>
                </a:lnTo>
                <a:lnTo>
                  <a:pt x="292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63139" y="3683508"/>
            <a:ext cx="79375" cy="12065"/>
          </a:xfrm>
          <a:custGeom>
            <a:avLst/>
            <a:gdLst/>
            <a:ahLst/>
            <a:cxnLst/>
            <a:rect l="l" t="t" r="r" b="b"/>
            <a:pathLst>
              <a:path w="79375" h="12064">
                <a:moveTo>
                  <a:pt x="79248" y="0"/>
                </a:moveTo>
                <a:lnTo>
                  <a:pt x="127" y="253"/>
                </a:lnTo>
                <a:lnTo>
                  <a:pt x="0" y="11938"/>
                </a:lnTo>
                <a:lnTo>
                  <a:pt x="79121" y="11684"/>
                </a:lnTo>
                <a:lnTo>
                  <a:pt x="79248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3267" y="4351020"/>
            <a:ext cx="36195" cy="80645"/>
          </a:xfrm>
          <a:custGeom>
            <a:avLst/>
            <a:gdLst/>
            <a:ahLst/>
            <a:cxnLst/>
            <a:rect l="l" t="t" r="r" b="b"/>
            <a:pathLst>
              <a:path w="36194" h="80645">
                <a:moveTo>
                  <a:pt x="11937" y="0"/>
                </a:moveTo>
                <a:lnTo>
                  <a:pt x="0" y="3937"/>
                </a:lnTo>
                <a:lnTo>
                  <a:pt x="24130" y="80390"/>
                </a:lnTo>
                <a:lnTo>
                  <a:pt x="36194" y="76453"/>
                </a:lnTo>
                <a:lnTo>
                  <a:pt x="11937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09116" y="4349496"/>
            <a:ext cx="38100" cy="79375"/>
          </a:xfrm>
          <a:custGeom>
            <a:avLst/>
            <a:gdLst/>
            <a:ahLst/>
            <a:cxnLst/>
            <a:rect l="l" t="t" r="r" b="b"/>
            <a:pathLst>
              <a:path w="38100" h="79375">
                <a:moveTo>
                  <a:pt x="25272" y="0"/>
                </a:moveTo>
                <a:lnTo>
                  <a:pt x="0" y="75311"/>
                </a:lnTo>
                <a:lnTo>
                  <a:pt x="12700" y="79248"/>
                </a:lnTo>
                <a:lnTo>
                  <a:pt x="37972" y="3937"/>
                </a:lnTo>
                <a:lnTo>
                  <a:pt x="25272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3019" y="2935223"/>
            <a:ext cx="36195" cy="78740"/>
          </a:xfrm>
          <a:custGeom>
            <a:avLst/>
            <a:gdLst/>
            <a:ahLst/>
            <a:cxnLst/>
            <a:rect l="l" t="t" r="r" b="b"/>
            <a:pathLst>
              <a:path w="36194" h="78739">
                <a:moveTo>
                  <a:pt x="11938" y="0"/>
                </a:moveTo>
                <a:lnTo>
                  <a:pt x="0" y="4064"/>
                </a:lnTo>
                <a:lnTo>
                  <a:pt x="24130" y="78740"/>
                </a:lnTo>
                <a:lnTo>
                  <a:pt x="36068" y="74549"/>
                </a:lnTo>
                <a:lnTo>
                  <a:pt x="11938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7611" y="4381500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90" h="80645">
                <a:moveTo>
                  <a:pt x="8128" y="0"/>
                </a:moveTo>
                <a:lnTo>
                  <a:pt x="0" y="79248"/>
                </a:lnTo>
                <a:lnTo>
                  <a:pt x="12953" y="80645"/>
                </a:lnTo>
                <a:lnTo>
                  <a:pt x="21081" y="1397"/>
                </a:lnTo>
                <a:lnTo>
                  <a:pt x="8128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0011" y="4381500"/>
            <a:ext cx="21590" cy="80645"/>
          </a:xfrm>
          <a:custGeom>
            <a:avLst/>
            <a:gdLst/>
            <a:ahLst/>
            <a:cxnLst/>
            <a:rect l="l" t="t" r="r" b="b"/>
            <a:pathLst>
              <a:path w="21589" h="80645">
                <a:moveTo>
                  <a:pt x="12954" y="0"/>
                </a:moveTo>
                <a:lnTo>
                  <a:pt x="0" y="1270"/>
                </a:lnTo>
                <a:lnTo>
                  <a:pt x="8127" y="80517"/>
                </a:lnTo>
                <a:lnTo>
                  <a:pt x="21081" y="79248"/>
                </a:lnTo>
                <a:lnTo>
                  <a:pt x="12954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5632" y="3035807"/>
            <a:ext cx="321310" cy="355600"/>
          </a:xfrm>
          <a:custGeom>
            <a:avLst/>
            <a:gdLst/>
            <a:ahLst/>
            <a:cxnLst/>
            <a:rect l="l" t="t" r="r" b="b"/>
            <a:pathLst>
              <a:path w="321309" h="355600">
                <a:moveTo>
                  <a:pt x="311531" y="0"/>
                </a:moveTo>
                <a:lnTo>
                  <a:pt x="266903" y="28067"/>
                </a:lnTo>
                <a:lnTo>
                  <a:pt x="224409" y="59055"/>
                </a:lnTo>
                <a:lnTo>
                  <a:pt x="184264" y="92964"/>
                </a:lnTo>
                <a:lnTo>
                  <a:pt x="146545" y="129413"/>
                </a:lnTo>
                <a:lnTo>
                  <a:pt x="111467" y="168401"/>
                </a:lnTo>
                <a:lnTo>
                  <a:pt x="79121" y="210312"/>
                </a:lnTo>
                <a:lnTo>
                  <a:pt x="49644" y="253873"/>
                </a:lnTo>
                <a:lnTo>
                  <a:pt x="23228" y="299593"/>
                </a:lnTo>
                <a:lnTo>
                  <a:pt x="0" y="347218"/>
                </a:lnTo>
                <a:lnTo>
                  <a:pt x="16383" y="355092"/>
                </a:lnTo>
                <a:lnTo>
                  <a:pt x="39077" y="308483"/>
                </a:lnTo>
                <a:lnTo>
                  <a:pt x="64922" y="263778"/>
                </a:lnTo>
                <a:lnTo>
                  <a:pt x="93738" y="221107"/>
                </a:lnTo>
                <a:lnTo>
                  <a:pt x="125387" y="180594"/>
                </a:lnTo>
                <a:lnTo>
                  <a:pt x="159727" y="141859"/>
                </a:lnTo>
                <a:lnTo>
                  <a:pt x="196634" y="106172"/>
                </a:lnTo>
                <a:lnTo>
                  <a:pt x="235953" y="73151"/>
                </a:lnTo>
                <a:lnTo>
                  <a:pt x="277533" y="42799"/>
                </a:lnTo>
                <a:lnTo>
                  <a:pt x="321271" y="15367"/>
                </a:lnTo>
                <a:lnTo>
                  <a:pt x="311531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21308" y="2932176"/>
            <a:ext cx="978535" cy="605155"/>
          </a:xfrm>
          <a:custGeom>
            <a:avLst/>
            <a:gdLst/>
            <a:ahLst/>
            <a:cxnLst/>
            <a:rect l="l" t="t" r="r" b="b"/>
            <a:pathLst>
              <a:path w="978535" h="605154">
                <a:moveTo>
                  <a:pt x="235965" y="0"/>
                </a:moveTo>
                <a:lnTo>
                  <a:pt x="186944" y="1650"/>
                </a:lnTo>
                <a:lnTo>
                  <a:pt x="138683" y="6350"/>
                </a:lnTo>
                <a:lnTo>
                  <a:pt x="91312" y="13970"/>
                </a:lnTo>
                <a:lnTo>
                  <a:pt x="45084" y="24510"/>
                </a:lnTo>
                <a:lnTo>
                  <a:pt x="0" y="37846"/>
                </a:lnTo>
                <a:lnTo>
                  <a:pt x="5841" y="54991"/>
                </a:lnTo>
                <a:lnTo>
                  <a:pt x="49910" y="42037"/>
                </a:lnTo>
                <a:lnTo>
                  <a:pt x="94995" y="31750"/>
                </a:lnTo>
                <a:lnTo>
                  <a:pt x="141223" y="24256"/>
                </a:lnTo>
                <a:lnTo>
                  <a:pt x="188213" y="19684"/>
                </a:lnTo>
                <a:lnTo>
                  <a:pt x="235965" y="18160"/>
                </a:lnTo>
                <a:lnTo>
                  <a:pt x="286511" y="19812"/>
                </a:lnTo>
                <a:lnTo>
                  <a:pt x="336041" y="24892"/>
                </a:lnTo>
                <a:lnTo>
                  <a:pt x="384809" y="33147"/>
                </a:lnTo>
                <a:lnTo>
                  <a:pt x="432180" y="44450"/>
                </a:lnTo>
                <a:lnTo>
                  <a:pt x="478409" y="58674"/>
                </a:lnTo>
                <a:lnTo>
                  <a:pt x="522859" y="75819"/>
                </a:lnTo>
                <a:lnTo>
                  <a:pt x="566166" y="95884"/>
                </a:lnTo>
                <a:lnTo>
                  <a:pt x="608075" y="118491"/>
                </a:lnTo>
                <a:lnTo>
                  <a:pt x="648335" y="143637"/>
                </a:lnTo>
                <a:lnTo>
                  <a:pt x="686689" y="171323"/>
                </a:lnTo>
                <a:lnTo>
                  <a:pt x="723137" y="201168"/>
                </a:lnTo>
                <a:lnTo>
                  <a:pt x="757681" y="233425"/>
                </a:lnTo>
                <a:lnTo>
                  <a:pt x="789940" y="267716"/>
                </a:lnTo>
                <a:lnTo>
                  <a:pt x="820166" y="303656"/>
                </a:lnTo>
                <a:lnTo>
                  <a:pt x="847979" y="341756"/>
                </a:lnTo>
                <a:lnTo>
                  <a:pt x="873505" y="381889"/>
                </a:lnTo>
                <a:lnTo>
                  <a:pt x="896239" y="423545"/>
                </a:lnTo>
                <a:lnTo>
                  <a:pt x="916431" y="466725"/>
                </a:lnTo>
                <a:lnTo>
                  <a:pt x="933830" y="511301"/>
                </a:lnTo>
                <a:lnTo>
                  <a:pt x="948435" y="557529"/>
                </a:lnTo>
                <a:lnTo>
                  <a:pt x="959992" y="604774"/>
                </a:lnTo>
                <a:lnTo>
                  <a:pt x="978027" y="601852"/>
                </a:lnTo>
                <a:lnTo>
                  <a:pt x="966850" y="555625"/>
                </a:lnTo>
                <a:lnTo>
                  <a:pt x="952880" y="510285"/>
                </a:lnTo>
                <a:lnTo>
                  <a:pt x="936116" y="466344"/>
                </a:lnTo>
                <a:lnTo>
                  <a:pt x="916812" y="423799"/>
                </a:lnTo>
                <a:lnTo>
                  <a:pt x="895096" y="382777"/>
                </a:lnTo>
                <a:lnTo>
                  <a:pt x="870839" y="343026"/>
                </a:lnTo>
                <a:lnTo>
                  <a:pt x="844168" y="305180"/>
                </a:lnTo>
                <a:lnTo>
                  <a:pt x="815466" y="269367"/>
                </a:lnTo>
                <a:lnTo>
                  <a:pt x="784733" y="235076"/>
                </a:lnTo>
                <a:lnTo>
                  <a:pt x="751840" y="202565"/>
                </a:lnTo>
                <a:lnTo>
                  <a:pt x="717041" y="172212"/>
                </a:lnTo>
                <a:lnTo>
                  <a:pt x="680466" y="143891"/>
                </a:lnTo>
                <a:lnTo>
                  <a:pt x="642111" y="117855"/>
                </a:lnTo>
                <a:lnTo>
                  <a:pt x="602106" y="94233"/>
                </a:lnTo>
                <a:lnTo>
                  <a:pt x="560578" y="72898"/>
                </a:lnTo>
                <a:lnTo>
                  <a:pt x="517778" y="54101"/>
                </a:lnTo>
                <a:lnTo>
                  <a:pt x="473836" y="37973"/>
                </a:lnTo>
                <a:lnTo>
                  <a:pt x="428371" y="24510"/>
                </a:lnTo>
                <a:lnTo>
                  <a:pt x="381761" y="13970"/>
                </a:lnTo>
                <a:lnTo>
                  <a:pt x="334009" y="6223"/>
                </a:lnTo>
                <a:lnTo>
                  <a:pt x="285495" y="1524"/>
                </a:lnTo>
                <a:lnTo>
                  <a:pt x="235965" y="0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0936" y="2781299"/>
            <a:ext cx="1851660" cy="1816735"/>
          </a:xfrm>
          <a:custGeom>
            <a:avLst/>
            <a:gdLst/>
            <a:ahLst/>
            <a:cxnLst/>
            <a:rect l="l" t="t" r="r" b="b"/>
            <a:pathLst>
              <a:path w="1851660" h="1816735">
                <a:moveTo>
                  <a:pt x="274040" y="1499235"/>
                </a:moveTo>
                <a:lnTo>
                  <a:pt x="240626" y="1460119"/>
                </a:lnTo>
                <a:lnTo>
                  <a:pt x="209677" y="1419479"/>
                </a:lnTo>
                <a:lnTo>
                  <a:pt x="181241" y="1377188"/>
                </a:lnTo>
                <a:lnTo>
                  <a:pt x="155371" y="1333373"/>
                </a:lnTo>
                <a:lnTo>
                  <a:pt x="132118" y="1288288"/>
                </a:lnTo>
                <a:lnTo>
                  <a:pt x="111518" y="1241933"/>
                </a:lnTo>
                <a:lnTo>
                  <a:pt x="93624" y="1194435"/>
                </a:lnTo>
                <a:lnTo>
                  <a:pt x="78498" y="1145921"/>
                </a:lnTo>
                <a:lnTo>
                  <a:pt x="66179" y="1096518"/>
                </a:lnTo>
                <a:lnTo>
                  <a:pt x="56718" y="1046480"/>
                </a:lnTo>
                <a:lnTo>
                  <a:pt x="50165" y="995680"/>
                </a:lnTo>
                <a:lnTo>
                  <a:pt x="46558" y="944499"/>
                </a:lnTo>
                <a:lnTo>
                  <a:pt x="25298" y="944499"/>
                </a:lnTo>
                <a:lnTo>
                  <a:pt x="28562" y="993521"/>
                </a:lnTo>
                <a:lnTo>
                  <a:pt x="30327" y="1007618"/>
                </a:lnTo>
                <a:lnTo>
                  <a:pt x="29959" y="1006348"/>
                </a:lnTo>
                <a:lnTo>
                  <a:pt x="0" y="1055497"/>
                </a:lnTo>
                <a:lnTo>
                  <a:pt x="1130" y="1144905"/>
                </a:lnTo>
                <a:lnTo>
                  <a:pt x="13893" y="1209675"/>
                </a:lnTo>
                <a:lnTo>
                  <a:pt x="49403" y="1281557"/>
                </a:lnTo>
                <a:lnTo>
                  <a:pt x="118808" y="1392047"/>
                </a:lnTo>
                <a:lnTo>
                  <a:pt x="172681" y="1402969"/>
                </a:lnTo>
                <a:lnTo>
                  <a:pt x="172491" y="1402588"/>
                </a:lnTo>
                <a:lnTo>
                  <a:pt x="197548" y="1438910"/>
                </a:lnTo>
                <a:lnTo>
                  <a:pt x="227203" y="1477264"/>
                </a:lnTo>
                <a:lnTo>
                  <a:pt x="259016" y="1514221"/>
                </a:lnTo>
                <a:lnTo>
                  <a:pt x="274040" y="1499235"/>
                </a:lnTo>
                <a:close/>
              </a:path>
              <a:path w="1851660" h="1816735">
                <a:moveTo>
                  <a:pt x="327037" y="1338199"/>
                </a:moveTo>
                <a:lnTo>
                  <a:pt x="299148" y="1296797"/>
                </a:lnTo>
                <a:lnTo>
                  <a:pt x="274040" y="1253617"/>
                </a:lnTo>
                <a:lnTo>
                  <a:pt x="251853" y="1208532"/>
                </a:lnTo>
                <a:lnTo>
                  <a:pt x="232727" y="1161796"/>
                </a:lnTo>
                <a:lnTo>
                  <a:pt x="216789" y="1113409"/>
                </a:lnTo>
                <a:lnTo>
                  <a:pt x="204152" y="1063752"/>
                </a:lnTo>
                <a:lnTo>
                  <a:pt x="194970" y="1012825"/>
                </a:lnTo>
                <a:lnTo>
                  <a:pt x="189357" y="960755"/>
                </a:lnTo>
                <a:lnTo>
                  <a:pt x="187464" y="907796"/>
                </a:lnTo>
                <a:lnTo>
                  <a:pt x="188417" y="870585"/>
                </a:lnTo>
                <a:lnTo>
                  <a:pt x="191211" y="833755"/>
                </a:lnTo>
                <a:lnTo>
                  <a:pt x="195821" y="797306"/>
                </a:lnTo>
                <a:lnTo>
                  <a:pt x="202184" y="761492"/>
                </a:lnTo>
                <a:lnTo>
                  <a:pt x="183718" y="760730"/>
                </a:lnTo>
                <a:lnTo>
                  <a:pt x="177444" y="796798"/>
                </a:lnTo>
                <a:lnTo>
                  <a:pt x="172885" y="833374"/>
                </a:lnTo>
                <a:lnTo>
                  <a:pt x="170103" y="870458"/>
                </a:lnTo>
                <a:lnTo>
                  <a:pt x="169164" y="907796"/>
                </a:lnTo>
                <a:lnTo>
                  <a:pt x="171119" y="962279"/>
                </a:lnTo>
                <a:lnTo>
                  <a:pt x="176898" y="1015746"/>
                </a:lnTo>
                <a:lnTo>
                  <a:pt x="186372" y="1068070"/>
                </a:lnTo>
                <a:lnTo>
                  <a:pt x="199377" y="1119124"/>
                </a:lnTo>
                <a:lnTo>
                  <a:pt x="215836" y="1168781"/>
                </a:lnTo>
                <a:lnTo>
                  <a:pt x="235559" y="1216787"/>
                </a:lnTo>
                <a:lnTo>
                  <a:pt x="258432" y="1263142"/>
                </a:lnTo>
                <a:lnTo>
                  <a:pt x="284314" y="1307592"/>
                </a:lnTo>
                <a:lnTo>
                  <a:pt x="313080" y="1350137"/>
                </a:lnTo>
                <a:lnTo>
                  <a:pt x="327037" y="1338199"/>
                </a:lnTo>
                <a:close/>
              </a:path>
              <a:path w="1851660" h="1816735">
                <a:moveTo>
                  <a:pt x="1543431" y="241681"/>
                </a:moveTo>
                <a:lnTo>
                  <a:pt x="1507871" y="210312"/>
                </a:lnTo>
                <a:lnTo>
                  <a:pt x="1470660" y="180975"/>
                </a:lnTo>
                <a:lnTo>
                  <a:pt x="1432052" y="153543"/>
                </a:lnTo>
                <a:lnTo>
                  <a:pt x="1391793" y="128143"/>
                </a:lnTo>
                <a:lnTo>
                  <a:pt x="1350264" y="104775"/>
                </a:lnTo>
                <a:lnTo>
                  <a:pt x="1307465" y="83566"/>
                </a:lnTo>
                <a:lnTo>
                  <a:pt x="1263396" y="64516"/>
                </a:lnTo>
                <a:lnTo>
                  <a:pt x="1218184" y="47879"/>
                </a:lnTo>
                <a:lnTo>
                  <a:pt x="1171829" y="33528"/>
                </a:lnTo>
                <a:lnTo>
                  <a:pt x="1124458" y="21717"/>
                </a:lnTo>
                <a:lnTo>
                  <a:pt x="1076071" y="12319"/>
                </a:lnTo>
                <a:lnTo>
                  <a:pt x="1026909" y="5461"/>
                </a:lnTo>
                <a:lnTo>
                  <a:pt x="977011" y="1397"/>
                </a:lnTo>
                <a:lnTo>
                  <a:pt x="926211" y="0"/>
                </a:lnTo>
                <a:lnTo>
                  <a:pt x="877697" y="1270"/>
                </a:lnTo>
                <a:lnTo>
                  <a:pt x="829691" y="5080"/>
                </a:lnTo>
                <a:lnTo>
                  <a:pt x="782574" y="11303"/>
                </a:lnTo>
                <a:lnTo>
                  <a:pt x="736092" y="19939"/>
                </a:lnTo>
                <a:lnTo>
                  <a:pt x="690626" y="30861"/>
                </a:lnTo>
                <a:lnTo>
                  <a:pt x="645922" y="43942"/>
                </a:lnTo>
                <a:lnTo>
                  <a:pt x="602361" y="59309"/>
                </a:lnTo>
                <a:lnTo>
                  <a:pt x="559777" y="76835"/>
                </a:lnTo>
                <a:lnTo>
                  <a:pt x="518312" y="96393"/>
                </a:lnTo>
                <a:lnTo>
                  <a:pt x="478015" y="117856"/>
                </a:lnTo>
                <a:lnTo>
                  <a:pt x="438975" y="141351"/>
                </a:lnTo>
                <a:lnTo>
                  <a:pt x="401231" y="166751"/>
                </a:lnTo>
                <a:lnTo>
                  <a:pt x="364858" y="193802"/>
                </a:lnTo>
                <a:lnTo>
                  <a:pt x="329920" y="222758"/>
                </a:lnTo>
                <a:lnTo>
                  <a:pt x="296481" y="253365"/>
                </a:lnTo>
                <a:lnTo>
                  <a:pt x="264591" y="285496"/>
                </a:lnTo>
                <a:lnTo>
                  <a:pt x="234340" y="319278"/>
                </a:lnTo>
                <a:lnTo>
                  <a:pt x="205778" y="354457"/>
                </a:lnTo>
                <a:lnTo>
                  <a:pt x="178968" y="391033"/>
                </a:lnTo>
                <a:lnTo>
                  <a:pt x="153962" y="429006"/>
                </a:lnTo>
                <a:lnTo>
                  <a:pt x="130848" y="468249"/>
                </a:lnTo>
                <a:lnTo>
                  <a:pt x="109677" y="508762"/>
                </a:lnTo>
                <a:lnTo>
                  <a:pt x="90525" y="550418"/>
                </a:lnTo>
                <a:lnTo>
                  <a:pt x="73431" y="593217"/>
                </a:lnTo>
                <a:lnTo>
                  <a:pt x="58483" y="637032"/>
                </a:lnTo>
                <a:lnTo>
                  <a:pt x="45732" y="681736"/>
                </a:lnTo>
                <a:lnTo>
                  <a:pt x="35242" y="727583"/>
                </a:lnTo>
                <a:lnTo>
                  <a:pt x="27089" y="774065"/>
                </a:lnTo>
                <a:lnTo>
                  <a:pt x="21323" y="821309"/>
                </a:lnTo>
                <a:lnTo>
                  <a:pt x="18021" y="869327"/>
                </a:lnTo>
                <a:lnTo>
                  <a:pt x="53911" y="869327"/>
                </a:lnTo>
                <a:lnTo>
                  <a:pt x="57315" y="821690"/>
                </a:lnTo>
                <a:lnTo>
                  <a:pt x="63233" y="774827"/>
                </a:lnTo>
                <a:lnTo>
                  <a:pt x="71602" y="728726"/>
                </a:lnTo>
                <a:lnTo>
                  <a:pt x="82359" y="683641"/>
                </a:lnTo>
                <a:lnTo>
                  <a:pt x="95415" y="639191"/>
                </a:lnTo>
                <a:lnTo>
                  <a:pt x="110718" y="596011"/>
                </a:lnTo>
                <a:lnTo>
                  <a:pt x="128206" y="553847"/>
                </a:lnTo>
                <a:lnTo>
                  <a:pt x="147789" y="512826"/>
                </a:lnTo>
                <a:lnTo>
                  <a:pt x="169430" y="472948"/>
                </a:lnTo>
                <a:lnTo>
                  <a:pt x="193027" y="434467"/>
                </a:lnTo>
                <a:lnTo>
                  <a:pt x="218541" y="397256"/>
                </a:lnTo>
                <a:lnTo>
                  <a:pt x="245884" y="361569"/>
                </a:lnTo>
                <a:lnTo>
                  <a:pt x="275005" y="327279"/>
                </a:lnTo>
                <a:lnTo>
                  <a:pt x="305828" y="294513"/>
                </a:lnTo>
                <a:lnTo>
                  <a:pt x="338277" y="263398"/>
                </a:lnTo>
                <a:lnTo>
                  <a:pt x="372300" y="233934"/>
                </a:lnTo>
                <a:lnTo>
                  <a:pt x="407809" y="206248"/>
                </a:lnTo>
                <a:lnTo>
                  <a:pt x="444766" y="180340"/>
                </a:lnTo>
                <a:lnTo>
                  <a:pt x="483069" y="156464"/>
                </a:lnTo>
                <a:lnTo>
                  <a:pt x="522681" y="134366"/>
                </a:lnTo>
                <a:lnTo>
                  <a:pt x="563511" y="114427"/>
                </a:lnTo>
                <a:lnTo>
                  <a:pt x="605510" y="96647"/>
                </a:lnTo>
                <a:lnTo>
                  <a:pt x="648589" y="80899"/>
                </a:lnTo>
                <a:lnTo>
                  <a:pt x="692658" y="67437"/>
                </a:lnTo>
                <a:lnTo>
                  <a:pt x="737743" y="56261"/>
                </a:lnTo>
                <a:lnTo>
                  <a:pt x="783717" y="47371"/>
                </a:lnTo>
                <a:lnTo>
                  <a:pt x="830453" y="41021"/>
                </a:lnTo>
                <a:lnTo>
                  <a:pt x="878078" y="37211"/>
                </a:lnTo>
                <a:lnTo>
                  <a:pt x="926211" y="35814"/>
                </a:lnTo>
                <a:lnTo>
                  <a:pt x="978535" y="37338"/>
                </a:lnTo>
                <a:lnTo>
                  <a:pt x="1030084" y="41910"/>
                </a:lnTo>
                <a:lnTo>
                  <a:pt x="1080643" y="49403"/>
                </a:lnTo>
                <a:lnTo>
                  <a:pt x="1130300" y="59817"/>
                </a:lnTo>
                <a:lnTo>
                  <a:pt x="1178814" y="72898"/>
                </a:lnTo>
                <a:lnTo>
                  <a:pt x="1226185" y="88773"/>
                </a:lnTo>
                <a:lnTo>
                  <a:pt x="1272286" y="107061"/>
                </a:lnTo>
                <a:lnTo>
                  <a:pt x="1317117" y="128016"/>
                </a:lnTo>
                <a:lnTo>
                  <a:pt x="1360551" y="151257"/>
                </a:lnTo>
                <a:lnTo>
                  <a:pt x="1402334" y="176911"/>
                </a:lnTo>
                <a:lnTo>
                  <a:pt x="1442593" y="204724"/>
                </a:lnTo>
                <a:lnTo>
                  <a:pt x="1481201" y="234950"/>
                </a:lnTo>
                <a:lnTo>
                  <a:pt x="1518031" y="266954"/>
                </a:lnTo>
                <a:lnTo>
                  <a:pt x="1543431" y="241681"/>
                </a:lnTo>
                <a:close/>
              </a:path>
              <a:path w="1851660" h="1816735">
                <a:moveTo>
                  <a:pt x="1665986" y="1069340"/>
                </a:moveTo>
                <a:lnTo>
                  <a:pt x="1654048" y="1066546"/>
                </a:lnTo>
                <a:lnTo>
                  <a:pt x="1648333" y="1064514"/>
                </a:lnTo>
                <a:lnTo>
                  <a:pt x="1636395" y="1112139"/>
                </a:lnTo>
                <a:lnTo>
                  <a:pt x="1621409" y="1158621"/>
                </a:lnTo>
                <a:lnTo>
                  <a:pt x="1603375" y="1203579"/>
                </a:lnTo>
                <a:lnTo>
                  <a:pt x="1582674" y="1247013"/>
                </a:lnTo>
                <a:lnTo>
                  <a:pt x="1559306" y="1288796"/>
                </a:lnTo>
                <a:lnTo>
                  <a:pt x="1533271" y="1328928"/>
                </a:lnTo>
                <a:lnTo>
                  <a:pt x="1504823" y="1367155"/>
                </a:lnTo>
                <a:lnTo>
                  <a:pt x="1473962" y="1403350"/>
                </a:lnTo>
                <a:lnTo>
                  <a:pt x="1440942" y="1437640"/>
                </a:lnTo>
                <a:lnTo>
                  <a:pt x="1405636" y="1469644"/>
                </a:lnTo>
                <a:lnTo>
                  <a:pt x="1368425" y="1499362"/>
                </a:lnTo>
                <a:lnTo>
                  <a:pt x="1329309" y="1526667"/>
                </a:lnTo>
                <a:lnTo>
                  <a:pt x="1288415" y="1551559"/>
                </a:lnTo>
                <a:lnTo>
                  <a:pt x="1245743" y="1573784"/>
                </a:lnTo>
                <a:lnTo>
                  <a:pt x="1201547" y="1593342"/>
                </a:lnTo>
                <a:lnTo>
                  <a:pt x="1155954" y="1609852"/>
                </a:lnTo>
                <a:lnTo>
                  <a:pt x="1161796" y="1627124"/>
                </a:lnTo>
                <a:lnTo>
                  <a:pt x="1208532" y="1610233"/>
                </a:lnTo>
                <a:lnTo>
                  <a:pt x="1253744" y="1590167"/>
                </a:lnTo>
                <a:lnTo>
                  <a:pt x="1297305" y="1567434"/>
                </a:lnTo>
                <a:lnTo>
                  <a:pt x="1339215" y="1542034"/>
                </a:lnTo>
                <a:lnTo>
                  <a:pt x="1379220" y="1514094"/>
                </a:lnTo>
                <a:lnTo>
                  <a:pt x="1417320" y="1483614"/>
                </a:lnTo>
                <a:lnTo>
                  <a:pt x="1453388" y="1450848"/>
                </a:lnTo>
                <a:lnTo>
                  <a:pt x="1487170" y="1415923"/>
                </a:lnTo>
                <a:lnTo>
                  <a:pt x="1518793" y="1378712"/>
                </a:lnTo>
                <a:lnTo>
                  <a:pt x="1548003" y="1339723"/>
                </a:lnTo>
                <a:lnTo>
                  <a:pt x="1574546" y="1298702"/>
                </a:lnTo>
                <a:lnTo>
                  <a:pt x="1598549" y="1255903"/>
                </a:lnTo>
                <a:lnTo>
                  <a:pt x="1619885" y="1211453"/>
                </a:lnTo>
                <a:lnTo>
                  <a:pt x="1638173" y="1165479"/>
                </a:lnTo>
                <a:lnTo>
                  <a:pt x="1653667" y="1117981"/>
                </a:lnTo>
                <a:lnTo>
                  <a:pt x="1665986" y="1069340"/>
                </a:lnTo>
                <a:close/>
              </a:path>
              <a:path w="1851660" h="1816735">
                <a:moveTo>
                  <a:pt x="1779524" y="908558"/>
                </a:moveTo>
                <a:lnTo>
                  <a:pt x="1778127" y="860171"/>
                </a:lnTo>
                <a:lnTo>
                  <a:pt x="1774190" y="812546"/>
                </a:lnTo>
                <a:lnTo>
                  <a:pt x="1767586" y="765556"/>
                </a:lnTo>
                <a:lnTo>
                  <a:pt x="1766062" y="757682"/>
                </a:lnTo>
                <a:lnTo>
                  <a:pt x="1766062" y="908558"/>
                </a:lnTo>
                <a:lnTo>
                  <a:pt x="1764665" y="955802"/>
                </a:lnTo>
                <a:lnTo>
                  <a:pt x="1760728" y="1003046"/>
                </a:lnTo>
                <a:lnTo>
                  <a:pt x="1754251" y="1048766"/>
                </a:lnTo>
                <a:lnTo>
                  <a:pt x="1745361" y="1094105"/>
                </a:lnTo>
                <a:lnTo>
                  <a:pt x="1733931" y="1138555"/>
                </a:lnTo>
                <a:lnTo>
                  <a:pt x="1720215" y="1181989"/>
                </a:lnTo>
                <a:lnTo>
                  <a:pt x="1704340" y="1224407"/>
                </a:lnTo>
                <a:lnTo>
                  <a:pt x="1686179" y="1265555"/>
                </a:lnTo>
                <a:lnTo>
                  <a:pt x="1665986" y="1305687"/>
                </a:lnTo>
                <a:lnTo>
                  <a:pt x="1643761" y="1344422"/>
                </a:lnTo>
                <a:lnTo>
                  <a:pt x="1619504" y="1381887"/>
                </a:lnTo>
                <a:lnTo>
                  <a:pt x="1593342" y="1417955"/>
                </a:lnTo>
                <a:lnTo>
                  <a:pt x="1565275" y="1452499"/>
                </a:lnTo>
                <a:lnTo>
                  <a:pt x="1535557" y="1485519"/>
                </a:lnTo>
                <a:lnTo>
                  <a:pt x="1504188" y="1516888"/>
                </a:lnTo>
                <a:lnTo>
                  <a:pt x="1471041" y="1546606"/>
                </a:lnTo>
                <a:lnTo>
                  <a:pt x="1436497" y="1574673"/>
                </a:lnTo>
                <a:lnTo>
                  <a:pt x="1400429" y="1600835"/>
                </a:lnTo>
                <a:lnTo>
                  <a:pt x="1362837" y="1625092"/>
                </a:lnTo>
                <a:lnTo>
                  <a:pt x="1324102" y="1647317"/>
                </a:lnTo>
                <a:lnTo>
                  <a:pt x="1283970" y="1667637"/>
                </a:lnTo>
                <a:lnTo>
                  <a:pt x="1242695" y="1685671"/>
                </a:lnTo>
                <a:lnTo>
                  <a:pt x="1200277" y="1701546"/>
                </a:lnTo>
                <a:lnTo>
                  <a:pt x="1156843" y="1715262"/>
                </a:lnTo>
                <a:lnTo>
                  <a:pt x="1112393" y="1726565"/>
                </a:lnTo>
                <a:lnTo>
                  <a:pt x="1067054" y="1735582"/>
                </a:lnTo>
                <a:lnTo>
                  <a:pt x="1020826" y="1742059"/>
                </a:lnTo>
                <a:lnTo>
                  <a:pt x="973836" y="1745996"/>
                </a:lnTo>
                <a:lnTo>
                  <a:pt x="926211" y="1747266"/>
                </a:lnTo>
                <a:lnTo>
                  <a:pt x="878586" y="1745996"/>
                </a:lnTo>
                <a:lnTo>
                  <a:pt x="831596" y="1742059"/>
                </a:lnTo>
                <a:lnTo>
                  <a:pt x="785495" y="1735582"/>
                </a:lnTo>
                <a:lnTo>
                  <a:pt x="740156" y="1726565"/>
                </a:lnTo>
                <a:lnTo>
                  <a:pt x="695706" y="1715262"/>
                </a:lnTo>
                <a:lnTo>
                  <a:pt x="652145" y="1701546"/>
                </a:lnTo>
                <a:lnTo>
                  <a:pt x="609803" y="1685671"/>
                </a:lnTo>
                <a:lnTo>
                  <a:pt x="568515" y="1667637"/>
                </a:lnTo>
                <a:lnTo>
                  <a:pt x="528434" y="1647317"/>
                </a:lnTo>
                <a:lnTo>
                  <a:pt x="489610" y="1625092"/>
                </a:lnTo>
                <a:lnTo>
                  <a:pt x="452120" y="1600835"/>
                </a:lnTo>
                <a:lnTo>
                  <a:pt x="416039" y="1574673"/>
                </a:lnTo>
                <a:lnTo>
                  <a:pt x="381431" y="1546606"/>
                </a:lnTo>
                <a:lnTo>
                  <a:pt x="348373" y="1516888"/>
                </a:lnTo>
                <a:lnTo>
                  <a:pt x="316928" y="1485519"/>
                </a:lnTo>
                <a:lnTo>
                  <a:pt x="287185" y="1452499"/>
                </a:lnTo>
                <a:lnTo>
                  <a:pt x="259194" y="1417955"/>
                </a:lnTo>
                <a:lnTo>
                  <a:pt x="233032" y="1381887"/>
                </a:lnTo>
                <a:lnTo>
                  <a:pt x="208788" y="1344422"/>
                </a:lnTo>
                <a:lnTo>
                  <a:pt x="186486" y="1305687"/>
                </a:lnTo>
                <a:lnTo>
                  <a:pt x="166268" y="1265555"/>
                </a:lnTo>
                <a:lnTo>
                  <a:pt x="148145" y="1224407"/>
                </a:lnTo>
                <a:lnTo>
                  <a:pt x="132207" y="1181989"/>
                </a:lnTo>
                <a:lnTo>
                  <a:pt x="118529" y="1138555"/>
                </a:lnTo>
                <a:lnTo>
                  <a:pt x="107175" y="1094105"/>
                </a:lnTo>
                <a:lnTo>
                  <a:pt x="98234" y="1048766"/>
                </a:lnTo>
                <a:lnTo>
                  <a:pt x="91744" y="1003046"/>
                </a:lnTo>
                <a:lnTo>
                  <a:pt x="87807" y="955802"/>
                </a:lnTo>
                <a:lnTo>
                  <a:pt x="86474" y="908558"/>
                </a:lnTo>
                <a:lnTo>
                  <a:pt x="87807" y="860933"/>
                </a:lnTo>
                <a:lnTo>
                  <a:pt x="91744" y="814070"/>
                </a:lnTo>
                <a:lnTo>
                  <a:pt x="98234" y="767842"/>
                </a:lnTo>
                <a:lnTo>
                  <a:pt x="107175" y="722630"/>
                </a:lnTo>
                <a:lnTo>
                  <a:pt x="118529" y="678053"/>
                </a:lnTo>
                <a:lnTo>
                  <a:pt x="132207" y="634619"/>
                </a:lnTo>
                <a:lnTo>
                  <a:pt x="148145" y="592328"/>
                </a:lnTo>
                <a:lnTo>
                  <a:pt x="166268" y="551053"/>
                </a:lnTo>
                <a:lnTo>
                  <a:pt x="186486" y="511048"/>
                </a:lnTo>
                <a:lnTo>
                  <a:pt x="208788" y="472186"/>
                </a:lnTo>
                <a:lnTo>
                  <a:pt x="233032" y="434721"/>
                </a:lnTo>
                <a:lnTo>
                  <a:pt x="259194" y="398653"/>
                </a:lnTo>
                <a:lnTo>
                  <a:pt x="287185" y="364109"/>
                </a:lnTo>
                <a:lnTo>
                  <a:pt x="316928" y="331089"/>
                </a:lnTo>
                <a:lnTo>
                  <a:pt x="348373" y="299720"/>
                </a:lnTo>
                <a:lnTo>
                  <a:pt x="381431" y="270002"/>
                </a:lnTo>
                <a:lnTo>
                  <a:pt x="416039" y="242062"/>
                </a:lnTo>
                <a:lnTo>
                  <a:pt x="452120" y="215773"/>
                </a:lnTo>
                <a:lnTo>
                  <a:pt x="489610" y="191516"/>
                </a:lnTo>
                <a:lnTo>
                  <a:pt x="528434" y="169291"/>
                </a:lnTo>
                <a:lnTo>
                  <a:pt x="568515" y="149098"/>
                </a:lnTo>
                <a:lnTo>
                  <a:pt x="609803" y="130937"/>
                </a:lnTo>
                <a:lnTo>
                  <a:pt x="652145" y="115062"/>
                </a:lnTo>
                <a:lnTo>
                  <a:pt x="695706" y="101346"/>
                </a:lnTo>
                <a:lnTo>
                  <a:pt x="740156" y="90043"/>
                </a:lnTo>
                <a:lnTo>
                  <a:pt x="785495" y="81153"/>
                </a:lnTo>
                <a:lnTo>
                  <a:pt x="831596" y="74676"/>
                </a:lnTo>
                <a:lnTo>
                  <a:pt x="878586" y="70739"/>
                </a:lnTo>
                <a:lnTo>
                  <a:pt x="926211" y="69342"/>
                </a:lnTo>
                <a:lnTo>
                  <a:pt x="973836" y="70739"/>
                </a:lnTo>
                <a:lnTo>
                  <a:pt x="1020826" y="74676"/>
                </a:lnTo>
                <a:lnTo>
                  <a:pt x="1067054" y="81153"/>
                </a:lnTo>
                <a:lnTo>
                  <a:pt x="1112393" y="90043"/>
                </a:lnTo>
                <a:lnTo>
                  <a:pt x="1156843" y="101346"/>
                </a:lnTo>
                <a:lnTo>
                  <a:pt x="1200277" y="115062"/>
                </a:lnTo>
                <a:lnTo>
                  <a:pt x="1242695" y="130937"/>
                </a:lnTo>
                <a:lnTo>
                  <a:pt x="1283970" y="149098"/>
                </a:lnTo>
                <a:lnTo>
                  <a:pt x="1324102" y="169291"/>
                </a:lnTo>
                <a:lnTo>
                  <a:pt x="1362837" y="191516"/>
                </a:lnTo>
                <a:lnTo>
                  <a:pt x="1400429" y="215773"/>
                </a:lnTo>
                <a:lnTo>
                  <a:pt x="1436497" y="242062"/>
                </a:lnTo>
                <a:lnTo>
                  <a:pt x="1471041" y="270002"/>
                </a:lnTo>
                <a:lnTo>
                  <a:pt x="1504188" y="299720"/>
                </a:lnTo>
                <a:lnTo>
                  <a:pt x="1535557" y="331089"/>
                </a:lnTo>
                <a:lnTo>
                  <a:pt x="1565275" y="364109"/>
                </a:lnTo>
                <a:lnTo>
                  <a:pt x="1593342" y="398653"/>
                </a:lnTo>
                <a:lnTo>
                  <a:pt x="1619504" y="434721"/>
                </a:lnTo>
                <a:lnTo>
                  <a:pt x="1643761" y="472186"/>
                </a:lnTo>
                <a:lnTo>
                  <a:pt x="1665986" y="511048"/>
                </a:lnTo>
                <a:lnTo>
                  <a:pt x="1686179" y="551053"/>
                </a:lnTo>
                <a:lnTo>
                  <a:pt x="1704340" y="592328"/>
                </a:lnTo>
                <a:lnTo>
                  <a:pt x="1720215" y="634619"/>
                </a:lnTo>
                <a:lnTo>
                  <a:pt x="1733931" y="678053"/>
                </a:lnTo>
                <a:lnTo>
                  <a:pt x="1745361" y="722630"/>
                </a:lnTo>
                <a:lnTo>
                  <a:pt x="1754251" y="767842"/>
                </a:lnTo>
                <a:lnTo>
                  <a:pt x="1760728" y="814070"/>
                </a:lnTo>
                <a:lnTo>
                  <a:pt x="1764665" y="860933"/>
                </a:lnTo>
                <a:lnTo>
                  <a:pt x="1766062" y="908558"/>
                </a:lnTo>
                <a:lnTo>
                  <a:pt x="1766062" y="757682"/>
                </a:lnTo>
                <a:lnTo>
                  <a:pt x="1758442" y="719582"/>
                </a:lnTo>
                <a:lnTo>
                  <a:pt x="1746885" y="674370"/>
                </a:lnTo>
                <a:lnTo>
                  <a:pt x="1733042" y="630174"/>
                </a:lnTo>
                <a:lnTo>
                  <a:pt x="1716913" y="587248"/>
                </a:lnTo>
                <a:lnTo>
                  <a:pt x="1698498" y="545338"/>
                </a:lnTo>
                <a:lnTo>
                  <a:pt x="1677924" y="504571"/>
                </a:lnTo>
                <a:lnTo>
                  <a:pt x="1655191" y="465201"/>
                </a:lnTo>
                <a:lnTo>
                  <a:pt x="1630553" y="427101"/>
                </a:lnTo>
                <a:lnTo>
                  <a:pt x="1604010" y="390525"/>
                </a:lnTo>
                <a:lnTo>
                  <a:pt x="1575562" y="355346"/>
                </a:lnTo>
                <a:lnTo>
                  <a:pt x="1545336" y="321818"/>
                </a:lnTo>
                <a:lnTo>
                  <a:pt x="1513459" y="289941"/>
                </a:lnTo>
                <a:lnTo>
                  <a:pt x="1479804" y="259715"/>
                </a:lnTo>
                <a:lnTo>
                  <a:pt x="1444625" y="231267"/>
                </a:lnTo>
                <a:lnTo>
                  <a:pt x="1408049" y="204597"/>
                </a:lnTo>
                <a:lnTo>
                  <a:pt x="1369949" y="180086"/>
                </a:lnTo>
                <a:lnTo>
                  <a:pt x="1330452" y="157480"/>
                </a:lnTo>
                <a:lnTo>
                  <a:pt x="1289685" y="136906"/>
                </a:lnTo>
                <a:lnTo>
                  <a:pt x="1247775" y="118491"/>
                </a:lnTo>
                <a:lnTo>
                  <a:pt x="1204722" y="102362"/>
                </a:lnTo>
                <a:lnTo>
                  <a:pt x="1160526" y="88392"/>
                </a:lnTo>
                <a:lnTo>
                  <a:pt x="1115314" y="76962"/>
                </a:lnTo>
                <a:lnTo>
                  <a:pt x="1077087" y="69342"/>
                </a:lnTo>
                <a:lnTo>
                  <a:pt x="1022350" y="61214"/>
                </a:lnTo>
                <a:lnTo>
                  <a:pt x="974598" y="57277"/>
                </a:lnTo>
                <a:lnTo>
                  <a:pt x="926211" y="55880"/>
                </a:lnTo>
                <a:lnTo>
                  <a:pt x="877824" y="57277"/>
                </a:lnTo>
                <a:lnTo>
                  <a:pt x="830072" y="61214"/>
                </a:lnTo>
                <a:lnTo>
                  <a:pt x="783209" y="67818"/>
                </a:lnTo>
                <a:lnTo>
                  <a:pt x="737108" y="76962"/>
                </a:lnTo>
                <a:lnTo>
                  <a:pt x="691896" y="88392"/>
                </a:lnTo>
                <a:lnTo>
                  <a:pt x="647827" y="102362"/>
                </a:lnTo>
                <a:lnTo>
                  <a:pt x="604710" y="118491"/>
                </a:lnTo>
                <a:lnTo>
                  <a:pt x="562762" y="136906"/>
                </a:lnTo>
                <a:lnTo>
                  <a:pt x="522033" y="157480"/>
                </a:lnTo>
                <a:lnTo>
                  <a:pt x="482587" y="180086"/>
                </a:lnTo>
                <a:lnTo>
                  <a:pt x="444500" y="204597"/>
                </a:lnTo>
                <a:lnTo>
                  <a:pt x="407835" y="231267"/>
                </a:lnTo>
                <a:lnTo>
                  <a:pt x="372668" y="259715"/>
                </a:lnTo>
                <a:lnTo>
                  <a:pt x="339077" y="289941"/>
                </a:lnTo>
                <a:lnTo>
                  <a:pt x="307136" y="321818"/>
                </a:lnTo>
                <a:lnTo>
                  <a:pt x="276910" y="355346"/>
                </a:lnTo>
                <a:lnTo>
                  <a:pt x="248475" y="390525"/>
                </a:lnTo>
                <a:lnTo>
                  <a:pt x="221894" y="427101"/>
                </a:lnTo>
                <a:lnTo>
                  <a:pt x="197256" y="465201"/>
                </a:lnTo>
                <a:lnTo>
                  <a:pt x="174612" y="504571"/>
                </a:lnTo>
                <a:lnTo>
                  <a:pt x="154051" y="545338"/>
                </a:lnTo>
                <a:lnTo>
                  <a:pt x="135648" y="587248"/>
                </a:lnTo>
                <a:lnTo>
                  <a:pt x="119456" y="630174"/>
                </a:lnTo>
                <a:lnTo>
                  <a:pt x="105562" y="674370"/>
                </a:lnTo>
                <a:lnTo>
                  <a:pt x="94030" y="719582"/>
                </a:lnTo>
                <a:lnTo>
                  <a:pt x="84924" y="765556"/>
                </a:lnTo>
                <a:lnTo>
                  <a:pt x="78346" y="812546"/>
                </a:lnTo>
                <a:lnTo>
                  <a:pt x="74345" y="860171"/>
                </a:lnTo>
                <a:lnTo>
                  <a:pt x="72986" y="908558"/>
                </a:lnTo>
                <a:lnTo>
                  <a:pt x="74345" y="956945"/>
                </a:lnTo>
                <a:lnTo>
                  <a:pt x="78346" y="1004189"/>
                </a:lnTo>
                <a:lnTo>
                  <a:pt x="84924" y="1051052"/>
                </a:lnTo>
                <a:lnTo>
                  <a:pt x="94030" y="1097026"/>
                </a:lnTo>
                <a:lnTo>
                  <a:pt x="105562" y="1142365"/>
                </a:lnTo>
                <a:lnTo>
                  <a:pt x="119456" y="1186434"/>
                </a:lnTo>
                <a:lnTo>
                  <a:pt x="135648" y="1229487"/>
                </a:lnTo>
                <a:lnTo>
                  <a:pt x="154051" y="1271397"/>
                </a:lnTo>
                <a:lnTo>
                  <a:pt x="174612" y="1312037"/>
                </a:lnTo>
                <a:lnTo>
                  <a:pt x="197256" y="1351407"/>
                </a:lnTo>
                <a:lnTo>
                  <a:pt x="221894" y="1389507"/>
                </a:lnTo>
                <a:lnTo>
                  <a:pt x="248475" y="1426083"/>
                </a:lnTo>
                <a:lnTo>
                  <a:pt x="276910" y="1461262"/>
                </a:lnTo>
                <a:lnTo>
                  <a:pt x="307136" y="1494790"/>
                </a:lnTo>
                <a:lnTo>
                  <a:pt x="339077" y="1526667"/>
                </a:lnTo>
                <a:lnTo>
                  <a:pt x="372668" y="1556893"/>
                </a:lnTo>
                <a:lnTo>
                  <a:pt x="407835" y="1585341"/>
                </a:lnTo>
                <a:lnTo>
                  <a:pt x="444500" y="1612011"/>
                </a:lnTo>
                <a:lnTo>
                  <a:pt x="482587" y="1636649"/>
                </a:lnTo>
                <a:lnTo>
                  <a:pt x="522033" y="1659255"/>
                </a:lnTo>
                <a:lnTo>
                  <a:pt x="562762" y="1679829"/>
                </a:lnTo>
                <a:lnTo>
                  <a:pt x="604710" y="1698117"/>
                </a:lnTo>
                <a:lnTo>
                  <a:pt x="647827" y="1714373"/>
                </a:lnTo>
                <a:lnTo>
                  <a:pt x="691896" y="1728216"/>
                </a:lnTo>
                <a:lnTo>
                  <a:pt x="737108" y="1739773"/>
                </a:lnTo>
                <a:lnTo>
                  <a:pt x="783209" y="1748790"/>
                </a:lnTo>
                <a:lnTo>
                  <a:pt x="830072" y="1755394"/>
                </a:lnTo>
                <a:lnTo>
                  <a:pt x="877824" y="1759458"/>
                </a:lnTo>
                <a:lnTo>
                  <a:pt x="926211" y="1760728"/>
                </a:lnTo>
                <a:lnTo>
                  <a:pt x="974598" y="1759458"/>
                </a:lnTo>
                <a:lnTo>
                  <a:pt x="1022350" y="1755394"/>
                </a:lnTo>
                <a:lnTo>
                  <a:pt x="1069340" y="1748790"/>
                </a:lnTo>
                <a:lnTo>
                  <a:pt x="1077099" y="1747266"/>
                </a:lnTo>
                <a:lnTo>
                  <a:pt x="1115314" y="1739773"/>
                </a:lnTo>
                <a:lnTo>
                  <a:pt x="1160526" y="1728216"/>
                </a:lnTo>
                <a:lnTo>
                  <a:pt x="1204722" y="1714373"/>
                </a:lnTo>
                <a:lnTo>
                  <a:pt x="1247775" y="1698117"/>
                </a:lnTo>
                <a:lnTo>
                  <a:pt x="1289685" y="1679829"/>
                </a:lnTo>
                <a:lnTo>
                  <a:pt x="1330452" y="1659255"/>
                </a:lnTo>
                <a:lnTo>
                  <a:pt x="1369949" y="1636649"/>
                </a:lnTo>
                <a:lnTo>
                  <a:pt x="1408049" y="1612011"/>
                </a:lnTo>
                <a:lnTo>
                  <a:pt x="1444625" y="1585341"/>
                </a:lnTo>
                <a:lnTo>
                  <a:pt x="1479804" y="1556893"/>
                </a:lnTo>
                <a:lnTo>
                  <a:pt x="1513459" y="1526667"/>
                </a:lnTo>
                <a:lnTo>
                  <a:pt x="1545336" y="1494790"/>
                </a:lnTo>
                <a:lnTo>
                  <a:pt x="1575562" y="1461262"/>
                </a:lnTo>
                <a:lnTo>
                  <a:pt x="1604010" y="1426083"/>
                </a:lnTo>
                <a:lnTo>
                  <a:pt x="1630553" y="1389507"/>
                </a:lnTo>
                <a:lnTo>
                  <a:pt x="1655191" y="1351407"/>
                </a:lnTo>
                <a:lnTo>
                  <a:pt x="1677924" y="1312037"/>
                </a:lnTo>
                <a:lnTo>
                  <a:pt x="1698498" y="1271397"/>
                </a:lnTo>
                <a:lnTo>
                  <a:pt x="1716913" y="1229487"/>
                </a:lnTo>
                <a:lnTo>
                  <a:pt x="1733042" y="1186434"/>
                </a:lnTo>
                <a:lnTo>
                  <a:pt x="1746885" y="1142365"/>
                </a:lnTo>
                <a:lnTo>
                  <a:pt x="1758442" y="1097026"/>
                </a:lnTo>
                <a:lnTo>
                  <a:pt x="1767586" y="1051052"/>
                </a:lnTo>
                <a:lnTo>
                  <a:pt x="1774190" y="1004189"/>
                </a:lnTo>
                <a:lnTo>
                  <a:pt x="1778127" y="956945"/>
                </a:lnTo>
                <a:lnTo>
                  <a:pt x="1779524" y="908558"/>
                </a:lnTo>
                <a:close/>
              </a:path>
              <a:path w="1851660" h="1816735">
                <a:moveTo>
                  <a:pt x="1834769" y="937133"/>
                </a:moveTo>
                <a:lnTo>
                  <a:pt x="1798828" y="937133"/>
                </a:lnTo>
                <a:lnTo>
                  <a:pt x="1795907" y="985647"/>
                </a:lnTo>
                <a:lnTo>
                  <a:pt x="1790446" y="1032637"/>
                </a:lnTo>
                <a:lnTo>
                  <a:pt x="1782572" y="1079246"/>
                </a:lnTo>
                <a:lnTo>
                  <a:pt x="1772158" y="1124966"/>
                </a:lnTo>
                <a:lnTo>
                  <a:pt x="1759458" y="1169797"/>
                </a:lnTo>
                <a:lnTo>
                  <a:pt x="1744345" y="1213485"/>
                </a:lnTo>
                <a:lnTo>
                  <a:pt x="1727073" y="1256157"/>
                </a:lnTo>
                <a:lnTo>
                  <a:pt x="1707769" y="1297686"/>
                </a:lnTo>
                <a:lnTo>
                  <a:pt x="1686179" y="1337945"/>
                </a:lnTo>
                <a:lnTo>
                  <a:pt x="1662684" y="1376934"/>
                </a:lnTo>
                <a:lnTo>
                  <a:pt x="1637284" y="1414653"/>
                </a:lnTo>
                <a:lnTo>
                  <a:pt x="1609979" y="1450848"/>
                </a:lnTo>
                <a:lnTo>
                  <a:pt x="1580896" y="1485519"/>
                </a:lnTo>
                <a:lnTo>
                  <a:pt x="1550035" y="1518666"/>
                </a:lnTo>
                <a:lnTo>
                  <a:pt x="1517523" y="1550162"/>
                </a:lnTo>
                <a:lnTo>
                  <a:pt x="1483360" y="1580007"/>
                </a:lnTo>
                <a:lnTo>
                  <a:pt x="1447800" y="1608074"/>
                </a:lnTo>
                <a:lnTo>
                  <a:pt x="1410716" y="1634363"/>
                </a:lnTo>
                <a:lnTo>
                  <a:pt x="1372235" y="1658620"/>
                </a:lnTo>
                <a:lnTo>
                  <a:pt x="1332357" y="1680845"/>
                </a:lnTo>
                <a:lnTo>
                  <a:pt x="1291336" y="1701038"/>
                </a:lnTo>
                <a:lnTo>
                  <a:pt x="1249172" y="1719199"/>
                </a:lnTo>
                <a:lnTo>
                  <a:pt x="1205738" y="1735074"/>
                </a:lnTo>
                <a:lnTo>
                  <a:pt x="1161415" y="1748790"/>
                </a:lnTo>
                <a:lnTo>
                  <a:pt x="1116076" y="1760093"/>
                </a:lnTo>
                <a:lnTo>
                  <a:pt x="1069721" y="1769110"/>
                </a:lnTo>
                <a:lnTo>
                  <a:pt x="1022591" y="1775587"/>
                </a:lnTo>
                <a:lnTo>
                  <a:pt x="974852" y="1779524"/>
                </a:lnTo>
                <a:lnTo>
                  <a:pt x="926211" y="1780794"/>
                </a:lnTo>
                <a:lnTo>
                  <a:pt x="873633" y="1779270"/>
                </a:lnTo>
                <a:lnTo>
                  <a:pt x="821944" y="1774571"/>
                </a:lnTo>
                <a:lnTo>
                  <a:pt x="771144" y="1767078"/>
                </a:lnTo>
                <a:lnTo>
                  <a:pt x="721360" y="1756664"/>
                </a:lnTo>
                <a:lnTo>
                  <a:pt x="672592" y="1743329"/>
                </a:lnTo>
                <a:lnTo>
                  <a:pt x="625055" y="1727454"/>
                </a:lnTo>
                <a:lnTo>
                  <a:pt x="578764" y="1708912"/>
                </a:lnTo>
                <a:lnTo>
                  <a:pt x="533831" y="1687830"/>
                </a:lnTo>
                <a:lnTo>
                  <a:pt x="490321" y="1664335"/>
                </a:lnTo>
                <a:lnTo>
                  <a:pt x="448348" y="1638554"/>
                </a:lnTo>
                <a:lnTo>
                  <a:pt x="407974" y="1610487"/>
                </a:lnTo>
                <a:lnTo>
                  <a:pt x="369303" y="1580007"/>
                </a:lnTo>
                <a:lnTo>
                  <a:pt x="332422" y="1547749"/>
                </a:lnTo>
                <a:lnTo>
                  <a:pt x="307035" y="1573149"/>
                </a:lnTo>
                <a:lnTo>
                  <a:pt x="342658" y="1604645"/>
                </a:lnTo>
                <a:lnTo>
                  <a:pt x="379895" y="1634236"/>
                </a:lnTo>
                <a:lnTo>
                  <a:pt x="418680" y="1661922"/>
                </a:lnTo>
                <a:lnTo>
                  <a:pt x="458939" y="1687449"/>
                </a:lnTo>
                <a:lnTo>
                  <a:pt x="500595" y="1711071"/>
                </a:lnTo>
                <a:lnTo>
                  <a:pt x="543572" y="1732407"/>
                </a:lnTo>
                <a:lnTo>
                  <a:pt x="587794" y="1751584"/>
                </a:lnTo>
                <a:lnTo>
                  <a:pt x="633196" y="1768348"/>
                </a:lnTo>
                <a:lnTo>
                  <a:pt x="679704" y="1782826"/>
                </a:lnTo>
                <a:lnTo>
                  <a:pt x="727202" y="1794764"/>
                </a:lnTo>
                <a:lnTo>
                  <a:pt x="775716" y="1804289"/>
                </a:lnTo>
                <a:lnTo>
                  <a:pt x="825119" y="1811020"/>
                </a:lnTo>
                <a:lnTo>
                  <a:pt x="875284" y="1815211"/>
                </a:lnTo>
                <a:lnTo>
                  <a:pt x="926211" y="1816608"/>
                </a:lnTo>
                <a:lnTo>
                  <a:pt x="975106" y="1815338"/>
                </a:lnTo>
                <a:lnTo>
                  <a:pt x="1023353" y="1811528"/>
                </a:lnTo>
                <a:lnTo>
                  <a:pt x="1070864" y="1805178"/>
                </a:lnTo>
                <a:lnTo>
                  <a:pt x="1117600" y="1796542"/>
                </a:lnTo>
                <a:lnTo>
                  <a:pt x="1163447" y="1785366"/>
                </a:lnTo>
                <a:lnTo>
                  <a:pt x="1208278" y="1772031"/>
                </a:lnTo>
                <a:lnTo>
                  <a:pt x="1252220" y="1756537"/>
                </a:lnTo>
                <a:lnTo>
                  <a:pt x="1295019" y="1738757"/>
                </a:lnTo>
                <a:lnTo>
                  <a:pt x="1336675" y="1718945"/>
                </a:lnTo>
                <a:lnTo>
                  <a:pt x="1377188" y="1697228"/>
                </a:lnTo>
                <a:lnTo>
                  <a:pt x="1416431" y="1673352"/>
                </a:lnTo>
                <a:lnTo>
                  <a:pt x="1454277" y="1647698"/>
                </a:lnTo>
                <a:lnTo>
                  <a:pt x="1490853" y="1620266"/>
                </a:lnTo>
                <a:lnTo>
                  <a:pt x="1525905" y="1590929"/>
                </a:lnTo>
                <a:lnTo>
                  <a:pt x="1559433" y="1559941"/>
                </a:lnTo>
                <a:lnTo>
                  <a:pt x="1591310" y="1527429"/>
                </a:lnTo>
                <a:lnTo>
                  <a:pt x="1621536" y="1493266"/>
                </a:lnTo>
                <a:lnTo>
                  <a:pt x="1650111" y="1457706"/>
                </a:lnTo>
                <a:lnTo>
                  <a:pt x="1676908" y="1420622"/>
                </a:lnTo>
                <a:lnTo>
                  <a:pt x="1701800" y="1382268"/>
                </a:lnTo>
                <a:lnTo>
                  <a:pt x="1724787" y="1342517"/>
                </a:lnTo>
                <a:lnTo>
                  <a:pt x="1745869" y="1301496"/>
                </a:lnTo>
                <a:lnTo>
                  <a:pt x="1764792" y="1259459"/>
                </a:lnTo>
                <a:lnTo>
                  <a:pt x="1781683" y="1216152"/>
                </a:lnTo>
                <a:lnTo>
                  <a:pt x="1796288" y="1171956"/>
                </a:lnTo>
                <a:lnTo>
                  <a:pt x="1808734" y="1126617"/>
                </a:lnTo>
                <a:lnTo>
                  <a:pt x="1818894" y="1080389"/>
                </a:lnTo>
                <a:lnTo>
                  <a:pt x="1826641" y="1033399"/>
                </a:lnTo>
                <a:lnTo>
                  <a:pt x="1831975" y="985647"/>
                </a:lnTo>
                <a:lnTo>
                  <a:pt x="1834769" y="937133"/>
                </a:lnTo>
                <a:close/>
              </a:path>
              <a:path w="1851660" h="1816735">
                <a:moveTo>
                  <a:pt x="1851279" y="794258"/>
                </a:moveTo>
                <a:lnTo>
                  <a:pt x="1847342" y="745998"/>
                </a:lnTo>
                <a:lnTo>
                  <a:pt x="1834769" y="702183"/>
                </a:lnTo>
                <a:lnTo>
                  <a:pt x="1798828" y="682498"/>
                </a:lnTo>
                <a:lnTo>
                  <a:pt x="1792478" y="657987"/>
                </a:lnTo>
                <a:lnTo>
                  <a:pt x="1778762" y="615188"/>
                </a:lnTo>
                <a:lnTo>
                  <a:pt x="1796288" y="559689"/>
                </a:lnTo>
                <a:lnTo>
                  <a:pt x="1774190" y="480822"/>
                </a:lnTo>
                <a:lnTo>
                  <a:pt x="1750949" y="428244"/>
                </a:lnTo>
                <a:lnTo>
                  <a:pt x="1712214" y="378079"/>
                </a:lnTo>
                <a:lnTo>
                  <a:pt x="1643888" y="306832"/>
                </a:lnTo>
                <a:lnTo>
                  <a:pt x="1591564" y="300355"/>
                </a:lnTo>
                <a:lnTo>
                  <a:pt x="1576578" y="315341"/>
                </a:lnTo>
                <a:lnTo>
                  <a:pt x="1609725" y="353822"/>
                </a:lnTo>
                <a:lnTo>
                  <a:pt x="1640459" y="393954"/>
                </a:lnTo>
                <a:lnTo>
                  <a:pt x="1668780" y="435610"/>
                </a:lnTo>
                <a:lnTo>
                  <a:pt x="1694561" y="478790"/>
                </a:lnTo>
                <a:lnTo>
                  <a:pt x="1717929" y="523240"/>
                </a:lnTo>
                <a:lnTo>
                  <a:pt x="1738630" y="568960"/>
                </a:lnTo>
                <a:lnTo>
                  <a:pt x="1756664" y="615696"/>
                </a:lnTo>
                <a:lnTo>
                  <a:pt x="1772031" y="663448"/>
                </a:lnTo>
                <a:lnTo>
                  <a:pt x="1784604" y="712216"/>
                </a:lnTo>
                <a:lnTo>
                  <a:pt x="1794510" y="761619"/>
                </a:lnTo>
                <a:lnTo>
                  <a:pt x="1801495" y="811530"/>
                </a:lnTo>
                <a:lnTo>
                  <a:pt x="1805686" y="862076"/>
                </a:lnTo>
                <a:lnTo>
                  <a:pt x="1826895" y="862076"/>
                </a:lnTo>
                <a:lnTo>
                  <a:pt x="1823466" y="819912"/>
                </a:lnTo>
                <a:lnTo>
                  <a:pt x="1851279" y="794258"/>
                </a:lnTo>
                <a:close/>
              </a:path>
            </a:pathLst>
          </a:custGeom>
          <a:solidFill>
            <a:srgbClr val="52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519" y="2340864"/>
            <a:ext cx="5987795" cy="4558284"/>
          </a:xfrm>
          <a:prstGeom prst="rect">
            <a:avLst/>
          </a:prstGeom>
        </p:spPr>
      </p:pic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870454" y="2426335"/>
            <a:ext cx="520509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BASIC</a:t>
            </a:r>
            <a:r>
              <a:rPr spc="-330" dirty="0"/>
              <a:t> </a:t>
            </a:r>
            <a:r>
              <a:rPr spc="-10" dirty="0"/>
              <a:t>CONCEPTS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97783" y="3855211"/>
            <a:ext cx="770000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774065" algn="l"/>
                <a:tab pos="2082164" algn="l"/>
                <a:tab pos="2755900" algn="l"/>
                <a:tab pos="3708400" algn="l"/>
                <a:tab pos="4020820" algn="l"/>
                <a:tab pos="5148580" algn="l"/>
                <a:tab pos="5521960" algn="l"/>
                <a:tab pos="6596380" algn="l"/>
                <a:tab pos="7110095" algn="l"/>
              </a:tabLst>
            </a:pP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(Cascading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Style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Sheets)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designed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enhance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100" spc="-50" dirty="0">
                <a:solidFill>
                  <a:srgbClr val="9FDFF8"/>
                </a:solidFill>
                <a:latin typeface="Carlito"/>
                <a:cs typeface="Carlito"/>
              </a:rPr>
              <a:t>visual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97783" y="4076192"/>
            <a:ext cx="7534275" cy="13315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260"/>
              </a:spcBef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appeal</a:t>
            </a:r>
            <a:r>
              <a:rPr sz="21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3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-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web</a:t>
            </a:r>
            <a:r>
              <a:rPr sz="21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pages</a:t>
            </a:r>
            <a:endParaRPr sz="21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24066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Applies</a:t>
            </a:r>
            <a:r>
              <a:rPr sz="2100" spc="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styles</a:t>
            </a:r>
            <a:r>
              <a:rPr sz="2100" spc="1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100" spc="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21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documents,</a:t>
            </a:r>
            <a:r>
              <a:rPr sz="2100" spc="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defining</a:t>
            </a:r>
            <a:r>
              <a:rPr sz="2100" spc="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fonts,</a:t>
            </a:r>
            <a:r>
              <a:rPr sz="2100" spc="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colors,</a:t>
            </a:r>
            <a:r>
              <a:rPr sz="2100" spc="2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spacing,</a:t>
            </a:r>
            <a:endParaRPr sz="21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395"/>
              </a:spcBef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more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49755" y="2888361"/>
            <a:ext cx="40894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50" dirty="0">
                <a:solidFill>
                  <a:srgbClr val="92DCEB"/>
                </a:solidFill>
                <a:latin typeface="Carlito"/>
                <a:cs typeface="Carlito"/>
              </a:rPr>
              <a:t>1</a:t>
            </a:r>
            <a:endParaRPr sz="5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8153" y="4009750"/>
            <a:ext cx="10114788" cy="3288791"/>
          </a:xfrm>
          <a:prstGeom prst="rect">
            <a:avLst/>
          </a:prstGeom>
        </p:spPr>
      </p:pic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7969377" y="684402"/>
            <a:ext cx="240601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SYNTAX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59383" y="4009750"/>
            <a:ext cx="5875020" cy="23196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39395" algn="l"/>
              </a:tabLst>
            </a:pPr>
            <a:r>
              <a:rPr sz="2100" spc="-35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1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syntax</a:t>
            </a:r>
            <a:r>
              <a:rPr sz="2100" spc="-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consists</a:t>
            </a:r>
            <a:r>
              <a:rPr sz="21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rules</a:t>
            </a:r>
            <a:r>
              <a:rPr sz="21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9FDFF8"/>
                </a:solidFill>
                <a:latin typeface="Carlito"/>
                <a:cs typeface="Carlito"/>
              </a:rPr>
              <a:t>guidelines</a:t>
            </a:r>
            <a:r>
              <a:rPr sz="21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21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styling</a:t>
            </a:r>
            <a:endParaRPr sz="2100" dirty="0">
              <a:latin typeface="Carlito"/>
              <a:cs typeface="Carlito"/>
            </a:endParaRPr>
          </a:p>
          <a:p>
            <a:pPr marL="239395">
              <a:lnSpc>
                <a:spcPct val="100000"/>
              </a:lnSpc>
              <a:spcBef>
                <a:spcPts val="385"/>
              </a:spcBef>
            </a:pPr>
            <a:r>
              <a:rPr sz="2100" spc="-60" dirty="0">
                <a:solidFill>
                  <a:srgbClr val="9FDFF8"/>
                </a:solidFill>
                <a:latin typeface="Carlito"/>
                <a:cs typeface="Carlito"/>
              </a:rPr>
              <a:t>HTML</a:t>
            </a:r>
            <a:r>
              <a:rPr sz="2100" spc="-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documents</a:t>
            </a:r>
            <a:endParaRPr sz="2100" dirty="0">
              <a:latin typeface="Carlito"/>
              <a:cs typeface="Carlito"/>
            </a:endParaRPr>
          </a:p>
          <a:p>
            <a:pPr marL="239395" marR="5080" indent="-227329">
              <a:lnSpc>
                <a:spcPct val="115700"/>
              </a:lnSpc>
              <a:spcBef>
                <a:spcPts val="600"/>
              </a:spcBef>
              <a:buFont typeface="Arial"/>
              <a:buChar char="•"/>
              <a:tabLst>
                <a:tab pos="23939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Includes</a:t>
            </a:r>
            <a:r>
              <a:rPr sz="2100" spc="2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100" spc="2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selector</a:t>
            </a:r>
            <a:r>
              <a:rPr sz="2100" spc="3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2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100" spc="2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declaration</a:t>
            </a:r>
            <a:r>
              <a:rPr sz="2100" spc="25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block,</a:t>
            </a:r>
            <a:r>
              <a:rPr sz="2100" spc="2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which </a:t>
            </a:r>
            <a:r>
              <a:rPr sz="2100" spc="-55" dirty="0">
                <a:solidFill>
                  <a:srgbClr val="9FDFF8"/>
                </a:solidFill>
                <a:latin typeface="Carlito"/>
                <a:cs typeface="Carlito"/>
              </a:rPr>
              <a:t>contains</a:t>
            </a:r>
            <a:r>
              <a:rPr sz="2100" spc="-20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one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or</a:t>
            </a:r>
            <a:r>
              <a:rPr sz="21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more</a:t>
            </a:r>
            <a:r>
              <a:rPr sz="21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declarations.</a:t>
            </a:r>
            <a:endParaRPr sz="2100" dirty="0">
              <a:latin typeface="Carlito"/>
              <a:cs typeface="Carlito"/>
            </a:endParaRPr>
          </a:p>
          <a:p>
            <a:pPr marL="239395" marR="29845" indent="-227329">
              <a:lnSpc>
                <a:spcPts val="2920"/>
              </a:lnSpc>
              <a:spcBef>
                <a:spcPts val="80"/>
              </a:spcBef>
              <a:buFont typeface="Arial"/>
              <a:buChar char="•"/>
              <a:tabLst>
                <a:tab pos="239395" algn="l"/>
              </a:tabLst>
            </a:pP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Each</a:t>
            </a:r>
            <a:r>
              <a:rPr sz="2100" spc="2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declaration</a:t>
            </a:r>
            <a:r>
              <a:rPr sz="2100" spc="3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is</a:t>
            </a:r>
            <a:r>
              <a:rPr sz="2100" spc="2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made</a:t>
            </a:r>
            <a:r>
              <a:rPr sz="2100" spc="1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up</a:t>
            </a:r>
            <a:r>
              <a:rPr sz="2100" spc="2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of</a:t>
            </a:r>
            <a:r>
              <a:rPr sz="2100" spc="2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100" spc="21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property</a:t>
            </a:r>
            <a:r>
              <a:rPr sz="2100" spc="25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100" spc="1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9FDFF8"/>
                </a:solidFill>
                <a:latin typeface="Carlito"/>
                <a:cs typeface="Carlito"/>
              </a:rPr>
              <a:t>its </a:t>
            </a:r>
            <a:r>
              <a:rPr sz="2100" spc="-35" dirty="0">
                <a:solidFill>
                  <a:srgbClr val="9FDFF8"/>
                </a:solidFill>
                <a:latin typeface="Carlito"/>
                <a:cs typeface="Carlito"/>
              </a:rPr>
              <a:t>value,</a:t>
            </a:r>
            <a:r>
              <a:rPr sz="21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40" dirty="0">
                <a:solidFill>
                  <a:srgbClr val="9FDFF8"/>
                </a:solidFill>
                <a:latin typeface="Carlito"/>
                <a:cs typeface="Carlito"/>
              </a:rPr>
              <a:t>separated</a:t>
            </a:r>
            <a:r>
              <a:rPr sz="21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2100" spc="-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1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9FDFF8"/>
                </a:solidFill>
                <a:latin typeface="Carlito"/>
                <a:cs typeface="Carlito"/>
              </a:rPr>
              <a:t>colon.</a:t>
            </a:r>
            <a:endParaRPr sz="21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8669"/>
            <a:ext cx="18287999" cy="10286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65035" y="3069335"/>
            <a:ext cx="1591310" cy="1564005"/>
            <a:chOff x="6765035" y="3069335"/>
            <a:chExt cx="1591310" cy="1564005"/>
          </a:xfrm>
        </p:grpSpPr>
        <p:sp>
          <p:nvSpPr>
            <p:cNvPr id="4" name="object 4"/>
            <p:cNvSpPr/>
            <p:nvPr/>
          </p:nvSpPr>
          <p:spPr>
            <a:xfrm>
              <a:off x="6922007" y="3069335"/>
              <a:ext cx="1434465" cy="1434465"/>
            </a:xfrm>
            <a:custGeom>
              <a:avLst/>
              <a:gdLst/>
              <a:ahLst/>
              <a:cxnLst/>
              <a:rect l="l" t="t" r="r" b="b"/>
              <a:pathLst>
                <a:path w="1434465" h="1434464">
                  <a:moveTo>
                    <a:pt x="1434083" y="0"/>
                  </a:moveTo>
                  <a:lnTo>
                    <a:pt x="0" y="0"/>
                  </a:lnTo>
                  <a:lnTo>
                    <a:pt x="0" y="1434083"/>
                  </a:lnTo>
                  <a:lnTo>
                    <a:pt x="1434083" y="1434083"/>
                  </a:lnTo>
                  <a:lnTo>
                    <a:pt x="1434083" y="0"/>
                  </a:lnTo>
                  <a:close/>
                </a:path>
              </a:pathLst>
            </a:custGeom>
            <a:solidFill>
              <a:srgbClr val="00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5035" y="3200399"/>
              <a:ext cx="1432560" cy="1432560"/>
            </a:xfrm>
            <a:custGeom>
              <a:avLst/>
              <a:gdLst/>
              <a:ahLst/>
              <a:cxnLst/>
              <a:rect l="l" t="t" r="r" b="b"/>
              <a:pathLst>
                <a:path w="1432559" h="1432560">
                  <a:moveTo>
                    <a:pt x="1432559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1432559" y="1432560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00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345923" y="3134867"/>
            <a:ext cx="1591310" cy="1564005"/>
            <a:chOff x="12345923" y="3134867"/>
            <a:chExt cx="1591310" cy="1564005"/>
          </a:xfrm>
        </p:grpSpPr>
        <p:sp>
          <p:nvSpPr>
            <p:cNvPr id="7" name="object 7"/>
            <p:cNvSpPr/>
            <p:nvPr/>
          </p:nvSpPr>
          <p:spPr>
            <a:xfrm>
              <a:off x="12502895" y="3134867"/>
              <a:ext cx="1434465" cy="1432560"/>
            </a:xfrm>
            <a:custGeom>
              <a:avLst/>
              <a:gdLst/>
              <a:ahLst/>
              <a:cxnLst/>
              <a:rect l="l" t="t" r="r" b="b"/>
              <a:pathLst>
                <a:path w="1434465" h="1432560">
                  <a:moveTo>
                    <a:pt x="1434084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1434084" y="1432559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00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45923" y="3264407"/>
              <a:ext cx="1434465" cy="1434465"/>
            </a:xfrm>
            <a:custGeom>
              <a:avLst/>
              <a:gdLst/>
              <a:ahLst/>
              <a:cxnLst/>
              <a:rect l="l" t="t" r="r" b="b"/>
              <a:pathLst>
                <a:path w="1434465" h="1434464">
                  <a:moveTo>
                    <a:pt x="1434083" y="0"/>
                  </a:moveTo>
                  <a:lnTo>
                    <a:pt x="0" y="0"/>
                  </a:lnTo>
                  <a:lnTo>
                    <a:pt x="0" y="1434084"/>
                  </a:lnTo>
                  <a:lnTo>
                    <a:pt x="1434083" y="1434084"/>
                  </a:lnTo>
                  <a:lnTo>
                    <a:pt x="1434083" y="0"/>
                  </a:lnTo>
                  <a:close/>
                </a:path>
              </a:pathLst>
            </a:custGeom>
            <a:solidFill>
              <a:srgbClr val="00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544" y="3069335"/>
            <a:ext cx="1591056" cy="156362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3016484" y="3939540"/>
            <a:ext cx="328930" cy="85090"/>
          </a:xfrm>
          <a:custGeom>
            <a:avLst/>
            <a:gdLst/>
            <a:ahLst/>
            <a:cxnLst/>
            <a:rect l="l" t="t" r="r" b="b"/>
            <a:pathLst>
              <a:path w="328930" h="85089">
                <a:moveTo>
                  <a:pt x="285369" y="0"/>
                </a:moveTo>
                <a:lnTo>
                  <a:pt x="271017" y="2539"/>
                </a:lnTo>
                <a:lnTo>
                  <a:pt x="258571" y="9271"/>
                </a:lnTo>
                <a:lnTo>
                  <a:pt x="249046" y="19431"/>
                </a:lnTo>
                <a:lnTo>
                  <a:pt x="243204" y="32512"/>
                </a:lnTo>
                <a:lnTo>
                  <a:pt x="4571" y="32512"/>
                </a:lnTo>
                <a:lnTo>
                  <a:pt x="0" y="37084"/>
                </a:lnTo>
                <a:lnTo>
                  <a:pt x="0" y="47879"/>
                </a:lnTo>
                <a:lnTo>
                  <a:pt x="4571" y="52450"/>
                </a:lnTo>
                <a:lnTo>
                  <a:pt x="243204" y="52450"/>
                </a:lnTo>
                <a:lnTo>
                  <a:pt x="249046" y="65532"/>
                </a:lnTo>
                <a:lnTo>
                  <a:pt x="258571" y="75564"/>
                </a:lnTo>
                <a:lnTo>
                  <a:pt x="271017" y="82423"/>
                </a:lnTo>
                <a:lnTo>
                  <a:pt x="285369" y="84836"/>
                </a:lnTo>
                <a:lnTo>
                  <a:pt x="302259" y="81534"/>
                </a:lnTo>
                <a:lnTo>
                  <a:pt x="316102" y="72389"/>
                </a:lnTo>
                <a:lnTo>
                  <a:pt x="321436" y="64897"/>
                </a:lnTo>
                <a:lnTo>
                  <a:pt x="285369" y="64897"/>
                </a:lnTo>
                <a:lnTo>
                  <a:pt x="276605" y="62992"/>
                </a:lnTo>
                <a:lnTo>
                  <a:pt x="269494" y="58293"/>
                </a:lnTo>
                <a:lnTo>
                  <a:pt x="264667" y="51054"/>
                </a:lnTo>
                <a:lnTo>
                  <a:pt x="262762" y="42545"/>
                </a:lnTo>
                <a:lnTo>
                  <a:pt x="264667" y="33909"/>
                </a:lnTo>
                <a:lnTo>
                  <a:pt x="269494" y="26670"/>
                </a:lnTo>
                <a:lnTo>
                  <a:pt x="276605" y="21971"/>
                </a:lnTo>
                <a:lnTo>
                  <a:pt x="285369" y="20065"/>
                </a:lnTo>
                <a:lnTo>
                  <a:pt x="308228" y="20065"/>
                </a:lnTo>
                <a:lnTo>
                  <a:pt x="308228" y="7365"/>
                </a:lnTo>
                <a:lnTo>
                  <a:pt x="302259" y="3429"/>
                </a:lnTo>
                <a:lnTo>
                  <a:pt x="285369" y="0"/>
                </a:lnTo>
                <a:close/>
              </a:path>
              <a:path w="328930" h="85089">
                <a:moveTo>
                  <a:pt x="308228" y="7365"/>
                </a:moveTo>
                <a:lnTo>
                  <a:pt x="308228" y="42545"/>
                </a:lnTo>
                <a:lnTo>
                  <a:pt x="306450" y="51054"/>
                </a:lnTo>
                <a:lnTo>
                  <a:pt x="301498" y="58293"/>
                </a:lnTo>
                <a:lnTo>
                  <a:pt x="294258" y="62992"/>
                </a:lnTo>
                <a:lnTo>
                  <a:pt x="285369" y="64897"/>
                </a:lnTo>
                <a:lnTo>
                  <a:pt x="321436" y="64897"/>
                </a:lnTo>
                <a:lnTo>
                  <a:pt x="325373" y="58927"/>
                </a:lnTo>
                <a:lnTo>
                  <a:pt x="328802" y="42545"/>
                </a:lnTo>
                <a:lnTo>
                  <a:pt x="325373" y="26035"/>
                </a:lnTo>
                <a:lnTo>
                  <a:pt x="316102" y="12573"/>
                </a:lnTo>
                <a:lnTo>
                  <a:pt x="308228" y="7365"/>
                </a:lnTo>
                <a:close/>
              </a:path>
              <a:path w="328930" h="85089">
                <a:moveTo>
                  <a:pt x="308228" y="20065"/>
                </a:moveTo>
                <a:lnTo>
                  <a:pt x="285369" y="20065"/>
                </a:lnTo>
                <a:lnTo>
                  <a:pt x="294258" y="21971"/>
                </a:lnTo>
                <a:lnTo>
                  <a:pt x="301498" y="26670"/>
                </a:lnTo>
                <a:lnTo>
                  <a:pt x="306450" y="33909"/>
                </a:lnTo>
                <a:lnTo>
                  <a:pt x="308228" y="42545"/>
                </a:lnTo>
                <a:lnTo>
                  <a:pt x="308228" y="20065"/>
                </a:lnTo>
                <a:close/>
              </a:path>
            </a:pathLst>
          </a:custGeom>
          <a:solidFill>
            <a:srgbClr val="003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3059156" y="4081271"/>
            <a:ext cx="387350" cy="100965"/>
            <a:chOff x="13059156" y="4081271"/>
            <a:chExt cx="387350" cy="100965"/>
          </a:xfrm>
        </p:grpSpPr>
        <p:sp>
          <p:nvSpPr>
            <p:cNvPr id="12" name="object 12"/>
            <p:cNvSpPr/>
            <p:nvPr/>
          </p:nvSpPr>
          <p:spPr>
            <a:xfrm>
              <a:off x="13059156" y="4081271"/>
              <a:ext cx="379730" cy="100965"/>
            </a:xfrm>
            <a:custGeom>
              <a:avLst/>
              <a:gdLst/>
              <a:ahLst/>
              <a:cxnLst/>
              <a:rect l="l" t="t" r="r" b="b"/>
              <a:pathLst>
                <a:path w="379730" h="100964">
                  <a:moveTo>
                    <a:pt x="230632" y="0"/>
                  </a:moveTo>
                  <a:lnTo>
                    <a:pt x="4572" y="0"/>
                  </a:lnTo>
                  <a:lnTo>
                    <a:pt x="0" y="4572"/>
                  </a:lnTo>
                  <a:lnTo>
                    <a:pt x="0" y="15875"/>
                  </a:lnTo>
                  <a:lnTo>
                    <a:pt x="4572" y="20319"/>
                  </a:lnTo>
                  <a:lnTo>
                    <a:pt x="225044" y="20319"/>
                  </a:lnTo>
                  <a:lnTo>
                    <a:pt x="269875" y="65277"/>
                  </a:lnTo>
                  <a:lnTo>
                    <a:pt x="272669" y="66801"/>
                  </a:lnTo>
                  <a:lnTo>
                    <a:pt x="275590" y="67437"/>
                  </a:lnTo>
                  <a:lnTo>
                    <a:pt x="301244" y="67437"/>
                  </a:lnTo>
                  <a:lnTo>
                    <a:pt x="306959" y="80899"/>
                  </a:lnTo>
                  <a:lnTo>
                    <a:pt x="316357" y="91186"/>
                  </a:lnTo>
                  <a:lnTo>
                    <a:pt x="329057" y="98043"/>
                  </a:lnTo>
                  <a:lnTo>
                    <a:pt x="343534" y="100583"/>
                  </a:lnTo>
                  <a:lnTo>
                    <a:pt x="360299" y="97154"/>
                  </a:lnTo>
                  <a:lnTo>
                    <a:pt x="374015" y="87883"/>
                  </a:lnTo>
                  <a:lnTo>
                    <a:pt x="379349" y="80263"/>
                  </a:lnTo>
                  <a:lnTo>
                    <a:pt x="343534" y="80263"/>
                  </a:lnTo>
                  <a:lnTo>
                    <a:pt x="334645" y="78486"/>
                  </a:lnTo>
                  <a:lnTo>
                    <a:pt x="327405" y="73151"/>
                  </a:lnTo>
                  <a:lnTo>
                    <a:pt x="322453" y="65912"/>
                  </a:lnTo>
                  <a:lnTo>
                    <a:pt x="320675" y="57150"/>
                  </a:lnTo>
                  <a:lnTo>
                    <a:pt x="322453" y="48513"/>
                  </a:lnTo>
                  <a:lnTo>
                    <a:pt x="323469" y="46989"/>
                  </a:lnTo>
                  <a:lnTo>
                    <a:pt x="280415" y="46989"/>
                  </a:lnTo>
                  <a:lnTo>
                    <a:pt x="235965" y="2412"/>
                  </a:lnTo>
                  <a:lnTo>
                    <a:pt x="232536" y="507"/>
                  </a:lnTo>
                  <a:lnTo>
                    <a:pt x="230632" y="0"/>
                  </a:lnTo>
                  <a:close/>
                </a:path>
              </a:pathLst>
            </a:custGeom>
            <a:solidFill>
              <a:srgbClr val="00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0908" y="4094989"/>
              <a:ext cx="85341" cy="6553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2624816" y="3506723"/>
            <a:ext cx="882015" cy="952500"/>
          </a:xfrm>
          <a:custGeom>
            <a:avLst/>
            <a:gdLst/>
            <a:ahLst/>
            <a:cxnLst/>
            <a:rect l="l" t="t" r="r" b="b"/>
            <a:pathLst>
              <a:path w="882015" h="952500">
                <a:moveTo>
                  <a:pt x="820928" y="319532"/>
                </a:moveTo>
                <a:lnTo>
                  <a:pt x="817499" y="302768"/>
                </a:lnTo>
                <a:lnTo>
                  <a:pt x="813562" y="296799"/>
                </a:lnTo>
                <a:lnTo>
                  <a:pt x="808228" y="289052"/>
                </a:lnTo>
                <a:lnTo>
                  <a:pt x="800481" y="283718"/>
                </a:lnTo>
                <a:lnTo>
                  <a:pt x="800481" y="319532"/>
                </a:lnTo>
                <a:lnTo>
                  <a:pt x="798576" y="328295"/>
                </a:lnTo>
                <a:lnTo>
                  <a:pt x="793750" y="335534"/>
                </a:lnTo>
                <a:lnTo>
                  <a:pt x="786511" y="340360"/>
                </a:lnTo>
                <a:lnTo>
                  <a:pt x="777748" y="342138"/>
                </a:lnTo>
                <a:lnTo>
                  <a:pt x="768858" y="340360"/>
                </a:lnTo>
                <a:lnTo>
                  <a:pt x="761619" y="335534"/>
                </a:lnTo>
                <a:lnTo>
                  <a:pt x="757682" y="329692"/>
                </a:lnTo>
                <a:lnTo>
                  <a:pt x="756793" y="328295"/>
                </a:lnTo>
                <a:lnTo>
                  <a:pt x="755015" y="319532"/>
                </a:lnTo>
                <a:lnTo>
                  <a:pt x="756793" y="310642"/>
                </a:lnTo>
                <a:lnTo>
                  <a:pt x="761619" y="303530"/>
                </a:lnTo>
                <a:lnTo>
                  <a:pt x="768858" y="298577"/>
                </a:lnTo>
                <a:lnTo>
                  <a:pt x="777748" y="296799"/>
                </a:lnTo>
                <a:lnTo>
                  <a:pt x="786511" y="298577"/>
                </a:lnTo>
                <a:lnTo>
                  <a:pt x="793750" y="303530"/>
                </a:lnTo>
                <a:lnTo>
                  <a:pt x="798576" y="310642"/>
                </a:lnTo>
                <a:lnTo>
                  <a:pt x="800481" y="319532"/>
                </a:lnTo>
                <a:lnTo>
                  <a:pt x="800481" y="283718"/>
                </a:lnTo>
                <a:lnTo>
                  <a:pt x="794512" y="279781"/>
                </a:lnTo>
                <a:lnTo>
                  <a:pt x="777748" y="276352"/>
                </a:lnTo>
                <a:lnTo>
                  <a:pt x="763270" y="278765"/>
                </a:lnTo>
                <a:lnTo>
                  <a:pt x="750824" y="285750"/>
                </a:lnTo>
                <a:lnTo>
                  <a:pt x="741426" y="296164"/>
                </a:lnTo>
                <a:lnTo>
                  <a:pt x="735711" y="309245"/>
                </a:lnTo>
                <a:lnTo>
                  <a:pt x="709803" y="309245"/>
                </a:lnTo>
                <a:lnTo>
                  <a:pt x="709549" y="309372"/>
                </a:lnTo>
                <a:lnTo>
                  <a:pt x="708533" y="309372"/>
                </a:lnTo>
                <a:lnTo>
                  <a:pt x="707771" y="309499"/>
                </a:lnTo>
                <a:lnTo>
                  <a:pt x="706755" y="309880"/>
                </a:lnTo>
                <a:lnTo>
                  <a:pt x="706501" y="309880"/>
                </a:lnTo>
                <a:lnTo>
                  <a:pt x="705739" y="310261"/>
                </a:lnTo>
                <a:lnTo>
                  <a:pt x="704596" y="310896"/>
                </a:lnTo>
                <a:lnTo>
                  <a:pt x="703834" y="311404"/>
                </a:lnTo>
                <a:lnTo>
                  <a:pt x="703326" y="311785"/>
                </a:lnTo>
                <a:lnTo>
                  <a:pt x="659003" y="356108"/>
                </a:lnTo>
                <a:lnTo>
                  <a:pt x="438785" y="356108"/>
                </a:lnTo>
                <a:lnTo>
                  <a:pt x="434213" y="360680"/>
                </a:lnTo>
                <a:lnTo>
                  <a:pt x="434213" y="371983"/>
                </a:lnTo>
                <a:lnTo>
                  <a:pt x="438785" y="376555"/>
                </a:lnTo>
                <a:lnTo>
                  <a:pt x="664591" y="376555"/>
                </a:lnTo>
                <a:lnTo>
                  <a:pt x="665480" y="376301"/>
                </a:lnTo>
                <a:lnTo>
                  <a:pt x="665607" y="376301"/>
                </a:lnTo>
                <a:lnTo>
                  <a:pt x="666737" y="375920"/>
                </a:lnTo>
                <a:lnTo>
                  <a:pt x="667385" y="375666"/>
                </a:lnTo>
                <a:lnTo>
                  <a:pt x="667639" y="375539"/>
                </a:lnTo>
                <a:lnTo>
                  <a:pt x="668274" y="375158"/>
                </a:lnTo>
                <a:lnTo>
                  <a:pt x="668655" y="375031"/>
                </a:lnTo>
                <a:lnTo>
                  <a:pt x="669290" y="374523"/>
                </a:lnTo>
                <a:lnTo>
                  <a:pt x="670166" y="373761"/>
                </a:lnTo>
                <a:lnTo>
                  <a:pt x="670293" y="373761"/>
                </a:lnTo>
                <a:lnTo>
                  <a:pt x="714375" y="329692"/>
                </a:lnTo>
                <a:lnTo>
                  <a:pt x="735711" y="329692"/>
                </a:lnTo>
                <a:lnTo>
                  <a:pt x="741426" y="342900"/>
                </a:lnTo>
                <a:lnTo>
                  <a:pt x="750824" y="353314"/>
                </a:lnTo>
                <a:lnTo>
                  <a:pt x="763270" y="360172"/>
                </a:lnTo>
                <a:lnTo>
                  <a:pt x="777748" y="362712"/>
                </a:lnTo>
                <a:lnTo>
                  <a:pt x="794512" y="359283"/>
                </a:lnTo>
                <a:lnTo>
                  <a:pt x="808228" y="350012"/>
                </a:lnTo>
                <a:lnTo>
                  <a:pt x="813549" y="342138"/>
                </a:lnTo>
                <a:lnTo>
                  <a:pt x="817499" y="336296"/>
                </a:lnTo>
                <a:lnTo>
                  <a:pt x="820928" y="319532"/>
                </a:lnTo>
                <a:close/>
              </a:path>
              <a:path w="882015" h="952500">
                <a:moveTo>
                  <a:pt x="882015" y="168910"/>
                </a:moveTo>
                <a:lnTo>
                  <a:pt x="878713" y="152400"/>
                </a:lnTo>
                <a:lnTo>
                  <a:pt x="874395" y="146050"/>
                </a:lnTo>
                <a:lnTo>
                  <a:pt x="869442" y="138430"/>
                </a:lnTo>
                <a:lnTo>
                  <a:pt x="861568" y="133350"/>
                </a:lnTo>
                <a:lnTo>
                  <a:pt x="861568" y="168910"/>
                </a:lnTo>
                <a:lnTo>
                  <a:pt x="859790" y="177800"/>
                </a:lnTo>
                <a:lnTo>
                  <a:pt x="854837" y="187960"/>
                </a:lnTo>
                <a:lnTo>
                  <a:pt x="847598" y="190500"/>
                </a:lnTo>
                <a:lnTo>
                  <a:pt x="838835" y="194310"/>
                </a:lnTo>
                <a:lnTo>
                  <a:pt x="829945" y="190500"/>
                </a:lnTo>
                <a:lnTo>
                  <a:pt x="822706" y="187960"/>
                </a:lnTo>
                <a:lnTo>
                  <a:pt x="818642" y="181610"/>
                </a:lnTo>
                <a:lnTo>
                  <a:pt x="816102" y="168910"/>
                </a:lnTo>
                <a:lnTo>
                  <a:pt x="817880" y="162560"/>
                </a:lnTo>
                <a:lnTo>
                  <a:pt x="822706" y="156210"/>
                </a:lnTo>
                <a:lnTo>
                  <a:pt x="829945" y="149860"/>
                </a:lnTo>
                <a:lnTo>
                  <a:pt x="838835" y="146050"/>
                </a:lnTo>
                <a:lnTo>
                  <a:pt x="847598" y="149860"/>
                </a:lnTo>
                <a:lnTo>
                  <a:pt x="854837" y="156210"/>
                </a:lnTo>
                <a:lnTo>
                  <a:pt x="859790" y="162560"/>
                </a:lnTo>
                <a:lnTo>
                  <a:pt x="861568" y="168910"/>
                </a:lnTo>
                <a:lnTo>
                  <a:pt x="861568" y="133350"/>
                </a:lnTo>
                <a:lnTo>
                  <a:pt x="855599" y="130810"/>
                </a:lnTo>
                <a:lnTo>
                  <a:pt x="838835" y="125730"/>
                </a:lnTo>
                <a:lnTo>
                  <a:pt x="824357" y="130810"/>
                </a:lnTo>
                <a:lnTo>
                  <a:pt x="811911" y="137160"/>
                </a:lnTo>
                <a:lnTo>
                  <a:pt x="802513" y="146050"/>
                </a:lnTo>
                <a:lnTo>
                  <a:pt x="796925" y="158750"/>
                </a:lnTo>
                <a:lnTo>
                  <a:pt x="705358" y="158750"/>
                </a:lnTo>
                <a:lnTo>
                  <a:pt x="704215" y="162560"/>
                </a:lnTo>
                <a:lnTo>
                  <a:pt x="700786" y="162560"/>
                </a:lnTo>
                <a:lnTo>
                  <a:pt x="603110" y="259080"/>
                </a:lnTo>
                <a:lnTo>
                  <a:pt x="548767" y="259080"/>
                </a:lnTo>
                <a:lnTo>
                  <a:pt x="548767" y="152400"/>
                </a:lnTo>
                <a:lnTo>
                  <a:pt x="540893" y="105410"/>
                </a:lnTo>
                <a:lnTo>
                  <a:pt x="519176" y="62230"/>
                </a:lnTo>
                <a:lnTo>
                  <a:pt x="486016" y="29210"/>
                </a:lnTo>
                <a:lnTo>
                  <a:pt x="468757" y="22860"/>
                </a:lnTo>
                <a:lnTo>
                  <a:pt x="443992" y="10160"/>
                </a:lnTo>
                <a:lnTo>
                  <a:pt x="395478" y="0"/>
                </a:lnTo>
                <a:lnTo>
                  <a:pt x="347599" y="10160"/>
                </a:lnTo>
                <a:lnTo>
                  <a:pt x="305816" y="29210"/>
                </a:lnTo>
                <a:lnTo>
                  <a:pt x="272796" y="60960"/>
                </a:lnTo>
                <a:lnTo>
                  <a:pt x="250825" y="105410"/>
                </a:lnTo>
                <a:lnTo>
                  <a:pt x="242570" y="149860"/>
                </a:lnTo>
                <a:lnTo>
                  <a:pt x="214884" y="143510"/>
                </a:lnTo>
                <a:lnTo>
                  <a:pt x="157861" y="146050"/>
                </a:lnTo>
                <a:lnTo>
                  <a:pt x="89535" y="182880"/>
                </a:lnTo>
                <a:lnTo>
                  <a:pt x="60198" y="219710"/>
                </a:lnTo>
                <a:lnTo>
                  <a:pt x="43688" y="264160"/>
                </a:lnTo>
                <a:lnTo>
                  <a:pt x="41148" y="311150"/>
                </a:lnTo>
                <a:lnTo>
                  <a:pt x="53975" y="358140"/>
                </a:lnTo>
                <a:lnTo>
                  <a:pt x="56896" y="364490"/>
                </a:lnTo>
                <a:lnTo>
                  <a:pt x="60198" y="370840"/>
                </a:lnTo>
                <a:lnTo>
                  <a:pt x="63881" y="377190"/>
                </a:lnTo>
                <a:lnTo>
                  <a:pt x="48006" y="389890"/>
                </a:lnTo>
                <a:lnTo>
                  <a:pt x="22352" y="421640"/>
                </a:lnTo>
                <a:lnTo>
                  <a:pt x="3429" y="468630"/>
                </a:lnTo>
                <a:lnTo>
                  <a:pt x="0" y="497840"/>
                </a:lnTo>
                <a:lnTo>
                  <a:pt x="2413" y="527050"/>
                </a:lnTo>
                <a:lnTo>
                  <a:pt x="24130" y="582930"/>
                </a:lnTo>
                <a:lnTo>
                  <a:pt x="64262" y="624840"/>
                </a:lnTo>
                <a:lnTo>
                  <a:pt x="90043" y="640080"/>
                </a:lnTo>
                <a:lnTo>
                  <a:pt x="85852" y="681990"/>
                </a:lnTo>
                <a:lnTo>
                  <a:pt x="93472" y="723900"/>
                </a:lnTo>
                <a:lnTo>
                  <a:pt x="112014" y="760730"/>
                </a:lnTo>
                <a:lnTo>
                  <a:pt x="140462" y="792480"/>
                </a:lnTo>
                <a:lnTo>
                  <a:pt x="177927" y="815340"/>
                </a:lnTo>
                <a:lnTo>
                  <a:pt x="238760" y="828040"/>
                </a:lnTo>
                <a:lnTo>
                  <a:pt x="244983" y="828040"/>
                </a:lnTo>
                <a:lnTo>
                  <a:pt x="258445" y="868680"/>
                </a:lnTo>
                <a:lnTo>
                  <a:pt x="282067" y="904240"/>
                </a:lnTo>
                <a:lnTo>
                  <a:pt x="313944" y="929640"/>
                </a:lnTo>
                <a:lnTo>
                  <a:pt x="352298" y="948690"/>
                </a:lnTo>
                <a:lnTo>
                  <a:pt x="395478" y="952500"/>
                </a:lnTo>
                <a:lnTo>
                  <a:pt x="443992" y="944880"/>
                </a:lnTo>
                <a:lnTo>
                  <a:pt x="486016" y="923290"/>
                </a:lnTo>
                <a:lnTo>
                  <a:pt x="519176" y="891540"/>
                </a:lnTo>
                <a:lnTo>
                  <a:pt x="540893" y="849630"/>
                </a:lnTo>
                <a:lnTo>
                  <a:pt x="548767" y="800100"/>
                </a:lnTo>
                <a:lnTo>
                  <a:pt x="548767" y="694690"/>
                </a:lnTo>
                <a:lnTo>
                  <a:pt x="603110" y="694690"/>
                </a:lnTo>
                <a:lnTo>
                  <a:pt x="700913" y="792480"/>
                </a:lnTo>
                <a:lnTo>
                  <a:pt x="703707" y="792480"/>
                </a:lnTo>
                <a:lnTo>
                  <a:pt x="704342" y="793750"/>
                </a:lnTo>
                <a:lnTo>
                  <a:pt x="796925" y="793750"/>
                </a:lnTo>
                <a:lnTo>
                  <a:pt x="802513" y="806450"/>
                </a:lnTo>
                <a:lnTo>
                  <a:pt x="811911" y="817880"/>
                </a:lnTo>
                <a:lnTo>
                  <a:pt x="824357" y="824230"/>
                </a:lnTo>
                <a:lnTo>
                  <a:pt x="838835" y="828040"/>
                </a:lnTo>
                <a:lnTo>
                  <a:pt x="855599" y="824230"/>
                </a:lnTo>
                <a:lnTo>
                  <a:pt x="869442" y="815340"/>
                </a:lnTo>
                <a:lnTo>
                  <a:pt x="874395" y="806450"/>
                </a:lnTo>
                <a:lnTo>
                  <a:pt x="878713" y="800100"/>
                </a:lnTo>
                <a:lnTo>
                  <a:pt x="882015" y="783590"/>
                </a:lnTo>
                <a:lnTo>
                  <a:pt x="878713" y="767080"/>
                </a:lnTo>
                <a:lnTo>
                  <a:pt x="874395" y="760730"/>
                </a:lnTo>
                <a:lnTo>
                  <a:pt x="869442" y="754380"/>
                </a:lnTo>
                <a:lnTo>
                  <a:pt x="861568" y="748030"/>
                </a:lnTo>
                <a:lnTo>
                  <a:pt x="861568" y="783590"/>
                </a:lnTo>
                <a:lnTo>
                  <a:pt x="859790" y="792480"/>
                </a:lnTo>
                <a:lnTo>
                  <a:pt x="854837" y="800100"/>
                </a:lnTo>
                <a:lnTo>
                  <a:pt x="847598" y="805180"/>
                </a:lnTo>
                <a:lnTo>
                  <a:pt x="838835" y="806450"/>
                </a:lnTo>
                <a:lnTo>
                  <a:pt x="829945" y="805180"/>
                </a:lnTo>
                <a:lnTo>
                  <a:pt x="822706" y="800100"/>
                </a:lnTo>
                <a:lnTo>
                  <a:pt x="817880" y="792480"/>
                </a:lnTo>
                <a:lnTo>
                  <a:pt x="816102" y="783590"/>
                </a:lnTo>
                <a:lnTo>
                  <a:pt x="817880" y="774700"/>
                </a:lnTo>
                <a:lnTo>
                  <a:pt x="818642" y="773430"/>
                </a:lnTo>
                <a:lnTo>
                  <a:pt x="822706" y="767080"/>
                </a:lnTo>
                <a:lnTo>
                  <a:pt x="829945" y="764540"/>
                </a:lnTo>
                <a:lnTo>
                  <a:pt x="838835" y="760730"/>
                </a:lnTo>
                <a:lnTo>
                  <a:pt x="847598" y="764540"/>
                </a:lnTo>
                <a:lnTo>
                  <a:pt x="854837" y="767080"/>
                </a:lnTo>
                <a:lnTo>
                  <a:pt x="859790" y="774700"/>
                </a:lnTo>
                <a:lnTo>
                  <a:pt x="861568" y="783590"/>
                </a:lnTo>
                <a:lnTo>
                  <a:pt x="861568" y="748030"/>
                </a:lnTo>
                <a:lnTo>
                  <a:pt x="855599" y="745490"/>
                </a:lnTo>
                <a:lnTo>
                  <a:pt x="838835" y="741680"/>
                </a:lnTo>
                <a:lnTo>
                  <a:pt x="824357" y="742950"/>
                </a:lnTo>
                <a:lnTo>
                  <a:pt x="811911" y="749300"/>
                </a:lnTo>
                <a:lnTo>
                  <a:pt x="802513" y="760730"/>
                </a:lnTo>
                <a:lnTo>
                  <a:pt x="796925" y="773430"/>
                </a:lnTo>
                <a:lnTo>
                  <a:pt x="711962" y="773430"/>
                </a:lnTo>
                <a:lnTo>
                  <a:pt x="614426" y="675640"/>
                </a:lnTo>
                <a:lnTo>
                  <a:pt x="611505" y="675640"/>
                </a:lnTo>
                <a:lnTo>
                  <a:pt x="610870" y="673100"/>
                </a:lnTo>
                <a:lnTo>
                  <a:pt x="472935" y="673100"/>
                </a:lnTo>
                <a:lnTo>
                  <a:pt x="468376" y="678180"/>
                </a:lnTo>
                <a:lnTo>
                  <a:pt x="468376" y="688340"/>
                </a:lnTo>
                <a:lnTo>
                  <a:pt x="472935" y="694690"/>
                </a:lnTo>
                <a:lnTo>
                  <a:pt x="528193" y="694690"/>
                </a:lnTo>
                <a:lnTo>
                  <a:pt x="528193" y="798830"/>
                </a:lnTo>
                <a:lnTo>
                  <a:pt x="528447" y="798830"/>
                </a:lnTo>
                <a:lnTo>
                  <a:pt x="528193" y="800100"/>
                </a:lnTo>
                <a:lnTo>
                  <a:pt x="521462" y="843280"/>
                </a:lnTo>
                <a:lnTo>
                  <a:pt x="502539" y="878840"/>
                </a:lnTo>
                <a:lnTo>
                  <a:pt x="473964" y="906780"/>
                </a:lnTo>
                <a:lnTo>
                  <a:pt x="437261" y="925830"/>
                </a:lnTo>
                <a:lnTo>
                  <a:pt x="395478" y="932180"/>
                </a:lnTo>
                <a:lnTo>
                  <a:pt x="353695" y="925830"/>
                </a:lnTo>
                <a:lnTo>
                  <a:pt x="317246" y="906780"/>
                </a:lnTo>
                <a:lnTo>
                  <a:pt x="288671" y="878840"/>
                </a:lnTo>
                <a:lnTo>
                  <a:pt x="269748" y="843280"/>
                </a:lnTo>
                <a:lnTo>
                  <a:pt x="263017" y="800100"/>
                </a:lnTo>
                <a:lnTo>
                  <a:pt x="269748" y="758190"/>
                </a:lnTo>
                <a:lnTo>
                  <a:pt x="288671" y="722630"/>
                </a:lnTo>
                <a:lnTo>
                  <a:pt x="317246" y="694690"/>
                </a:lnTo>
                <a:lnTo>
                  <a:pt x="353695" y="675640"/>
                </a:lnTo>
                <a:lnTo>
                  <a:pt x="395478" y="669290"/>
                </a:lnTo>
                <a:lnTo>
                  <a:pt x="401193" y="669290"/>
                </a:lnTo>
                <a:lnTo>
                  <a:pt x="405765" y="665480"/>
                </a:lnTo>
                <a:lnTo>
                  <a:pt x="405765" y="652780"/>
                </a:lnTo>
                <a:lnTo>
                  <a:pt x="401193" y="647700"/>
                </a:lnTo>
                <a:lnTo>
                  <a:pt x="395478" y="647700"/>
                </a:lnTo>
                <a:lnTo>
                  <a:pt x="347218" y="656590"/>
                </a:lnTo>
                <a:lnTo>
                  <a:pt x="305181" y="678180"/>
                </a:lnTo>
                <a:lnTo>
                  <a:pt x="272034" y="709930"/>
                </a:lnTo>
                <a:lnTo>
                  <a:pt x="250317" y="751840"/>
                </a:lnTo>
                <a:lnTo>
                  <a:pt x="242570" y="798830"/>
                </a:lnTo>
                <a:lnTo>
                  <a:pt x="242697" y="808990"/>
                </a:lnTo>
                <a:lnTo>
                  <a:pt x="228092" y="808990"/>
                </a:lnTo>
                <a:lnTo>
                  <a:pt x="186055" y="796290"/>
                </a:lnTo>
                <a:lnTo>
                  <a:pt x="145288" y="770890"/>
                </a:lnTo>
                <a:lnTo>
                  <a:pt x="118237" y="730250"/>
                </a:lnTo>
                <a:lnTo>
                  <a:pt x="106553" y="684530"/>
                </a:lnTo>
                <a:lnTo>
                  <a:pt x="112141" y="637540"/>
                </a:lnTo>
                <a:lnTo>
                  <a:pt x="113665" y="631190"/>
                </a:lnTo>
                <a:lnTo>
                  <a:pt x="115316" y="627380"/>
                </a:lnTo>
                <a:lnTo>
                  <a:pt x="117348" y="622300"/>
                </a:lnTo>
                <a:lnTo>
                  <a:pt x="121793" y="615950"/>
                </a:lnTo>
                <a:lnTo>
                  <a:pt x="146685" y="580390"/>
                </a:lnTo>
                <a:lnTo>
                  <a:pt x="190500" y="552450"/>
                </a:lnTo>
                <a:lnTo>
                  <a:pt x="241173" y="544830"/>
                </a:lnTo>
                <a:lnTo>
                  <a:pt x="266700" y="546100"/>
                </a:lnTo>
                <a:lnTo>
                  <a:pt x="291592" y="554990"/>
                </a:lnTo>
                <a:lnTo>
                  <a:pt x="296799" y="557530"/>
                </a:lnTo>
                <a:lnTo>
                  <a:pt x="302895" y="554990"/>
                </a:lnTo>
                <a:lnTo>
                  <a:pt x="307340" y="544830"/>
                </a:lnTo>
                <a:lnTo>
                  <a:pt x="305054" y="538480"/>
                </a:lnTo>
                <a:lnTo>
                  <a:pt x="299847" y="535940"/>
                </a:lnTo>
                <a:lnTo>
                  <a:pt x="271018" y="525780"/>
                </a:lnTo>
                <a:lnTo>
                  <a:pt x="241554" y="523240"/>
                </a:lnTo>
                <a:lnTo>
                  <a:pt x="212090" y="525780"/>
                </a:lnTo>
                <a:lnTo>
                  <a:pt x="156083" y="548640"/>
                </a:lnTo>
                <a:lnTo>
                  <a:pt x="113157" y="589280"/>
                </a:lnTo>
                <a:lnTo>
                  <a:pt x="97790" y="615950"/>
                </a:lnTo>
                <a:lnTo>
                  <a:pt x="56261" y="590550"/>
                </a:lnTo>
                <a:lnTo>
                  <a:pt x="29718" y="548640"/>
                </a:lnTo>
                <a:lnTo>
                  <a:pt x="20574" y="497840"/>
                </a:lnTo>
                <a:lnTo>
                  <a:pt x="23495" y="472440"/>
                </a:lnTo>
                <a:lnTo>
                  <a:pt x="39878" y="431800"/>
                </a:lnTo>
                <a:lnTo>
                  <a:pt x="75819" y="392430"/>
                </a:lnTo>
                <a:lnTo>
                  <a:pt x="100457" y="417830"/>
                </a:lnTo>
                <a:lnTo>
                  <a:pt x="129159" y="434340"/>
                </a:lnTo>
                <a:lnTo>
                  <a:pt x="160909" y="444500"/>
                </a:lnTo>
                <a:lnTo>
                  <a:pt x="193929" y="447040"/>
                </a:lnTo>
                <a:lnTo>
                  <a:pt x="209804" y="447040"/>
                </a:lnTo>
                <a:lnTo>
                  <a:pt x="256413" y="434340"/>
                </a:lnTo>
                <a:lnTo>
                  <a:pt x="261747" y="427990"/>
                </a:lnTo>
                <a:lnTo>
                  <a:pt x="263906" y="425450"/>
                </a:lnTo>
                <a:lnTo>
                  <a:pt x="259207" y="415290"/>
                </a:lnTo>
                <a:lnTo>
                  <a:pt x="253111" y="412750"/>
                </a:lnTo>
                <a:lnTo>
                  <a:pt x="248031" y="415290"/>
                </a:lnTo>
                <a:lnTo>
                  <a:pt x="204089" y="427990"/>
                </a:lnTo>
                <a:lnTo>
                  <a:pt x="159893" y="424180"/>
                </a:lnTo>
                <a:lnTo>
                  <a:pt x="119126" y="405130"/>
                </a:lnTo>
                <a:lnTo>
                  <a:pt x="106807" y="392430"/>
                </a:lnTo>
                <a:lnTo>
                  <a:pt x="86360" y="373380"/>
                </a:lnTo>
                <a:lnTo>
                  <a:pt x="82550" y="367030"/>
                </a:lnTo>
                <a:lnTo>
                  <a:pt x="78994" y="361950"/>
                </a:lnTo>
                <a:lnTo>
                  <a:pt x="75692" y="355600"/>
                </a:lnTo>
                <a:lnTo>
                  <a:pt x="72771" y="349250"/>
                </a:lnTo>
                <a:lnTo>
                  <a:pt x="61595" y="309880"/>
                </a:lnTo>
                <a:lnTo>
                  <a:pt x="63754" y="270510"/>
                </a:lnTo>
                <a:lnTo>
                  <a:pt x="78105" y="232410"/>
                </a:lnTo>
                <a:lnTo>
                  <a:pt x="103378" y="200660"/>
                </a:lnTo>
                <a:lnTo>
                  <a:pt x="138684" y="175260"/>
                </a:lnTo>
                <a:lnTo>
                  <a:pt x="191389" y="162560"/>
                </a:lnTo>
                <a:lnTo>
                  <a:pt x="218186" y="165100"/>
                </a:lnTo>
                <a:lnTo>
                  <a:pt x="243840" y="175260"/>
                </a:lnTo>
                <a:lnTo>
                  <a:pt x="249174" y="196850"/>
                </a:lnTo>
                <a:lnTo>
                  <a:pt x="258191" y="219710"/>
                </a:lnTo>
                <a:lnTo>
                  <a:pt x="287274" y="260350"/>
                </a:lnTo>
                <a:lnTo>
                  <a:pt x="336931" y="294640"/>
                </a:lnTo>
                <a:lnTo>
                  <a:pt x="395478" y="304800"/>
                </a:lnTo>
                <a:lnTo>
                  <a:pt x="401193" y="304800"/>
                </a:lnTo>
                <a:lnTo>
                  <a:pt x="405765" y="300990"/>
                </a:lnTo>
                <a:lnTo>
                  <a:pt x="405765" y="290830"/>
                </a:lnTo>
                <a:lnTo>
                  <a:pt x="401193" y="284480"/>
                </a:lnTo>
                <a:lnTo>
                  <a:pt x="395478" y="284480"/>
                </a:lnTo>
                <a:lnTo>
                  <a:pt x="369443" y="281940"/>
                </a:lnTo>
                <a:lnTo>
                  <a:pt x="322072" y="264160"/>
                </a:lnTo>
                <a:lnTo>
                  <a:pt x="285242" y="226060"/>
                </a:lnTo>
                <a:lnTo>
                  <a:pt x="265557" y="181610"/>
                </a:lnTo>
                <a:lnTo>
                  <a:pt x="264033" y="162560"/>
                </a:lnTo>
                <a:lnTo>
                  <a:pt x="263017" y="152400"/>
                </a:lnTo>
                <a:lnTo>
                  <a:pt x="269748" y="111760"/>
                </a:lnTo>
                <a:lnTo>
                  <a:pt x="288671" y="74930"/>
                </a:lnTo>
                <a:lnTo>
                  <a:pt x="317246" y="48260"/>
                </a:lnTo>
                <a:lnTo>
                  <a:pt x="353695" y="29210"/>
                </a:lnTo>
                <a:lnTo>
                  <a:pt x="395478" y="22860"/>
                </a:lnTo>
                <a:lnTo>
                  <a:pt x="437261" y="29210"/>
                </a:lnTo>
                <a:lnTo>
                  <a:pt x="473964" y="48260"/>
                </a:lnTo>
                <a:lnTo>
                  <a:pt x="502666" y="74930"/>
                </a:lnTo>
                <a:lnTo>
                  <a:pt x="521462" y="111760"/>
                </a:lnTo>
                <a:lnTo>
                  <a:pt x="528193" y="152400"/>
                </a:lnTo>
                <a:lnTo>
                  <a:pt x="528193" y="259080"/>
                </a:lnTo>
                <a:lnTo>
                  <a:pt x="472935" y="259080"/>
                </a:lnTo>
                <a:lnTo>
                  <a:pt x="468376" y="264160"/>
                </a:lnTo>
                <a:lnTo>
                  <a:pt x="468376" y="276860"/>
                </a:lnTo>
                <a:lnTo>
                  <a:pt x="472935" y="279400"/>
                </a:lnTo>
                <a:lnTo>
                  <a:pt x="610095" y="279400"/>
                </a:lnTo>
                <a:lnTo>
                  <a:pt x="612140" y="278130"/>
                </a:lnTo>
                <a:lnTo>
                  <a:pt x="613664" y="278130"/>
                </a:lnTo>
                <a:lnTo>
                  <a:pt x="614172" y="276860"/>
                </a:lnTo>
                <a:lnTo>
                  <a:pt x="711962" y="181610"/>
                </a:lnTo>
                <a:lnTo>
                  <a:pt x="796925" y="181610"/>
                </a:lnTo>
                <a:lnTo>
                  <a:pt x="802513" y="194310"/>
                </a:lnTo>
                <a:lnTo>
                  <a:pt x="811911" y="203200"/>
                </a:lnTo>
                <a:lnTo>
                  <a:pt x="824357" y="209550"/>
                </a:lnTo>
                <a:lnTo>
                  <a:pt x="838835" y="213360"/>
                </a:lnTo>
                <a:lnTo>
                  <a:pt x="855599" y="209550"/>
                </a:lnTo>
                <a:lnTo>
                  <a:pt x="869442" y="200660"/>
                </a:lnTo>
                <a:lnTo>
                  <a:pt x="874395" y="194310"/>
                </a:lnTo>
                <a:lnTo>
                  <a:pt x="878713" y="187960"/>
                </a:lnTo>
                <a:lnTo>
                  <a:pt x="882015" y="168910"/>
                </a:lnTo>
                <a:close/>
              </a:path>
            </a:pathLst>
          </a:custGeom>
          <a:solidFill>
            <a:srgbClr val="003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24700" y="4265929"/>
            <a:ext cx="79375" cy="129539"/>
          </a:xfrm>
          <a:custGeom>
            <a:avLst/>
            <a:gdLst/>
            <a:ahLst/>
            <a:cxnLst/>
            <a:rect l="l" t="t" r="r" b="b"/>
            <a:pathLst>
              <a:path w="79375" h="129539">
                <a:moveTo>
                  <a:pt x="78994" y="97790"/>
                </a:moveTo>
                <a:lnTo>
                  <a:pt x="32512" y="97790"/>
                </a:lnTo>
                <a:lnTo>
                  <a:pt x="32512" y="0"/>
                </a:lnTo>
                <a:lnTo>
                  <a:pt x="0" y="0"/>
                </a:lnTo>
                <a:lnTo>
                  <a:pt x="0" y="97790"/>
                </a:lnTo>
                <a:lnTo>
                  <a:pt x="0" y="129540"/>
                </a:lnTo>
                <a:lnTo>
                  <a:pt x="78994" y="129540"/>
                </a:lnTo>
                <a:lnTo>
                  <a:pt x="78994" y="97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0816" y="4265929"/>
            <a:ext cx="80645" cy="129539"/>
          </a:xfrm>
          <a:custGeom>
            <a:avLst/>
            <a:gdLst/>
            <a:ahLst/>
            <a:cxnLst/>
            <a:rect l="l" t="t" r="r" b="b"/>
            <a:pathLst>
              <a:path w="80645" h="129539">
                <a:moveTo>
                  <a:pt x="80645" y="97790"/>
                </a:moveTo>
                <a:lnTo>
                  <a:pt x="32766" y="97790"/>
                </a:lnTo>
                <a:lnTo>
                  <a:pt x="32766" y="0"/>
                </a:lnTo>
                <a:lnTo>
                  <a:pt x="0" y="0"/>
                </a:lnTo>
                <a:lnTo>
                  <a:pt x="0" y="97790"/>
                </a:lnTo>
                <a:lnTo>
                  <a:pt x="0" y="129540"/>
                </a:lnTo>
                <a:lnTo>
                  <a:pt x="80645" y="129540"/>
                </a:lnTo>
                <a:lnTo>
                  <a:pt x="80645" y="97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8456" y="4265929"/>
            <a:ext cx="80645" cy="129539"/>
          </a:xfrm>
          <a:custGeom>
            <a:avLst/>
            <a:gdLst/>
            <a:ahLst/>
            <a:cxnLst/>
            <a:rect l="l" t="t" r="r" b="b"/>
            <a:pathLst>
              <a:path w="80645" h="129539">
                <a:moveTo>
                  <a:pt x="80645" y="97790"/>
                </a:moveTo>
                <a:lnTo>
                  <a:pt x="32766" y="97790"/>
                </a:lnTo>
                <a:lnTo>
                  <a:pt x="32766" y="0"/>
                </a:lnTo>
                <a:lnTo>
                  <a:pt x="0" y="0"/>
                </a:lnTo>
                <a:lnTo>
                  <a:pt x="0" y="97790"/>
                </a:lnTo>
                <a:lnTo>
                  <a:pt x="0" y="129540"/>
                </a:lnTo>
                <a:lnTo>
                  <a:pt x="80645" y="129540"/>
                </a:lnTo>
                <a:lnTo>
                  <a:pt x="80645" y="97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6096" y="4265929"/>
            <a:ext cx="80645" cy="129539"/>
          </a:xfrm>
          <a:custGeom>
            <a:avLst/>
            <a:gdLst/>
            <a:ahLst/>
            <a:cxnLst/>
            <a:rect l="l" t="t" r="r" b="b"/>
            <a:pathLst>
              <a:path w="80645" h="129539">
                <a:moveTo>
                  <a:pt x="80645" y="97790"/>
                </a:moveTo>
                <a:lnTo>
                  <a:pt x="32766" y="97790"/>
                </a:lnTo>
                <a:lnTo>
                  <a:pt x="32766" y="0"/>
                </a:lnTo>
                <a:lnTo>
                  <a:pt x="0" y="0"/>
                </a:lnTo>
                <a:lnTo>
                  <a:pt x="0" y="97790"/>
                </a:lnTo>
                <a:lnTo>
                  <a:pt x="0" y="129540"/>
                </a:lnTo>
                <a:lnTo>
                  <a:pt x="80645" y="129540"/>
                </a:lnTo>
                <a:lnTo>
                  <a:pt x="80645" y="97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71943" y="4265672"/>
            <a:ext cx="32384" cy="97790"/>
          </a:xfrm>
          <a:custGeom>
            <a:avLst/>
            <a:gdLst/>
            <a:ahLst/>
            <a:cxnLst/>
            <a:rect l="l" t="t" r="r" b="b"/>
            <a:pathLst>
              <a:path w="32384" h="97789">
                <a:moveTo>
                  <a:pt x="31888" y="0"/>
                </a:moveTo>
                <a:lnTo>
                  <a:pt x="0" y="0"/>
                </a:lnTo>
                <a:lnTo>
                  <a:pt x="0" y="97412"/>
                </a:lnTo>
                <a:lnTo>
                  <a:pt x="31888" y="97412"/>
                </a:lnTo>
                <a:lnTo>
                  <a:pt x="31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8059" y="4265655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60">
                <a:moveTo>
                  <a:pt x="33488" y="0"/>
                </a:moveTo>
                <a:lnTo>
                  <a:pt x="0" y="0"/>
                </a:lnTo>
                <a:lnTo>
                  <a:pt x="0" y="98445"/>
                </a:lnTo>
                <a:lnTo>
                  <a:pt x="33488" y="98445"/>
                </a:lnTo>
                <a:lnTo>
                  <a:pt x="33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05700" y="4265672"/>
            <a:ext cx="33655" cy="97790"/>
          </a:xfrm>
          <a:custGeom>
            <a:avLst/>
            <a:gdLst/>
            <a:ahLst/>
            <a:cxnLst/>
            <a:rect l="l" t="t" r="r" b="b"/>
            <a:pathLst>
              <a:path w="33654" h="97789">
                <a:moveTo>
                  <a:pt x="33529" y="0"/>
                </a:moveTo>
                <a:lnTo>
                  <a:pt x="0" y="0"/>
                </a:lnTo>
                <a:lnTo>
                  <a:pt x="0" y="97412"/>
                </a:lnTo>
                <a:lnTo>
                  <a:pt x="33529" y="97412"/>
                </a:lnTo>
                <a:lnTo>
                  <a:pt x="33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5931" y="3878567"/>
            <a:ext cx="33020" cy="85725"/>
          </a:xfrm>
          <a:custGeom>
            <a:avLst/>
            <a:gdLst/>
            <a:ahLst/>
            <a:cxnLst/>
            <a:rect l="l" t="t" r="r" b="b"/>
            <a:pathLst>
              <a:path w="33020" h="85725">
                <a:moveTo>
                  <a:pt x="33021" y="0"/>
                </a:moveTo>
                <a:lnTo>
                  <a:pt x="0" y="0"/>
                </a:lnTo>
                <a:lnTo>
                  <a:pt x="0" y="85102"/>
                </a:lnTo>
                <a:lnTo>
                  <a:pt x="33021" y="85102"/>
                </a:lnTo>
                <a:lnTo>
                  <a:pt x="33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4868" y="3964939"/>
            <a:ext cx="164465" cy="168275"/>
          </a:xfrm>
          <a:custGeom>
            <a:avLst/>
            <a:gdLst/>
            <a:ahLst/>
            <a:cxnLst/>
            <a:rect l="l" t="t" r="r" b="b"/>
            <a:pathLst>
              <a:path w="164465" h="168275">
                <a:moveTo>
                  <a:pt x="163995" y="80924"/>
                </a:moveTo>
                <a:lnTo>
                  <a:pt x="131191" y="80924"/>
                </a:lnTo>
                <a:lnTo>
                  <a:pt x="131191" y="167894"/>
                </a:lnTo>
                <a:lnTo>
                  <a:pt x="163995" y="167894"/>
                </a:lnTo>
                <a:lnTo>
                  <a:pt x="163995" y="80924"/>
                </a:lnTo>
                <a:close/>
              </a:path>
              <a:path w="164465" h="168275">
                <a:moveTo>
                  <a:pt x="164338" y="1524"/>
                </a:moveTo>
                <a:lnTo>
                  <a:pt x="131191" y="1524"/>
                </a:lnTo>
                <a:lnTo>
                  <a:pt x="131191" y="33020"/>
                </a:lnTo>
                <a:lnTo>
                  <a:pt x="131191" y="48260"/>
                </a:lnTo>
                <a:lnTo>
                  <a:pt x="32766" y="48260"/>
                </a:lnTo>
                <a:lnTo>
                  <a:pt x="32766" y="33020"/>
                </a:lnTo>
                <a:lnTo>
                  <a:pt x="131191" y="33020"/>
                </a:lnTo>
                <a:lnTo>
                  <a:pt x="131191" y="1524"/>
                </a:lnTo>
                <a:lnTo>
                  <a:pt x="131191" y="0"/>
                </a:lnTo>
                <a:lnTo>
                  <a:pt x="0" y="0"/>
                </a:lnTo>
                <a:lnTo>
                  <a:pt x="0" y="33020"/>
                </a:lnTo>
                <a:lnTo>
                  <a:pt x="0" y="48260"/>
                </a:lnTo>
                <a:lnTo>
                  <a:pt x="0" y="80010"/>
                </a:lnTo>
                <a:lnTo>
                  <a:pt x="164338" y="80010"/>
                </a:lnTo>
                <a:lnTo>
                  <a:pt x="164338" y="48641"/>
                </a:lnTo>
                <a:lnTo>
                  <a:pt x="164338" y="48260"/>
                </a:lnTo>
                <a:lnTo>
                  <a:pt x="16433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59" y="3944111"/>
            <a:ext cx="163068" cy="288036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944868" y="3449320"/>
            <a:ext cx="951230" cy="912494"/>
            <a:chOff x="6944868" y="3449320"/>
            <a:chExt cx="951230" cy="912494"/>
          </a:xfrm>
        </p:grpSpPr>
        <p:sp>
          <p:nvSpPr>
            <p:cNvPr id="37" name="object 37"/>
            <p:cNvSpPr/>
            <p:nvPr/>
          </p:nvSpPr>
          <p:spPr>
            <a:xfrm>
              <a:off x="6944868" y="3611879"/>
              <a:ext cx="951230" cy="749935"/>
            </a:xfrm>
            <a:custGeom>
              <a:avLst/>
              <a:gdLst/>
              <a:ahLst/>
              <a:cxnLst/>
              <a:rect l="l" t="t" r="r" b="b"/>
              <a:pathLst>
                <a:path w="951229" h="749935">
                  <a:moveTo>
                    <a:pt x="164084" y="554101"/>
                  </a:moveTo>
                  <a:lnTo>
                    <a:pt x="130810" y="554101"/>
                  </a:lnTo>
                  <a:lnTo>
                    <a:pt x="130810" y="566801"/>
                  </a:lnTo>
                  <a:lnTo>
                    <a:pt x="164084" y="566801"/>
                  </a:lnTo>
                  <a:lnTo>
                    <a:pt x="164084" y="554101"/>
                  </a:lnTo>
                  <a:close/>
                </a:path>
                <a:path w="951229" h="749935">
                  <a:moveTo>
                    <a:pt x="762000" y="654431"/>
                  </a:moveTo>
                  <a:lnTo>
                    <a:pt x="729234" y="654431"/>
                  </a:lnTo>
                  <a:lnTo>
                    <a:pt x="729234" y="749808"/>
                  </a:lnTo>
                  <a:lnTo>
                    <a:pt x="762000" y="749808"/>
                  </a:lnTo>
                  <a:lnTo>
                    <a:pt x="762000" y="654431"/>
                  </a:lnTo>
                  <a:close/>
                </a:path>
                <a:path w="951229" h="749935">
                  <a:moveTo>
                    <a:pt x="950849" y="554101"/>
                  </a:moveTo>
                  <a:lnTo>
                    <a:pt x="918083" y="554101"/>
                  </a:lnTo>
                  <a:lnTo>
                    <a:pt x="918083" y="568071"/>
                  </a:lnTo>
                  <a:lnTo>
                    <a:pt x="950849" y="568071"/>
                  </a:lnTo>
                  <a:lnTo>
                    <a:pt x="950849" y="554101"/>
                  </a:lnTo>
                  <a:close/>
                </a:path>
                <a:path w="951229" h="749935">
                  <a:moveTo>
                    <a:pt x="950849" y="379984"/>
                  </a:moveTo>
                  <a:lnTo>
                    <a:pt x="918083" y="379984"/>
                  </a:lnTo>
                  <a:lnTo>
                    <a:pt x="918083" y="387350"/>
                  </a:lnTo>
                  <a:lnTo>
                    <a:pt x="918083" y="401320"/>
                  </a:lnTo>
                  <a:lnTo>
                    <a:pt x="819912" y="401320"/>
                  </a:lnTo>
                  <a:lnTo>
                    <a:pt x="819912" y="387350"/>
                  </a:lnTo>
                  <a:lnTo>
                    <a:pt x="918083" y="387350"/>
                  </a:lnTo>
                  <a:lnTo>
                    <a:pt x="918083" y="379984"/>
                  </a:lnTo>
                  <a:lnTo>
                    <a:pt x="918083" y="379730"/>
                  </a:lnTo>
                  <a:lnTo>
                    <a:pt x="785876" y="379730"/>
                  </a:lnTo>
                  <a:lnTo>
                    <a:pt x="785876" y="387350"/>
                  </a:lnTo>
                  <a:lnTo>
                    <a:pt x="785876" y="401320"/>
                  </a:lnTo>
                  <a:lnTo>
                    <a:pt x="785876" y="621030"/>
                  </a:lnTo>
                  <a:lnTo>
                    <a:pt x="163830" y="621030"/>
                  </a:lnTo>
                  <a:lnTo>
                    <a:pt x="163830" y="600710"/>
                  </a:lnTo>
                  <a:lnTo>
                    <a:pt x="164084" y="600710"/>
                  </a:lnTo>
                  <a:lnTo>
                    <a:pt x="164084" y="567690"/>
                  </a:lnTo>
                  <a:lnTo>
                    <a:pt x="32766" y="567690"/>
                  </a:lnTo>
                  <a:lnTo>
                    <a:pt x="32766" y="553720"/>
                  </a:lnTo>
                  <a:lnTo>
                    <a:pt x="164084" y="553720"/>
                  </a:lnTo>
                  <a:lnTo>
                    <a:pt x="164084" y="520700"/>
                  </a:lnTo>
                  <a:lnTo>
                    <a:pt x="0" y="520700"/>
                  </a:lnTo>
                  <a:lnTo>
                    <a:pt x="0" y="553720"/>
                  </a:lnTo>
                  <a:lnTo>
                    <a:pt x="0" y="567690"/>
                  </a:lnTo>
                  <a:lnTo>
                    <a:pt x="0" y="600710"/>
                  </a:lnTo>
                  <a:lnTo>
                    <a:pt x="130810" y="600710"/>
                  </a:lnTo>
                  <a:lnTo>
                    <a:pt x="130810" y="621030"/>
                  </a:lnTo>
                  <a:lnTo>
                    <a:pt x="130810" y="654050"/>
                  </a:lnTo>
                  <a:lnTo>
                    <a:pt x="818896" y="654050"/>
                  </a:lnTo>
                  <a:lnTo>
                    <a:pt x="818896" y="621030"/>
                  </a:lnTo>
                  <a:lnTo>
                    <a:pt x="818896" y="600710"/>
                  </a:lnTo>
                  <a:lnTo>
                    <a:pt x="950849" y="600710"/>
                  </a:lnTo>
                  <a:lnTo>
                    <a:pt x="950849" y="568960"/>
                  </a:lnTo>
                  <a:lnTo>
                    <a:pt x="819912" y="568960"/>
                  </a:lnTo>
                  <a:lnTo>
                    <a:pt x="819912" y="553720"/>
                  </a:lnTo>
                  <a:lnTo>
                    <a:pt x="950849" y="553720"/>
                  </a:lnTo>
                  <a:lnTo>
                    <a:pt x="950849" y="522351"/>
                  </a:lnTo>
                  <a:lnTo>
                    <a:pt x="950849" y="521970"/>
                  </a:lnTo>
                  <a:lnTo>
                    <a:pt x="950849" y="521081"/>
                  </a:lnTo>
                  <a:lnTo>
                    <a:pt x="918083" y="521081"/>
                  </a:lnTo>
                  <a:lnTo>
                    <a:pt x="918083" y="521970"/>
                  </a:lnTo>
                  <a:lnTo>
                    <a:pt x="818896" y="521970"/>
                  </a:lnTo>
                  <a:lnTo>
                    <a:pt x="818896" y="434340"/>
                  </a:lnTo>
                  <a:lnTo>
                    <a:pt x="950849" y="434340"/>
                  </a:lnTo>
                  <a:lnTo>
                    <a:pt x="950849" y="401574"/>
                  </a:lnTo>
                  <a:lnTo>
                    <a:pt x="950849" y="401320"/>
                  </a:lnTo>
                  <a:lnTo>
                    <a:pt x="950849" y="379984"/>
                  </a:lnTo>
                  <a:close/>
                </a:path>
                <a:path w="951229" h="749935">
                  <a:moveTo>
                    <a:pt x="950849" y="20320"/>
                  </a:moveTo>
                  <a:lnTo>
                    <a:pt x="818896" y="20320"/>
                  </a:lnTo>
                  <a:lnTo>
                    <a:pt x="818896" y="0"/>
                  </a:lnTo>
                  <a:lnTo>
                    <a:pt x="785876" y="0"/>
                  </a:lnTo>
                  <a:lnTo>
                    <a:pt x="785876" y="346202"/>
                  </a:lnTo>
                  <a:lnTo>
                    <a:pt x="634238" y="346202"/>
                  </a:lnTo>
                  <a:lnTo>
                    <a:pt x="562356" y="417068"/>
                  </a:lnTo>
                  <a:lnTo>
                    <a:pt x="557149" y="414909"/>
                  </a:lnTo>
                  <a:lnTo>
                    <a:pt x="557149" y="452501"/>
                  </a:lnTo>
                  <a:lnTo>
                    <a:pt x="557149" y="467614"/>
                  </a:lnTo>
                  <a:lnTo>
                    <a:pt x="550799" y="474091"/>
                  </a:lnTo>
                  <a:lnTo>
                    <a:pt x="534924" y="474091"/>
                  </a:lnTo>
                  <a:lnTo>
                    <a:pt x="528447" y="467614"/>
                  </a:lnTo>
                  <a:lnTo>
                    <a:pt x="528447" y="452501"/>
                  </a:lnTo>
                  <a:lnTo>
                    <a:pt x="534924" y="446151"/>
                  </a:lnTo>
                  <a:lnTo>
                    <a:pt x="550799" y="446151"/>
                  </a:lnTo>
                  <a:lnTo>
                    <a:pt x="557149" y="452501"/>
                  </a:lnTo>
                  <a:lnTo>
                    <a:pt x="557149" y="414909"/>
                  </a:lnTo>
                  <a:lnTo>
                    <a:pt x="556387" y="414528"/>
                  </a:lnTo>
                  <a:lnTo>
                    <a:pt x="549783" y="413258"/>
                  </a:lnTo>
                  <a:lnTo>
                    <a:pt x="509524" y="427228"/>
                  </a:lnTo>
                  <a:lnTo>
                    <a:pt x="495681" y="459994"/>
                  </a:lnTo>
                  <a:lnTo>
                    <a:pt x="499364" y="477901"/>
                  </a:lnTo>
                  <a:lnTo>
                    <a:pt x="509524" y="493141"/>
                  </a:lnTo>
                  <a:lnTo>
                    <a:pt x="524510" y="503301"/>
                  </a:lnTo>
                  <a:lnTo>
                    <a:pt x="542798" y="507111"/>
                  </a:lnTo>
                  <a:lnTo>
                    <a:pt x="561086" y="503301"/>
                  </a:lnTo>
                  <a:lnTo>
                    <a:pt x="576072" y="493141"/>
                  </a:lnTo>
                  <a:lnTo>
                    <a:pt x="586232" y="477901"/>
                  </a:lnTo>
                  <a:lnTo>
                    <a:pt x="586994" y="474091"/>
                  </a:lnTo>
                  <a:lnTo>
                    <a:pt x="589915" y="459994"/>
                  </a:lnTo>
                  <a:lnTo>
                    <a:pt x="589915" y="453771"/>
                  </a:lnTo>
                  <a:lnTo>
                    <a:pt x="588264" y="446151"/>
                  </a:lnTo>
                  <a:lnTo>
                    <a:pt x="585597" y="441071"/>
                  </a:lnTo>
                  <a:lnTo>
                    <a:pt x="609727" y="417068"/>
                  </a:lnTo>
                  <a:lnTo>
                    <a:pt x="647954" y="378968"/>
                  </a:lnTo>
                  <a:lnTo>
                    <a:pt x="950849" y="378968"/>
                  </a:lnTo>
                  <a:lnTo>
                    <a:pt x="950849" y="353822"/>
                  </a:lnTo>
                  <a:lnTo>
                    <a:pt x="818896" y="353822"/>
                  </a:lnTo>
                  <a:lnTo>
                    <a:pt x="818896" y="266319"/>
                  </a:lnTo>
                  <a:lnTo>
                    <a:pt x="950849" y="266319"/>
                  </a:lnTo>
                  <a:lnTo>
                    <a:pt x="950849" y="234569"/>
                  </a:lnTo>
                  <a:lnTo>
                    <a:pt x="819912" y="234569"/>
                  </a:lnTo>
                  <a:lnTo>
                    <a:pt x="819912" y="219329"/>
                  </a:lnTo>
                  <a:lnTo>
                    <a:pt x="950849" y="219329"/>
                  </a:lnTo>
                  <a:lnTo>
                    <a:pt x="950849" y="186563"/>
                  </a:lnTo>
                  <a:lnTo>
                    <a:pt x="818896" y="186563"/>
                  </a:lnTo>
                  <a:lnTo>
                    <a:pt x="818896" y="100330"/>
                  </a:lnTo>
                  <a:lnTo>
                    <a:pt x="950849" y="100330"/>
                  </a:lnTo>
                  <a:lnTo>
                    <a:pt x="950849" y="67195"/>
                  </a:lnTo>
                  <a:lnTo>
                    <a:pt x="819912" y="67195"/>
                  </a:lnTo>
                  <a:lnTo>
                    <a:pt x="819912" y="53225"/>
                  </a:lnTo>
                  <a:lnTo>
                    <a:pt x="950849" y="53225"/>
                  </a:lnTo>
                  <a:lnTo>
                    <a:pt x="950849" y="20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4740" y="3806952"/>
              <a:ext cx="112774" cy="944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44868" y="3797807"/>
              <a:ext cx="951230" cy="80645"/>
            </a:xfrm>
            <a:custGeom>
              <a:avLst/>
              <a:gdLst/>
              <a:ahLst/>
              <a:cxnLst/>
              <a:rect l="l" t="t" r="r" b="b"/>
              <a:pathLst>
                <a:path w="951229" h="80645">
                  <a:moveTo>
                    <a:pt x="352933" y="12700"/>
                  </a:moveTo>
                  <a:lnTo>
                    <a:pt x="164084" y="12700"/>
                  </a:lnTo>
                  <a:lnTo>
                    <a:pt x="164084" y="0"/>
                  </a:lnTo>
                  <a:lnTo>
                    <a:pt x="0" y="0"/>
                  </a:lnTo>
                  <a:lnTo>
                    <a:pt x="0" y="80518"/>
                  </a:lnTo>
                  <a:lnTo>
                    <a:pt x="164084" y="80518"/>
                  </a:lnTo>
                  <a:lnTo>
                    <a:pt x="164084" y="46482"/>
                  </a:lnTo>
                  <a:lnTo>
                    <a:pt x="326136" y="46482"/>
                  </a:lnTo>
                  <a:lnTo>
                    <a:pt x="326136" y="33528"/>
                  </a:lnTo>
                  <a:lnTo>
                    <a:pt x="130810" y="33528"/>
                  </a:lnTo>
                  <a:lnTo>
                    <a:pt x="130810" y="47498"/>
                  </a:lnTo>
                  <a:lnTo>
                    <a:pt x="32766" y="47498"/>
                  </a:lnTo>
                  <a:lnTo>
                    <a:pt x="32766" y="33020"/>
                  </a:lnTo>
                  <a:lnTo>
                    <a:pt x="332740" y="33020"/>
                  </a:lnTo>
                  <a:lnTo>
                    <a:pt x="352933" y="12700"/>
                  </a:lnTo>
                  <a:close/>
                </a:path>
                <a:path w="951229" h="80645">
                  <a:moveTo>
                    <a:pt x="950836" y="33451"/>
                  </a:moveTo>
                  <a:lnTo>
                    <a:pt x="918083" y="33451"/>
                  </a:lnTo>
                  <a:lnTo>
                    <a:pt x="918083" y="48768"/>
                  </a:lnTo>
                  <a:lnTo>
                    <a:pt x="950836" y="48768"/>
                  </a:lnTo>
                  <a:lnTo>
                    <a:pt x="950836" y="334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9604" y="3611880"/>
              <a:ext cx="106679" cy="2575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192" y="3685032"/>
              <a:ext cx="152400" cy="12649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944868" y="3449319"/>
              <a:ext cx="951230" cy="348615"/>
            </a:xfrm>
            <a:custGeom>
              <a:avLst/>
              <a:gdLst/>
              <a:ahLst/>
              <a:cxnLst/>
              <a:rect l="l" t="t" r="r" b="b"/>
              <a:pathLst>
                <a:path w="951229" h="348614">
                  <a:moveTo>
                    <a:pt x="818896" y="130810"/>
                  </a:moveTo>
                  <a:lnTo>
                    <a:pt x="714629" y="130810"/>
                  </a:lnTo>
                  <a:lnTo>
                    <a:pt x="714629" y="31750"/>
                  </a:lnTo>
                  <a:lnTo>
                    <a:pt x="729234" y="31750"/>
                  </a:lnTo>
                  <a:lnTo>
                    <a:pt x="729234" y="128143"/>
                  </a:lnTo>
                  <a:lnTo>
                    <a:pt x="762000" y="128143"/>
                  </a:lnTo>
                  <a:lnTo>
                    <a:pt x="762000" y="31750"/>
                  </a:lnTo>
                  <a:lnTo>
                    <a:pt x="762000" y="31242"/>
                  </a:lnTo>
                  <a:lnTo>
                    <a:pt x="762000" y="0"/>
                  </a:lnTo>
                  <a:lnTo>
                    <a:pt x="681990" y="0"/>
                  </a:lnTo>
                  <a:lnTo>
                    <a:pt x="681990" y="31750"/>
                  </a:lnTo>
                  <a:lnTo>
                    <a:pt x="681990" y="130810"/>
                  </a:lnTo>
                  <a:lnTo>
                    <a:pt x="547243" y="130810"/>
                  </a:lnTo>
                  <a:lnTo>
                    <a:pt x="547243" y="31750"/>
                  </a:lnTo>
                  <a:lnTo>
                    <a:pt x="561848" y="31750"/>
                  </a:lnTo>
                  <a:lnTo>
                    <a:pt x="561848" y="128143"/>
                  </a:lnTo>
                  <a:lnTo>
                    <a:pt x="594614" y="128143"/>
                  </a:lnTo>
                  <a:lnTo>
                    <a:pt x="594614" y="31750"/>
                  </a:lnTo>
                  <a:lnTo>
                    <a:pt x="594614" y="31242"/>
                  </a:lnTo>
                  <a:lnTo>
                    <a:pt x="594614" y="0"/>
                  </a:lnTo>
                  <a:lnTo>
                    <a:pt x="514477" y="0"/>
                  </a:lnTo>
                  <a:lnTo>
                    <a:pt x="514477" y="31750"/>
                  </a:lnTo>
                  <a:lnTo>
                    <a:pt x="514477" y="130810"/>
                  </a:lnTo>
                  <a:lnTo>
                    <a:pt x="379349" y="130810"/>
                  </a:lnTo>
                  <a:lnTo>
                    <a:pt x="379349" y="31750"/>
                  </a:lnTo>
                  <a:lnTo>
                    <a:pt x="393954" y="31750"/>
                  </a:lnTo>
                  <a:lnTo>
                    <a:pt x="393954" y="128143"/>
                  </a:lnTo>
                  <a:lnTo>
                    <a:pt x="426720" y="128143"/>
                  </a:lnTo>
                  <a:lnTo>
                    <a:pt x="426720" y="31750"/>
                  </a:lnTo>
                  <a:lnTo>
                    <a:pt x="426720" y="31242"/>
                  </a:lnTo>
                  <a:lnTo>
                    <a:pt x="426720" y="0"/>
                  </a:lnTo>
                  <a:lnTo>
                    <a:pt x="346710" y="0"/>
                  </a:lnTo>
                  <a:lnTo>
                    <a:pt x="346710" y="31750"/>
                  </a:lnTo>
                  <a:lnTo>
                    <a:pt x="346710" y="130810"/>
                  </a:lnTo>
                  <a:lnTo>
                    <a:pt x="212090" y="130810"/>
                  </a:lnTo>
                  <a:lnTo>
                    <a:pt x="212090" y="31750"/>
                  </a:lnTo>
                  <a:lnTo>
                    <a:pt x="226695" y="31750"/>
                  </a:lnTo>
                  <a:lnTo>
                    <a:pt x="226695" y="128143"/>
                  </a:lnTo>
                  <a:lnTo>
                    <a:pt x="259207" y="128143"/>
                  </a:lnTo>
                  <a:lnTo>
                    <a:pt x="259207" y="31750"/>
                  </a:lnTo>
                  <a:lnTo>
                    <a:pt x="259207" y="31242"/>
                  </a:lnTo>
                  <a:lnTo>
                    <a:pt x="259207" y="0"/>
                  </a:lnTo>
                  <a:lnTo>
                    <a:pt x="179324" y="0"/>
                  </a:lnTo>
                  <a:lnTo>
                    <a:pt x="179324" y="31750"/>
                  </a:lnTo>
                  <a:lnTo>
                    <a:pt x="179324" y="130810"/>
                  </a:lnTo>
                  <a:lnTo>
                    <a:pt x="130810" y="130810"/>
                  </a:lnTo>
                  <a:lnTo>
                    <a:pt x="130810" y="162560"/>
                  </a:lnTo>
                  <a:lnTo>
                    <a:pt x="130810" y="181610"/>
                  </a:lnTo>
                  <a:lnTo>
                    <a:pt x="130810" y="214630"/>
                  </a:lnTo>
                  <a:lnTo>
                    <a:pt x="130810" y="228600"/>
                  </a:lnTo>
                  <a:lnTo>
                    <a:pt x="32766" y="228600"/>
                  </a:lnTo>
                  <a:lnTo>
                    <a:pt x="32766" y="214630"/>
                  </a:lnTo>
                  <a:lnTo>
                    <a:pt x="130810" y="214630"/>
                  </a:lnTo>
                  <a:lnTo>
                    <a:pt x="130810" y="181610"/>
                  </a:lnTo>
                  <a:lnTo>
                    <a:pt x="0" y="181610"/>
                  </a:lnTo>
                  <a:lnTo>
                    <a:pt x="0" y="214630"/>
                  </a:lnTo>
                  <a:lnTo>
                    <a:pt x="0" y="228600"/>
                  </a:lnTo>
                  <a:lnTo>
                    <a:pt x="0" y="261620"/>
                  </a:lnTo>
                  <a:lnTo>
                    <a:pt x="130810" y="261620"/>
                  </a:lnTo>
                  <a:lnTo>
                    <a:pt x="130810" y="348234"/>
                  </a:lnTo>
                  <a:lnTo>
                    <a:pt x="163703" y="348234"/>
                  </a:lnTo>
                  <a:lnTo>
                    <a:pt x="163703" y="261620"/>
                  </a:lnTo>
                  <a:lnTo>
                    <a:pt x="164084" y="261620"/>
                  </a:lnTo>
                  <a:lnTo>
                    <a:pt x="164084" y="228600"/>
                  </a:lnTo>
                  <a:lnTo>
                    <a:pt x="164020" y="181610"/>
                  </a:lnTo>
                  <a:lnTo>
                    <a:pt x="163830" y="181610"/>
                  </a:lnTo>
                  <a:lnTo>
                    <a:pt x="163830" y="162560"/>
                  </a:lnTo>
                  <a:lnTo>
                    <a:pt x="818896" y="162560"/>
                  </a:lnTo>
                  <a:lnTo>
                    <a:pt x="818896" y="130810"/>
                  </a:lnTo>
                  <a:close/>
                </a:path>
                <a:path w="951229" h="348614">
                  <a:moveTo>
                    <a:pt x="950836" y="214198"/>
                  </a:moveTo>
                  <a:lnTo>
                    <a:pt x="918083" y="214198"/>
                  </a:lnTo>
                  <a:lnTo>
                    <a:pt x="918083" y="228231"/>
                  </a:lnTo>
                  <a:lnTo>
                    <a:pt x="950836" y="228231"/>
                  </a:lnTo>
                  <a:lnTo>
                    <a:pt x="950836" y="2141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374" rIns="0" bIns="0" rtlCol="0">
            <a:spAutoFit/>
          </a:bodyPr>
          <a:lstStyle/>
          <a:p>
            <a:pPr marL="25222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SELECTORS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52954" y="4888229"/>
            <a:ext cx="112268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SIMPLE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9363" y="5567019"/>
            <a:ext cx="1943100" cy="1169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Element</a:t>
            </a:r>
            <a:r>
              <a:rPr sz="2000" spc="-5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Selector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Class</a:t>
            </a:r>
            <a:r>
              <a:rPr sz="20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Selector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ID</a:t>
            </a:r>
            <a:r>
              <a:rPr sz="2000" spc="-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Selector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52970" y="4888229"/>
            <a:ext cx="382333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25" dirty="0">
                <a:solidFill>
                  <a:srgbClr val="92DCEB"/>
                </a:solidFill>
                <a:latin typeface="Carlito"/>
                <a:cs typeface="Carlito"/>
              </a:rPr>
              <a:t>PSEUDO-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ELEMENT/</a:t>
            </a:r>
            <a:r>
              <a:rPr sz="2900" spc="-95" dirty="0">
                <a:solidFill>
                  <a:srgbClr val="92DCEB"/>
                </a:solidFill>
                <a:latin typeface="Carlito"/>
                <a:cs typeface="Carlito"/>
              </a:rPr>
              <a:t> </a:t>
            </a: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CLASS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32803" y="5964148"/>
            <a:ext cx="1952625" cy="787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18440" algn="l"/>
              </a:tabLst>
            </a:pPr>
            <a:r>
              <a:rPr sz="2000" spc="-85" dirty="0">
                <a:solidFill>
                  <a:srgbClr val="9FDFF8"/>
                </a:solidFill>
                <a:latin typeface="Carlito"/>
                <a:cs typeface="Carlito"/>
              </a:rPr>
              <a:t>Pseudo-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Classes</a:t>
            </a:r>
            <a:endParaRPr sz="2000">
              <a:latin typeface="Carlito"/>
              <a:cs typeface="Carlito"/>
            </a:endParaRPr>
          </a:p>
          <a:p>
            <a:pPr marL="218440" indent="-20574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8440" algn="l"/>
              </a:tabLst>
            </a:pPr>
            <a:r>
              <a:rPr sz="2000" spc="-85" dirty="0">
                <a:solidFill>
                  <a:srgbClr val="9FDFF8"/>
                </a:solidFill>
                <a:latin typeface="Carlito"/>
                <a:cs typeface="Carlito"/>
              </a:rPr>
              <a:t>Pseudo-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Elements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336906" y="4888229"/>
            <a:ext cx="21361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COMBINATOR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553315" y="5567019"/>
            <a:ext cx="2687955" cy="1169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Descendant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Combinator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Child</a:t>
            </a:r>
            <a:r>
              <a:rPr sz="20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Combinator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35" dirty="0">
                <a:solidFill>
                  <a:srgbClr val="9FDFF8"/>
                </a:solidFill>
                <a:latin typeface="Carlito"/>
                <a:cs typeface="Carlito"/>
              </a:rPr>
              <a:t>Sibling</a:t>
            </a: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Combinators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2" y="1973579"/>
            <a:ext cx="9489948" cy="36393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9004" y="4797552"/>
            <a:ext cx="6073140" cy="21015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800" y="6883087"/>
            <a:ext cx="5265420" cy="1360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747" y="3186683"/>
            <a:ext cx="2005583" cy="11170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374" rIns="0" bIns="0" rtlCol="0">
            <a:spAutoFit/>
          </a:bodyPr>
          <a:lstStyle/>
          <a:p>
            <a:pPr marL="25222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SELECTORS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080" y="7193280"/>
            <a:ext cx="2026920" cy="107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374" rIns="0" bIns="0" rtlCol="0">
            <a:spAutoFit/>
          </a:bodyPr>
          <a:lstStyle/>
          <a:p>
            <a:pPr marL="25222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SELECTORS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867" y="3061716"/>
            <a:ext cx="11586972" cy="2854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" y="16765"/>
            <a:ext cx="18287999" cy="10286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75759" y="3061716"/>
            <a:ext cx="2689860" cy="2644140"/>
            <a:chOff x="4175759" y="3061716"/>
            <a:chExt cx="2689860" cy="2644140"/>
          </a:xfrm>
        </p:grpSpPr>
        <p:sp>
          <p:nvSpPr>
            <p:cNvPr id="4" name="object 4"/>
            <p:cNvSpPr/>
            <p:nvPr/>
          </p:nvSpPr>
          <p:spPr>
            <a:xfrm>
              <a:off x="4442459" y="3061716"/>
              <a:ext cx="2423160" cy="2425065"/>
            </a:xfrm>
            <a:custGeom>
              <a:avLst/>
              <a:gdLst/>
              <a:ahLst/>
              <a:cxnLst/>
              <a:rect l="l" t="t" r="r" b="b"/>
              <a:pathLst>
                <a:path w="2423159" h="2425065">
                  <a:moveTo>
                    <a:pt x="2423160" y="0"/>
                  </a:moveTo>
                  <a:lnTo>
                    <a:pt x="0" y="0"/>
                  </a:lnTo>
                  <a:lnTo>
                    <a:pt x="0" y="2424683"/>
                  </a:lnTo>
                  <a:lnTo>
                    <a:pt x="2423160" y="2424683"/>
                  </a:lnTo>
                  <a:lnTo>
                    <a:pt x="2423160" y="0"/>
                  </a:lnTo>
                  <a:close/>
                </a:path>
              </a:pathLst>
            </a:custGeom>
            <a:solidFill>
              <a:srgbClr val="00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5759" y="3282696"/>
              <a:ext cx="2425065" cy="2423160"/>
            </a:xfrm>
            <a:custGeom>
              <a:avLst/>
              <a:gdLst/>
              <a:ahLst/>
              <a:cxnLst/>
              <a:rect l="l" t="t" r="r" b="b"/>
              <a:pathLst>
                <a:path w="2425065" h="2423160">
                  <a:moveTo>
                    <a:pt x="2424684" y="0"/>
                  </a:moveTo>
                  <a:lnTo>
                    <a:pt x="0" y="0"/>
                  </a:lnTo>
                  <a:lnTo>
                    <a:pt x="0" y="2423159"/>
                  </a:lnTo>
                  <a:lnTo>
                    <a:pt x="2424684" y="2423159"/>
                  </a:lnTo>
                  <a:lnTo>
                    <a:pt x="2424684" y="0"/>
                  </a:lnTo>
                  <a:close/>
                </a:path>
              </a:pathLst>
            </a:custGeom>
            <a:solidFill>
              <a:srgbClr val="00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289792" y="3061716"/>
            <a:ext cx="2689860" cy="2644140"/>
            <a:chOff x="11289792" y="3061716"/>
            <a:chExt cx="2689860" cy="2644140"/>
          </a:xfrm>
        </p:grpSpPr>
        <p:sp>
          <p:nvSpPr>
            <p:cNvPr id="7" name="object 7"/>
            <p:cNvSpPr/>
            <p:nvPr/>
          </p:nvSpPr>
          <p:spPr>
            <a:xfrm>
              <a:off x="11554968" y="3061716"/>
              <a:ext cx="2425065" cy="2425065"/>
            </a:xfrm>
            <a:custGeom>
              <a:avLst/>
              <a:gdLst/>
              <a:ahLst/>
              <a:cxnLst/>
              <a:rect l="l" t="t" r="r" b="b"/>
              <a:pathLst>
                <a:path w="2425065" h="2425065">
                  <a:moveTo>
                    <a:pt x="2424683" y="0"/>
                  </a:moveTo>
                  <a:lnTo>
                    <a:pt x="0" y="0"/>
                  </a:lnTo>
                  <a:lnTo>
                    <a:pt x="0" y="2424683"/>
                  </a:lnTo>
                  <a:lnTo>
                    <a:pt x="2424683" y="2424683"/>
                  </a:lnTo>
                  <a:lnTo>
                    <a:pt x="2424683" y="0"/>
                  </a:lnTo>
                  <a:close/>
                </a:path>
              </a:pathLst>
            </a:custGeom>
            <a:solidFill>
              <a:srgbClr val="003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89792" y="3282696"/>
              <a:ext cx="2423160" cy="2423160"/>
            </a:xfrm>
            <a:custGeom>
              <a:avLst/>
              <a:gdLst/>
              <a:ahLst/>
              <a:cxnLst/>
              <a:rect l="l" t="t" r="r" b="b"/>
              <a:pathLst>
                <a:path w="2423159" h="2423160">
                  <a:moveTo>
                    <a:pt x="2423159" y="0"/>
                  </a:moveTo>
                  <a:lnTo>
                    <a:pt x="0" y="0"/>
                  </a:lnTo>
                  <a:lnTo>
                    <a:pt x="0" y="2423159"/>
                  </a:lnTo>
                  <a:lnTo>
                    <a:pt x="2423159" y="2423159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00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631179" y="0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5" h="4445">
                <a:moveTo>
                  <a:pt x="19304" y="0"/>
                </a:moveTo>
                <a:lnTo>
                  <a:pt x="0" y="0"/>
                </a:lnTo>
                <a:lnTo>
                  <a:pt x="254" y="507"/>
                </a:lnTo>
                <a:lnTo>
                  <a:pt x="9398" y="4191"/>
                </a:lnTo>
                <a:lnTo>
                  <a:pt x="19050" y="507"/>
                </a:lnTo>
                <a:lnTo>
                  <a:pt x="19304" y="0"/>
                </a:lnTo>
                <a:close/>
              </a:path>
            </a:pathLst>
          </a:custGeom>
          <a:solidFill>
            <a:srgbClr val="41D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32376" y="3723144"/>
            <a:ext cx="1711325" cy="1676400"/>
          </a:xfrm>
          <a:custGeom>
            <a:avLst/>
            <a:gdLst/>
            <a:ahLst/>
            <a:cxnLst/>
            <a:rect l="l" t="t" r="r" b="b"/>
            <a:pathLst>
              <a:path w="1711325" h="1676400">
                <a:moveTo>
                  <a:pt x="1035304" y="699122"/>
                </a:moveTo>
                <a:lnTo>
                  <a:pt x="1031875" y="682231"/>
                </a:lnTo>
                <a:lnTo>
                  <a:pt x="1030859" y="676897"/>
                </a:lnTo>
                <a:lnTo>
                  <a:pt x="1018413" y="658482"/>
                </a:lnTo>
                <a:lnTo>
                  <a:pt x="1000125" y="646163"/>
                </a:lnTo>
                <a:lnTo>
                  <a:pt x="994664" y="645020"/>
                </a:lnTo>
                <a:lnTo>
                  <a:pt x="994664" y="739889"/>
                </a:lnTo>
                <a:lnTo>
                  <a:pt x="994664" y="938136"/>
                </a:lnTo>
                <a:lnTo>
                  <a:pt x="990219" y="960615"/>
                </a:lnTo>
                <a:lnTo>
                  <a:pt x="977773" y="979030"/>
                </a:lnTo>
                <a:lnTo>
                  <a:pt x="959485" y="991349"/>
                </a:lnTo>
                <a:lnTo>
                  <a:pt x="937006" y="995921"/>
                </a:lnTo>
                <a:lnTo>
                  <a:pt x="738251" y="995921"/>
                </a:lnTo>
                <a:lnTo>
                  <a:pt x="715772" y="991349"/>
                </a:lnTo>
                <a:lnTo>
                  <a:pt x="697484" y="979030"/>
                </a:lnTo>
                <a:lnTo>
                  <a:pt x="685038" y="960615"/>
                </a:lnTo>
                <a:lnTo>
                  <a:pt x="680466" y="938136"/>
                </a:lnTo>
                <a:lnTo>
                  <a:pt x="680466" y="739889"/>
                </a:lnTo>
                <a:lnTo>
                  <a:pt x="685038" y="717410"/>
                </a:lnTo>
                <a:lnTo>
                  <a:pt x="697484" y="699122"/>
                </a:lnTo>
                <a:lnTo>
                  <a:pt x="715772" y="686676"/>
                </a:lnTo>
                <a:lnTo>
                  <a:pt x="738251" y="682231"/>
                </a:lnTo>
                <a:lnTo>
                  <a:pt x="937006" y="682231"/>
                </a:lnTo>
                <a:lnTo>
                  <a:pt x="959485" y="686676"/>
                </a:lnTo>
                <a:lnTo>
                  <a:pt x="977773" y="699122"/>
                </a:lnTo>
                <a:lnTo>
                  <a:pt x="990219" y="717410"/>
                </a:lnTo>
                <a:lnTo>
                  <a:pt x="994664" y="739889"/>
                </a:lnTo>
                <a:lnTo>
                  <a:pt x="994664" y="645020"/>
                </a:lnTo>
                <a:lnTo>
                  <a:pt x="977646" y="641591"/>
                </a:lnTo>
                <a:lnTo>
                  <a:pt x="697611" y="641591"/>
                </a:lnTo>
                <a:lnTo>
                  <a:pt x="675132" y="646163"/>
                </a:lnTo>
                <a:lnTo>
                  <a:pt x="656717" y="658482"/>
                </a:lnTo>
                <a:lnTo>
                  <a:pt x="644398" y="676897"/>
                </a:lnTo>
                <a:lnTo>
                  <a:pt x="640080" y="699122"/>
                </a:lnTo>
                <a:lnTo>
                  <a:pt x="640080" y="979030"/>
                </a:lnTo>
                <a:lnTo>
                  <a:pt x="644398" y="1001255"/>
                </a:lnTo>
                <a:lnTo>
                  <a:pt x="656717" y="1019670"/>
                </a:lnTo>
                <a:lnTo>
                  <a:pt x="675132" y="1031989"/>
                </a:lnTo>
                <a:lnTo>
                  <a:pt x="697611" y="1036561"/>
                </a:lnTo>
                <a:lnTo>
                  <a:pt x="977646" y="1036561"/>
                </a:lnTo>
                <a:lnTo>
                  <a:pt x="1000125" y="1031989"/>
                </a:lnTo>
                <a:lnTo>
                  <a:pt x="1018413" y="1019670"/>
                </a:lnTo>
                <a:lnTo>
                  <a:pt x="1030859" y="1001255"/>
                </a:lnTo>
                <a:lnTo>
                  <a:pt x="1031875" y="995921"/>
                </a:lnTo>
                <a:lnTo>
                  <a:pt x="1035304" y="979030"/>
                </a:lnTo>
                <a:lnTo>
                  <a:pt x="1035304" y="699122"/>
                </a:lnTo>
                <a:close/>
              </a:path>
              <a:path w="1711325" h="1676400">
                <a:moveTo>
                  <a:pt x="1711325" y="876287"/>
                </a:moveTo>
                <a:lnTo>
                  <a:pt x="1707134" y="863587"/>
                </a:lnTo>
                <a:lnTo>
                  <a:pt x="1694688" y="838187"/>
                </a:lnTo>
                <a:lnTo>
                  <a:pt x="1675892" y="825487"/>
                </a:lnTo>
                <a:lnTo>
                  <a:pt x="1633220" y="825487"/>
                </a:lnTo>
                <a:lnTo>
                  <a:pt x="1614424" y="838187"/>
                </a:lnTo>
                <a:lnTo>
                  <a:pt x="1608963" y="850887"/>
                </a:lnTo>
                <a:lnTo>
                  <a:pt x="1604645" y="850887"/>
                </a:lnTo>
                <a:lnTo>
                  <a:pt x="1601470" y="863587"/>
                </a:lnTo>
                <a:lnTo>
                  <a:pt x="1265174" y="863587"/>
                </a:lnTo>
                <a:lnTo>
                  <a:pt x="1265174" y="736587"/>
                </a:lnTo>
                <a:lnTo>
                  <a:pt x="1548511" y="736587"/>
                </a:lnTo>
                <a:lnTo>
                  <a:pt x="1559560" y="749287"/>
                </a:lnTo>
                <a:lnTo>
                  <a:pt x="1584452" y="749287"/>
                </a:lnTo>
                <a:lnTo>
                  <a:pt x="1595374" y="736587"/>
                </a:lnTo>
                <a:lnTo>
                  <a:pt x="1602613" y="736587"/>
                </a:lnTo>
                <a:lnTo>
                  <a:pt x="1605026" y="723887"/>
                </a:lnTo>
                <a:lnTo>
                  <a:pt x="1602613" y="711187"/>
                </a:lnTo>
                <a:lnTo>
                  <a:pt x="1595374" y="698487"/>
                </a:lnTo>
                <a:lnTo>
                  <a:pt x="1595247" y="698487"/>
                </a:lnTo>
                <a:lnTo>
                  <a:pt x="1595247" y="711187"/>
                </a:lnTo>
                <a:lnTo>
                  <a:pt x="1595247" y="723887"/>
                </a:lnTo>
                <a:lnTo>
                  <a:pt x="1592834" y="736587"/>
                </a:lnTo>
                <a:lnTo>
                  <a:pt x="1551178" y="736587"/>
                </a:lnTo>
                <a:lnTo>
                  <a:pt x="1548638" y="723887"/>
                </a:lnTo>
                <a:lnTo>
                  <a:pt x="1548638" y="711187"/>
                </a:lnTo>
                <a:lnTo>
                  <a:pt x="1551178" y="711187"/>
                </a:lnTo>
                <a:lnTo>
                  <a:pt x="1555496" y="698487"/>
                </a:lnTo>
                <a:lnTo>
                  <a:pt x="1588389" y="698487"/>
                </a:lnTo>
                <a:lnTo>
                  <a:pt x="1592834" y="711187"/>
                </a:lnTo>
                <a:lnTo>
                  <a:pt x="1595247" y="711187"/>
                </a:lnTo>
                <a:lnTo>
                  <a:pt x="1595247" y="698487"/>
                </a:lnTo>
                <a:lnTo>
                  <a:pt x="1584452" y="685787"/>
                </a:lnTo>
                <a:lnTo>
                  <a:pt x="1559560" y="685787"/>
                </a:lnTo>
                <a:lnTo>
                  <a:pt x="1548511" y="698487"/>
                </a:lnTo>
                <a:lnTo>
                  <a:pt x="1543050" y="698487"/>
                </a:lnTo>
                <a:lnTo>
                  <a:pt x="1541272" y="711187"/>
                </a:lnTo>
                <a:lnTo>
                  <a:pt x="1265174" y="711187"/>
                </a:lnTo>
                <a:lnTo>
                  <a:pt x="1265174" y="469887"/>
                </a:lnTo>
                <a:lnTo>
                  <a:pt x="1264666" y="469887"/>
                </a:lnTo>
                <a:lnTo>
                  <a:pt x="1263142" y="457187"/>
                </a:lnTo>
                <a:lnTo>
                  <a:pt x="1260729" y="457187"/>
                </a:lnTo>
                <a:lnTo>
                  <a:pt x="1257554" y="444487"/>
                </a:lnTo>
                <a:lnTo>
                  <a:pt x="1270000" y="431787"/>
                </a:lnTo>
                <a:lnTo>
                  <a:pt x="1444371" y="253987"/>
                </a:lnTo>
                <a:lnTo>
                  <a:pt x="1566418" y="304787"/>
                </a:lnTo>
                <a:lnTo>
                  <a:pt x="1566418" y="317487"/>
                </a:lnTo>
                <a:lnTo>
                  <a:pt x="1569212" y="330187"/>
                </a:lnTo>
                <a:lnTo>
                  <a:pt x="1574546" y="342887"/>
                </a:lnTo>
                <a:lnTo>
                  <a:pt x="1582674" y="342887"/>
                </a:lnTo>
                <a:lnTo>
                  <a:pt x="1601470" y="355587"/>
                </a:lnTo>
                <a:lnTo>
                  <a:pt x="1622806" y="368287"/>
                </a:lnTo>
                <a:lnTo>
                  <a:pt x="1644015" y="355587"/>
                </a:lnTo>
                <a:lnTo>
                  <a:pt x="1662811" y="342887"/>
                </a:lnTo>
                <a:lnTo>
                  <a:pt x="1675257" y="330187"/>
                </a:lnTo>
                <a:lnTo>
                  <a:pt x="1679448" y="304787"/>
                </a:lnTo>
                <a:lnTo>
                  <a:pt x="1675257" y="292087"/>
                </a:lnTo>
                <a:lnTo>
                  <a:pt x="1669034" y="279387"/>
                </a:lnTo>
                <a:lnTo>
                  <a:pt x="1662811" y="266687"/>
                </a:lnTo>
                <a:lnTo>
                  <a:pt x="1644015" y="253987"/>
                </a:lnTo>
                <a:lnTo>
                  <a:pt x="1601470" y="253987"/>
                </a:lnTo>
                <a:lnTo>
                  <a:pt x="1582674" y="266687"/>
                </a:lnTo>
                <a:lnTo>
                  <a:pt x="1579245" y="266687"/>
                </a:lnTo>
                <a:lnTo>
                  <a:pt x="1576451" y="279387"/>
                </a:lnTo>
                <a:lnTo>
                  <a:pt x="1574165" y="279387"/>
                </a:lnTo>
                <a:lnTo>
                  <a:pt x="1506347" y="253987"/>
                </a:lnTo>
                <a:lnTo>
                  <a:pt x="1438656" y="228587"/>
                </a:lnTo>
                <a:lnTo>
                  <a:pt x="1436624" y="228587"/>
                </a:lnTo>
                <a:lnTo>
                  <a:pt x="1240790" y="431787"/>
                </a:lnTo>
                <a:lnTo>
                  <a:pt x="1233551" y="419087"/>
                </a:lnTo>
                <a:lnTo>
                  <a:pt x="1177417" y="419087"/>
                </a:lnTo>
                <a:lnTo>
                  <a:pt x="1177417" y="558787"/>
                </a:lnTo>
                <a:lnTo>
                  <a:pt x="1177417" y="1130287"/>
                </a:lnTo>
                <a:lnTo>
                  <a:pt x="1172972" y="1142987"/>
                </a:lnTo>
                <a:lnTo>
                  <a:pt x="1160907" y="1168387"/>
                </a:lnTo>
                <a:lnTo>
                  <a:pt x="1142873" y="1181087"/>
                </a:lnTo>
                <a:lnTo>
                  <a:pt x="534670" y="1181087"/>
                </a:lnTo>
                <a:lnTo>
                  <a:pt x="516636" y="1168387"/>
                </a:lnTo>
                <a:lnTo>
                  <a:pt x="504444" y="1142987"/>
                </a:lnTo>
                <a:lnTo>
                  <a:pt x="499999" y="1130287"/>
                </a:lnTo>
                <a:lnTo>
                  <a:pt x="499999" y="990587"/>
                </a:lnTo>
                <a:lnTo>
                  <a:pt x="499999" y="850887"/>
                </a:lnTo>
                <a:lnTo>
                  <a:pt x="499999" y="825487"/>
                </a:lnTo>
                <a:lnTo>
                  <a:pt x="499999" y="558787"/>
                </a:lnTo>
                <a:lnTo>
                  <a:pt x="504444" y="546087"/>
                </a:lnTo>
                <a:lnTo>
                  <a:pt x="516636" y="520687"/>
                </a:lnTo>
                <a:lnTo>
                  <a:pt x="534670" y="507987"/>
                </a:lnTo>
                <a:lnTo>
                  <a:pt x="1142873" y="507987"/>
                </a:lnTo>
                <a:lnTo>
                  <a:pt x="1160907" y="520687"/>
                </a:lnTo>
                <a:lnTo>
                  <a:pt x="1172972" y="546087"/>
                </a:lnTo>
                <a:lnTo>
                  <a:pt x="1177417" y="558787"/>
                </a:lnTo>
                <a:lnTo>
                  <a:pt x="1177417" y="419087"/>
                </a:lnTo>
                <a:lnTo>
                  <a:pt x="1019175" y="419087"/>
                </a:lnTo>
                <a:lnTo>
                  <a:pt x="1019175" y="304787"/>
                </a:lnTo>
                <a:lnTo>
                  <a:pt x="995680" y="304787"/>
                </a:lnTo>
                <a:lnTo>
                  <a:pt x="991235" y="292087"/>
                </a:lnTo>
                <a:lnTo>
                  <a:pt x="986155" y="292087"/>
                </a:lnTo>
                <a:lnTo>
                  <a:pt x="984504" y="279387"/>
                </a:lnTo>
                <a:lnTo>
                  <a:pt x="986155" y="266687"/>
                </a:lnTo>
                <a:lnTo>
                  <a:pt x="991235" y="266687"/>
                </a:lnTo>
                <a:lnTo>
                  <a:pt x="995680" y="253987"/>
                </a:lnTo>
                <a:lnTo>
                  <a:pt x="1019810" y="253987"/>
                </a:lnTo>
                <a:lnTo>
                  <a:pt x="1028700" y="266687"/>
                </a:lnTo>
                <a:lnTo>
                  <a:pt x="1031113" y="266687"/>
                </a:lnTo>
                <a:lnTo>
                  <a:pt x="1031113" y="279387"/>
                </a:lnTo>
                <a:lnTo>
                  <a:pt x="1028700" y="292087"/>
                </a:lnTo>
                <a:lnTo>
                  <a:pt x="1024255" y="292087"/>
                </a:lnTo>
                <a:lnTo>
                  <a:pt x="1019810" y="304787"/>
                </a:lnTo>
                <a:lnTo>
                  <a:pt x="1031113" y="304787"/>
                </a:lnTo>
                <a:lnTo>
                  <a:pt x="1038352" y="292087"/>
                </a:lnTo>
                <a:lnTo>
                  <a:pt x="1040765" y="279387"/>
                </a:lnTo>
                <a:lnTo>
                  <a:pt x="1038352" y="266687"/>
                </a:lnTo>
                <a:lnTo>
                  <a:pt x="1031113" y="253987"/>
                </a:lnTo>
                <a:lnTo>
                  <a:pt x="1020191" y="241287"/>
                </a:lnTo>
                <a:lnTo>
                  <a:pt x="995299" y="241287"/>
                </a:lnTo>
                <a:lnTo>
                  <a:pt x="984377" y="253987"/>
                </a:lnTo>
                <a:lnTo>
                  <a:pt x="977138" y="266687"/>
                </a:lnTo>
                <a:lnTo>
                  <a:pt x="974725" y="279387"/>
                </a:lnTo>
                <a:lnTo>
                  <a:pt x="977138" y="292087"/>
                </a:lnTo>
                <a:lnTo>
                  <a:pt x="984377" y="304787"/>
                </a:lnTo>
                <a:lnTo>
                  <a:pt x="994537" y="304787"/>
                </a:lnTo>
                <a:lnTo>
                  <a:pt x="994537" y="419087"/>
                </a:lnTo>
                <a:lnTo>
                  <a:pt x="872109" y="419087"/>
                </a:lnTo>
                <a:lnTo>
                  <a:pt x="872109" y="114287"/>
                </a:lnTo>
                <a:lnTo>
                  <a:pt x="879602" y="101587"/>
                </a:lnTo>
                <a:lnTo>
                  <a:pt x="893572" y="101587"/>
                </a:lnTo>
                <a:lnTo>
                  <a:pt x="899795" y="88887"/>
                </a:lnTo>
                <a:lnTo>
                  <a:pt x="912241" y="76187"/>
                </a:lnTo>
                <a:lnTo>
                  <a:pt x="916432" y="50800"/>
                </a:lnTo>
                <a:lnTo>
                  <a:pt x="912241" y="38100"/>
                </a:lnTo>
                <a:lnTo>
                  <a:pt x="899795" y="12700"/>
                </a:lnTo>
                <a:lnTo>
                  <a:pt x="881126" y="0"/>
                </a:lnTo>
                <a:lnTo>
                  <a:pt x="838073" y="0"/>
                </a:lnTo>
                <a:lnTo>
                  <a:pt x="819277" y="12700"/>
                </a:lnTo>
                <a:lnTo>
                  <a:pt x="806831" y="38100"/>
                </a:lnTo>
                <a:lnTo>
                  <a:pt x="802640" y="50800"/>
                </a:lnTo>
                <a:lnTo>
                  <a:pt x="806831" y="76187"/>
                </a:lnTo>
                <a:lnTo>
                  <a:pt x="819277" y="88887"/>
                </a:lnTo>
                <a:lnTo>
                  <a:pt x="825500" y="101587"/>
                </a:lnTo>
                <a:lnTo>
                  <a:pt x="839470" y="101587"/>
                </a:lnTo>
                <a:lnTo>
                  <a:pt x="847090" y="114287"/>
                </a:lnTo>
                <a:lnTo>
                  <a:pt x="847090" y="419087"/>
                </a:lnTo>
                <a:lnTo>
                  <a:pt x="709803" y="419087"/>
                </a:lnTo>
                <a:lnTo>
                  <a:pt x="709803" y="203187"/>
                </a:lnTo>
                <a:lnTo>
                  <a:pt x="720852" y="203187"/>
                </a:lnTo>
                <a:lnTo>
                  <a:pt x="728091" y="190487"/>
                </a:lnTo>
                <a:lnTo>
                  <a:pt x="730504" y="177787"/>
                </a:lnTo>
                <a:lnTo>
                  <a:pt x="728091" y="165087"/>
                </a:lnTo>
                <a:lnTo>
                  <a:pt x="720852" y="152387"/>
                </a:lnTo>
                <a:lnTo>
                  <a:pt x="720852" y="177787"/>
                </a:lnTo>
                <a:lnTo>
                  <a:pt x="720852" y="190487"/>
                </a:lnTo>
                <a:lnTo>
                  <a:pt x="713994" y="190487"/>
                </a:lnTo>
                <a:lnTo>
                  <a:pt x="709549" y="203187"/>
                </a:lnTo>
                <a:lnTo>
                  <a:pt x="685419" y="203187"/>
                </a:lnTo>
                <a:lnTo>
                  <a:pt x="680974" y="190487"/>
                </a:lnTo>
                <a:lnTo>
                  <a:pt x="675894" y="190487"/>
                </a:lnTo>
                <a:lnTo>
                  <a:pt x="674243" y="177787"/>
                </a:lnTo>
                <a:lnTo>
                  <a:pt x="675894" y="165087"/>
                </a:lnTo>
                <a:lnTo>
                  <a:pt x="680974" y="165087"/>
                </a:lnTo>
                <a:lnTo>
                  <a:pt x="685419" y="152387"/>
                </a:lnTo>
                <a:lnTo>
                  <a:pt x="709549" y="152387"/>
                </a:lnTo>
                <a:lnTo>
                  <a:pt x="718312" y="165087"/>
                </a:lnTo>
                <a:lnTo>
                  <a:pt x="720852" y="177787"/>
                </a:lnTo>
                <a:lnTo>
                  <a:pt x="720852" y="152387"/>
                </a:lnTo>
                <a:lnTo>
                  <a:pt x="709930" y="152387"/>
                </a:lnTo>
                <a:lnTo>
                  <a:pt x="697484" y="139687"/>
                </a:lnTo>
                <a:lnTo>
                  <a:pt x="685038" y="152387"/>
                </a:lnTo>
                <a:lnTo>
                  <a:pt x="674116" y="152387"/>
                </a:lnTo>
                <a:lnTo>
                  <a:pt x="666877" y="165087"/>
                </a:lnTo>
                <a:lnTo>
                  <a:pt x="664464" y="177787"/>
                </a:lnTo>
                <a:lnTo>
                  <a:pt x="666877" y="190487"/>
                </a:lnTo>
                <a:lnTo>
                  <a:pt x="674116" y="203187"/>
                </a:lnTo>
                <a:lnTo>
                  <a:pt x="685165" y="203187"/>
                </a:lnTo>
                <a:lnTo>
                  <a:pt x="685165" y="419087"/>
                </a:lnTo>
                <a:lnTo>
                  <a:pt x="444881" y="419087"/>
                </a:lnTo>
                <a:lnTo>
                  <a:pt x="437896" y="431787"/>
                </a:lnTo>
                <a:lnTo>
                  <a:pt x="256032" y="241287"/>
                </a:lnTo>
                <a:lnTo>
                  <a:pt x="298450" y="126987"/>
                </a:lnTo>
                <a:lnTo>
                  <a:pt x="322834" y="126987"/>
                </a:lnTo>
                <a:lnTo>
                  <a:pt x="334137" y="114287"/>
                </a:lnTo>
                <a:lnTo>
                  <a:pt x="344297" y="114287"/>
                </a:lnTo>
                <a:lnTo>
                  <a:pt x="356743" y="88887"/>
                </a:lnTo>
                <a:lnTo>
                  <a:pt x="360934" y="63487"/>
                </a:lnTo>
                <a:lnTo>
                  <a:pt x="356743" y="50800"/>
                </a:lnTo>
                <a:lnTo>
                  <a:pt x="344297" y="25400"/>
                </a:lnTo>
                <a:lnTo>
                  <a:pt x="325501" y="12700"/>
                </a:lnTo>
                <a:lnTo>
                  <a:pt x="282829" y="12700"/>
                </a:lnTo>
                <a:lnTo>
                  <a:pt x="264160" y="25400"/>
                </a:lnTo>
                <a:lnTo>
                  <a:pt x="251714" y="50800"/>
                </a:lnTo>
                <a:lnTo>
                  <a:pt x="247523" y="63487"/>
                </a:lnTo>
                <a:lnTo>
                  <a:pt x="251714" y="88887"/>
                </a:lnTo>
                <a:lnTo>
                  <a:pt x="264160" y="114287"/>
                </a:lnTo>
                <a:lnTo>
                  <a:pt x="275082" y="114287"/>
                </a:lnTo>
                <a:lnTo>
                  <a:pt x="227965" y="253987"/>
                </a:lnTo>
                <a:lnTo>
                  <a:pt x="228981" y="253987"/>
                </a:lnTo>
                <a:lnTo>
                  <a:pt x="420751" y="444487"/>
                </a:lnTo>
                <a:lnTo>
                  <a:pt x="417195" y="457187"/>
                </a:lnTo>
                <a:lnTo>
                  <a:pt x="414528" y="457187"/>
                </a:lnTo>
                <a:lnTo>
                  <a:pt x="412877" y="469887"/>
                </a:lnTo>
                <a:lnTo>
                  <a:pt x="412242" y="469887"/>
                </a:lnTo>
                <a:lnTo>
                  <a:pt x="412242" y="685787"/>
                </a:lnTo>
                <a:lnTo>
                  <a:pt x="291338" y="685787"/>
                </a:lnTo>
                <a:lnTo>
                  <a:pt x="289814" y="673087"/>
                </a:lnTo>
                <a:lnTo>
                  <a:pt x="283718" y="673087"/>
                </a:lnTo>
                <a:lnTo>
                  <a:pt x="272796" y="660387"/>
                </a:lnTo>
                <a:lnTo>
                  <a:pt x="248031" y="660387"/>
                </a:lnTo>
                <a:lnTo>
                  <a:pt x="237109" y="673087"/>
                </a:lnTo>
                <a:lnTo>
                  <a:pt x="229743" y="685787"/>
                </a:lnTo>
                <a:lnTo>
                  <a:pt x="227330" y="698487"/>
                </a:lnTo>
                <a:lnTo>
                  <a:pt x="229743" y="711187"/>
                </a:lnTo>
                <a:lnTo>
                  <a:pt x="237109" y="723887"/>
                </a:lnTo>
                <a:lnTo>
                  <a:pt x="260350" y="723887"/>
                </a:lnTo>
                <a:lnTo>
                  <a:pt x="251587" y="711187"/>
                </a:lnTo>
                <a:lnTo>
                  <a:pt x="239522" y="711187"/>
                </a:lnTo>
                <a:lnTo>
                  <a:pt x="237109" y="698487"/>
                </a:lnTo>
                <a:lnTo>
                  <a:pt x="237109" y="685787"/>
                </a:lnTo>
                <a:lnTo>
                  <a:pt x="239522" y="685787"/>
                </a:lnTo>
                <a:lnTo>
                  <a:pt x="248285" y="673087"/>
                </a:lnTo>
                <a:lnTo>
                  <a:pt x="272542" y="673087"/>
                </a:lnTo>
                <a:lnTo>
                  <a:pt x="281305" y="685787"/>
                </a:lnTo>
                <a:lnTo>
                  <a:pt x="283718" y="685787"/>
                </a:lnTo>
                <a:lnTo>
                  <a:pt x="283718" y="698487"/>
                </a:lnTo>
                <a:lnTo>
                  <a:pt x="281305" y="711187"/>
                </a:lnTo>
                <a:lnTo>
                  <a:pt x="269240" y="711187"/>
                </a:lnTo>
                <a:lnTo>
                  <a:pt x="260350" y="723887"/>
                </a:lnTo>
                <a:lnTo>
                  <a:pt x="283718" y="723887"/>
                </a:lnTo>
                <a:lnTo>
                  <a:pt x="286766" y="711187"/>
                </a:lnTo>
                <a:lnTo>
                  <a:pt x="412242" y="711187"/>
                </a:lnTo>
                <a:lnTo>
                  <a:pt x="412242" y="825487"/>
                </a:lnTo>
                <a:lnTo>
                  <a:pt x="131826" y="825487"/>
                </a:lnTo>
                <a:lnTo>
                  <a:pt x="128651" y="812787"/>
                </a:lnTo>
                <a:lnTo>
                  <a:pt x="124206" y="812787"/>
                </a:lnTo>
                <a:lnTo>
                  <a:pt x="118872" y="800087"/>
                </a:lnTo>
                <a:lnTo>
                  <a:pt x="100076" y="787387"/>
                </a:lnTo>
                <a:lnTo>
                  <a:pt x="57404" y="787387"/>
                </a:lnTo>
                <a:lnTo>
                  <a:pt x="38735" y="800087"/>
                </a:lnTo>
                <a:lnTo>
                  <a:pt x="26289" y="825487"/>
                </a:lnTo>
                <a:lnTo>
                  <a:pt x="22098" y="838187"/>
                </a:lnTo>
                <a:lnTo>
                  <a:pt x="26289" y="863587"/>
                </a:lnTo>
                <a:lnTo>
                  <a:pt x="38735" y="888987"/>
                </a:lnTo>
                <a:lnTo>
                  <a:pt x="57404" y="888987"/>
                </a:lnTo>
                <a:lnTo>
                  <a:pt x="78740" y="901687"/>
                </a:lnTo>
                <a:lnTo>
                  <a:pt x="100076" y="888987"/>
                </a:lnTo>
                <a:lnTo>
                  <a:pt x="118872" y="888987"/>
                </a:lnTo>
                <a:lnTo>
                  <a:pt x="124206" y="876287"/>
                </a:lnTo>
                <a:lnTo>
                  <a:pt x="128651" y="863587"/>
                </a:lnTo>
                <a:lnTo>
                  <a:pt x="131826" y="863587"/>
                </a:lnTo>
                <a:lnTo>
                  <a:pt x="134112" y="850887"/>
                </a:lnTo>
                <a:lnTo>
                  <a:pt x="412242" y="850887"/>
                </a:lnTo>
                <a:lnTo>
                  <a:pt x="412242" y="990587"/>
                </a:lnTo>
                <a:lnTo>
                  <a:pt x="187960" y="990587"/>
                </a:lnTo>
                <a:lnTo>
                  <a:pt x="184658" y="977887"/>
                </a:lnTo>
                <a:lnTo>
                  <a:pt x="184658" y="1003287"/>
                </a:lnTo>
                <a:lnTo>
                  <a:pt x="184658" y="1015987"/>
                </a:lnTo>
                <a:lnTo>
                  <a:pt x="177800" y="1015987"/>
                </a:lnTo>
                <a:lnTo>
                  <a:pt x="170053" y="1028687"/>
                </a:lnTo>
                <a:lnTo>
                  <a:pt x="152527" y="1028687"/>
                </a:lnTo>
                <a:lnTo>
                  <a:pt x="144907" y="1015987"/>
                </a:lnTo>
                <a:lnTo>
                  <a:pt x="138049" y="1015987"/>
                </a:lnTo>
                <a:lnTo>
                  <a:pt x="138049" y="1003287"/>
                </a:lnTo>
                <a:lnTo>
                  <a:pt x="140462" y="990587"/>
                </a:lnTo>
                <a:lnTo>
                  <a:pt x="149225" y="977887"/>
                </a:lnTo>
                <a:lnTo>
                  <a:pt x="173355" y="977887"/>
                </a:lnTo>
                <a:lnTo>
                  <a:pt x="182245" y="990587"/>
                </a:lnTo>
                <a:lnTo>
                  <a:pt x="184658" y="1003287"/>
                </a:lnTo>
                <a:lnTo>
                  <a:pt x="184658" y="977887"/>
                </a:lnTo>
                <a:lnTo>
                  <a:pt x="173736" y="977887"/>
                </a:lnTo>
                <a:lnTo>
                  <a:pt x="161290" y="965187"/>
                </a:lnTo>
                <a:lnTo>
                  <a:pt x="148844" y="977887"/>
                </a:lnTo>
                <a:lnTo>
                  <a:pt x="137922" y="977887"/>
                </a:lnTo>
                <a:lnTo>
                  <a:pt x="130683" y="990587"/>
                </a:lnTo>
                <a:lnTo>
                  <a:pt x="128270" y="1003287"/>
                </a:lnTo>
                <a:lnTo>
                  <a:pt x="130683" y="1015987"/>
                </a:lnTo>
                <a:lnTo>
                  <a:pt x="137922" y="1028687"/>
                </a:lnTo>
                <a:lnTo>
                  <a:pt x="148844" y="1028687"/>
                </a:lnTo>
                <a:lnTo>
                  <a:pt x="161290" y="1041387"/>
                </a:lnTo>
                <a:lnTo>
                  <a:pt x="173736" y="1028687"/>
                </a:lnTo>
                <a:lnTo>
                  <a:pt x="187960" y="1028687"/>
                </a:lnTo>
                <a:lnTo>
                  <a:pt x="190373" y="1015987"/>
                </a:lnTo>
                <a:lnTo>
                  <a:pt x="412242" y="1015987"/>
                </a:lnTo>
                <a:lnTo>
                  <a:pt x="412242" y="1219187"/>
                </a:lnTo>
                <a:lnTo>
                  <a:pt x="412750" y="1219187"/>
                </a:lnTo>
                <a:lnTo>
                  <a:pt x="414274" y="1231887"/>
                </a:lnTo>
                <a:lnTo>
                  <a:pt x="416560" y="1231887"/>
                </a:lnTo>
                <a:lnTo>
                  <a:pt x="419735" y="1244587"/>
                </a:lnTo>
                <a:lnTo>
                  <a:pt x="235077" y="1422387"/>
                </a:lnTo>
                <a:lnTo>
                  <a:pt x="194386" y="1409687"/>
                </a:lnTo>
                <a:lnTo>
                  <a:pt x="113030" y="1384287"/>
                </a:lnTo>
                <a:lnTo>
                  <a:pt x="104902" y="1346187"/>
                </a:lnTo>
                <a:lnTo>
                  <a:pt x="77978" y="1320787"/>
                </a:lnTo>
                <a:lnTo>
                  <a:pt x="35306" y="1320787"/>
                </a:lnTo>
                <a:lnTo>
                  <a:pt x="16637" y="1333487"/>
                </a:lnTo>
                <a:lnTo>
                  <a:pt x="4191" y="1358887"/>
                </a:lnTo>
                <a:lnTo>
                  <a:pt x="0" y="1384287"/>
                </a:lnTo>
                <a:lnTo>
                  <a:pt x="4191" y="1396987"/>
                </a:lnTo>
                <a:lnTo>
                  <a:pt x="16637" y="1422387"/>
                </a:lnTo>
                <a:lnTo>
                  <a:pt x="35306" y="1435087"/>
                </a:lnTo>
                <a:lnTo>
                  <a:pt x="77978" y="1435087"/>
                </a:lnTo>
                <a:lnTo>
                  <a:pt x="96774" y="1422387"/>
                </a:lnTo>
                <a:lnTo>
                  <a:pt x="100076" y="1409687"/>
                </a:lnTo>
                <a:lnTo>
                  <a:pt x="105283" y="1409687"/>
                </a:lnTo>
                <a:lnTo>
                  <a:pt x="240792" y="1460487"/>
                </a:lnTo>
                <a:lnTo>
                  <a:pt x="242951" y="1460487"/>
                </a:lnTo>
                <a:lnTo>
                  <a:pt x="279146" y="1422387"/>
                </a:lnTo>
                <a:lnTo>
                  <a:pt x="436372" y="1257287"/>
                </a:lnTo>
                <a:lnTo>
                  <a:pt x="443738" y="1269987"/>
                </a:lnTo>
                <a:lnTo>
                  <a:pt x="679069" y="1269987"/>
                </a:lnTo>
                <a:lnTo>
                  <a:pt x="679069" y="1396987"/>
                </a:lnTo>
                <a:lnTo>
                  <a:pt x="702564" y="1396987"/>
                </a:lnTo>
                <a:lnTo>
                  <a:pt x="707009" y="1409687"/>
                </a:lnTo>
                <a:lnTo>
                  <a:pt x="712089" y="1409687"/>
                </a:lnTo>
                <a:lnTo>
                  <a:pt x="713867" y="1422387"/>
                </a:lnTo>
                <a:lnTo>
                  <a:pt x="712089" y="1435087"/>
                </a:lnTo>
                <a:lnTo>
                  <a:pt x="707009" y="1435087"/>
                </a:lnTo>
                <a:lnTo>
                  <a:pt x="702564" y="1447787"/>
                </a:lnTo>
                <a:lnTo>
                  <a:pt x="678434" y="1447787"/>
                </a:lnTo>
                <a:lnTo>
                  <a:pt x="669671" y="1435087"/>
                </a:lnTo>
                <a:lnTo>
                  <a:pt x="667258" y="1435087"/>
                </a:lnTo>
                <a:lnTo>
                  <a:pt x="667258" y="1422387"/>
                </a:lnTo>
                <a:lnTo>
                  <a:pt x="669671" y="1409687"/>
                </a:lnTo>
                <a:lnTo>
                  <a:pt x="678434" y="1396987"/>
                </a:lnTo>
                <a:lnTo>
                  <a:pt x="667131" y="1396987"/>
                </a:lnTo>
                <a:lnTo>
                  <a:pt x="659892" y="1409687"/>
                </a:lnTo>
                <a:lnTo>
                  <a:pt x="657479" y="1422387"/>
                </a:lnTo>
                <a:lnTo>
                  <a:pt x="659892" y="1435087"/>
                </a:lnTo>
                <a:lnTo>
                  <a:pt x="667131" y="1447787"/>
                </a:lnTo>
                <a:lnTo>
                  <a:pt x="678053" y="1447787"/>
                </a:lnTo>
                <a:lnTo>
                  <a:pt x="690499" y="1460487"/>
                </a:lnTo>
                <a:lnTo>
                  <a:pt x="702945" y="1447787"/>
                </a:lnTo>
                <a:lnTo>
                  <a:pt x="713867" y="1447787"/>
                </a:lnTo>
                <a:lnTo>
                  <a:pt x="721106" y="1435087"/>
                </a:lnTo>
                <a:lnTo>
                  <a:pt x="723519" y="1422387"/>
                </a:lnTo>
                <a:lnTo>
                  <a:pt x="721106" y="1409687"/>
                </a:lnTo>
                <a:lnTo>
                  <a:pt x="713867" y="1396987"/>
                </a:lnTo>
                <a:lnTo>
                  <a:pt x="703834" y="1396987"/>
                </a:lnTo>
                <a:lnTo>
                  <a:pt x="703834" y="1269987"/>
                </a:lnTo>
                <a:lnTo>
                  <a:pt x="826135" y="1269987"/>
                </a:lnTo>
                <a:lnTo>
                  <a:pt x="826135" y="1549387"/>
                </a:lnTo>
                <a:lnTo>
                  <a:pt x="811530" y="1549387"/>
                </a:lnTo>
                <a:lnTo>
                  <a:pt x="804672" y="1562087"/>
                </a:lnTo>
                <a:lnTo>
                  <a:pt x="798449" y="1562087"/>
                </a:lnTo>
                <a:lnTo>
                  <a:pt x="786003" y="1587487"/>
                </a:lnTo>
                <a:lnTo>
                  <a:pt x="781812" y="1600187"/>
                </a:lnTo>
                <a:lnTo>
                  <a:pt x="786003" y="1625587"/>
                </a:lnTo>
                <a:lnTo>
                  <a:pt x="798449" y="1650987"/>
                </a:lnTo>
                <a:lnTo>
                  <a:pt x="817245" y="1650987"/>
                </a:lnTo>
                <a:lnTo>
                  <a:pt x="838581" y="1663687"/>
                </a:lnTo>
                <a:lnTo>
                  <a:pt x="860044" y="1650987"/>
                </a:lnTo>
                <a:lnTo>
                  <a:pt x="878967" y="1650987"/>
                </a:lnTo>
                <a:lnTo>
                  <a:pt x="891413" y="1625587"/>
                </a:lnTo>
                <a:lnTo>
                  <a:pt x="895604" y="1600187"/>
                </a:lnTo>
                <a:lnTo>
                  <a:pt x="891413" y="1587487"/>
                </a:lnTo>
                <a:lnTo>
                  <a:pt x="878967" y="1562087"/>
                </a:lnTo>
                <a:lnTo>
                  <a:pt x="872744" y="1562087"/>
                </a:lnTo>
                <a:lnTo>
                  <a:pt x="866013" y="1549387"/>
                </a:lnTo>
                <a:lnTo>
                  <a:pt x="850900" y="1549387"/>
                </a:lnTo>
                <a:lnTo>
                  <a:pt x="850900" y="1269987"/>
                </a:lnTo>
                <a:lnTo>
                  <a:pt x="988441" y="1269987"/>
                </a:lnTo>
                <a:lnTo>
                  <a:pt x="988441" y="1485887"/>
                </a:lnTo>
                <a:lnTo>
                  <a:pt x="984504" y="1498587"/>
                </a:lnTo>
                <a:lnTo>
                  <a:pt x="977519" y="1498587"/>
                </a:lnTo>
                <a:lnTo>
                  <a:pt x="970153" y="1511287"/>
                </a:lnTo>
                <a:lnTo>
                  <a:pt x="967740" y="1523987"/>
                </a:lnTo>
                <a:lnTo>
                  <a:pt x="970153" y="1536687"/>
                </a:lnTo>
                <a:lnTo>
                  <a:pt x="977519" y="1549387"/>
                </a:lnTo>
                <a:lnTo>
                  <a:pt x="994537" y="1549387"/>
                </a:lnTo>
                <a:lnTo>
                  <a:pt x="988695" y="1536687"/>
                </a:lnTo>
                <a:lnTo>
                  <a:pt x="979932" y="1536687"/>
                </a:lnTo>
                <a:lnTo>
                  <a:pt x="977519" y="1523987"/>
                </a:lnTo>
                <a:lnTo>
                  <a:pt x="977519" y="1511287"/>
                </a:lnTo>
                <a:lnTo>
                  <a:pt x="979932" y="1511287"/>
                </a:lnTo>
                <a:lnTo>
                  <a:pt x="988695" y="1498587"/>
                </a:lnTo>
                <a:lnTo>
                  <a:pt x="1012952" y="1498587"/>
                </a:lnTo>
                <a:lnTo>
                  <a:pt x="1017270" y="1511287"/>
                </a:lnTo>
                <a:lnTo>
                  <a:pt x="1022350" y="1511287"/>
                </a:lnTo>
                <a:lnTo>
                  <a:pt x="1024128" y="1523987"/>
                </a:lnTo>
                <a:lnTo>
                  <a:pt x="1022350" y="1536687"/>
                </a:lnTo>
                <a:lnTo>
                  <a:pt x="1012952" y="1536687"/>
                </a:lnTo>
                <a:lnTo>
                  <a:pt x="1006983" y="1549387"/>
                </a:lnTo>
                <a:lnTo>
                  <a:pt x="1024128" y="1549387"/>
                </a:lnTo>
                <a:lnTo>
                  <a:pt x="1031494" y="1536687"/>
                </a:lnTo>
                <a:lnTo>
                  <a:pt x="1033907" y="1523987"/>
                </a:lnTo>
                <a:lnTo>
                  <a:pt x="1031494" y="1511287"/>
                </a:lnTo>
                <a:lnTo>
                  <a:pt x="1024128" y="1498587"/>
                </a:lnTo>
                <a:lnTo>
                  <a:pt x="1017143" y="1498587"/>
                </a:lnTo>
                <a:lnTo>
                  <a:pt x="1013206" y="1485887"/>
                </a:lnTo>
                <a:lnTo>
                  <a:pt x="1013206" y="1269987"/>
                </a:lnTo>
                <a:lnTo>
                  <a:pt x="1233043" y="1269987"/>
                </a:lnTo>
                <a:lnTo>
                  <a:pt x="1240155" y="1257287"/>
                </a:lnTo>
                <a:lnTo>
                  <a:pt x="1426337" y="1447787"/>
                </a:lnTo>
                <a:lnTo>
                  <a:pt x="1383919" y="1574787"/>
                </a:lnTo>
                <a:lnTo>
                  <a:pt x="1348232" y="1574787"/>
                </a:lnTo>
                <a:lnTo>
                  <a:pt x="1338072" y="1587487"/>
                </a:lnTo>
                <a:lnTo>
                  <a:pt x="1325626" y="1600187"/>
                </a:lnTo>
                <a:lnTo>
                  <a:pt x="1321435" y="1625587"/>
                </a:lnTo>
                <a:lnTo>
                  <a:pt x="1325626" y="1650987"/>
                </a:lnTo>
                <a:lnTo>
                  <a:pt x="1338072" y="1663687"/>
                </a:lnTo>
                <a:lnTo>
                  <a:pt x="1356868" y="1676387"/>
                </a:lnTo>
                <a:lnTo>
                  <a:pt x="1399540" y="1676387"/>
                </a:lnTo>
                <a:lnTo>
                  <a:pt x="1418209" y="1663687"/>
                </a:lnTo>
                <a:lnTo>
                  <a:pt x="1430782" y="1650987"/>
                </a:lnTo>
                <a:lnTo>
                  <a:pt x="1434846" y="1625587"/>
                </a:lnTo>
                <a:lnTo>
                  <a:pt x="1430782" y="1600187"/>
                </a:lnTo>
                <a:lnTo>
                  <a:pt x="1418209" y="1587487"/>
                </a:lnTo>
                <a:lnTo>
                  <a:pt x="1414907" y="1587487"/>
                </a:lnTo>
                <a:lnTo>
                  <a:pt x="1411224" y="1574787"/>
                </a:lnTo>
                <a:lnTo>
                  <a:pt x="1407287" y="1574787"/>
                </a:lnTo>
                <a:lnTo>
                  <a:pt x="1454404" y="1447787"/>
                </a:lnTo>
                <a:lnTo>
                  <a:pt x="1455039" y="1435087"/>
                </a:lnTo>
                <a:lnTo>
                  <a:pt x="1453388" y="1435087"/>
                </a:lnTo>
                <a:lnTo>
                  <a:pt x="1270254" y="1257287"/>
                </a:lnTo>
                <a:lnTo>
                  <a:pt x="1257173" y="1244587"/>
                </a:lnTo>
                <a:lnTo>
                  <a:pt x="1260602" y="1231887"/>
                </a:lnTo>
                <a:lnTo>
                  <a:pt x="1263015" y="1231887"/>
                </a:lnTo>
                <a:lnTo>
                  <a:pt x="1264666" y="1219187"/>
                </a:lnTo>
                <a:lnTo>
                  <a:pt x="1265174" y="1219187"/>
                </a:lnTo>
                <a:lnTo>
                  <a:pt x="1265174" y="1181087"/>
                </a:lnTo>
                <a:lnTo>
                  <a:pt x="1265174" y="1041387"/>
                </a:lnTo>
                <a:lnTo>
                  <a:pt x="1443609" y="1041387"/>
                </a:lnTo>
                <a:lnTo>
                  <a:pt x="1446022" y="1054087"/>
                </a:lnTo>
                <a:lnTo>
                  <a:pt x="1460500" y="1054087"/>
                </a:lnTo>
                <a:lnTo>
                  <a:pt x="1472946" y="1066787"/>
                </a:lnTo>
                <a:lnTo>
                  <a:pt x="1485392" y="1054087"/>
                </a:lnTo>
                <a:lnTo>
                  <a:pt x="1496314" y="1054087"/>
                </a:lnTo>
                <a:lnTo>
                  <a:pt x="1503426" y="1041387"/>
                </a:lnTo>
                <a:lnTo>
                  <a:pt x="1505712" y="1028687"/>
                </a:lnTo>
                <a:lnTo>
                  <a:pt x="1503426" y="1015987"/>
                </a:lnTo>
                <a:lnTo>
                  <a:pt x="1496314" y="1003287"/>
                </a:lnTo>
                <a:lnTo>
                  <a:pt x="1496314" y="1028687"/>
                </a:lnTo>
                <a:lnTo>
                  <a:pt x="1493901" y="1041387"/>
                </a:lnTo>
                <a:lnTo>
                  <a:pt x="1485011" y="1054087"/>
                </a:lnTo>
                <a:lnTo>
                  <a:pt x="1460881" y="1054087"/>
                </a:lnTo>
                <a:lnTo>
                  <a:pt x="1451991" y="1041387"/>
                </a:lnTo>
                <a:lnTo>
                  <a:pt x="1449578" y="1028687"/>
                </a:lnTo>
                <a:lnTo>
                  <a:pt x="1451991" y="1015987"/>
                </a:lnTo>
                <a:lnTo>
                  <a:pt x="1456436" y="1015987"/>
                </a:lnTo>
                <a:lnTo>
                  <a:pt x="1464183" y="1003287"/>
                </a:lnTo>
                <a:lnTo>
                  <a:pt x="1481709" y="1003287"/>
                </a:lnTo>
                <a:lnTo>
                  <a:pt x="1489456" y="1015987"/>
                </a:lnTo>
                <a:lnTo>
                  <a:pt x="1493901" y="1015987"/>
                </a:lnTo>
                <a:lnTo>
                  <a:pt x="1496314" y="1028687"/>
                </a:lnTo>
                <a:lnTo>
                  <a:pt x="1496314" y="1003287"/>
                </a:lnTo>
                <a:lnTo>
                  <a:pt x="1485392" y="1003287"/>
                </a:lnTo>
                <a:lnTo>
                  <a:pt x="1472946" y="990587"/>
                </a:lnTo>
                <a:lnTo>
                  <a:pt x="1460500" y="1003287"/>
                </a:lnTo>
                <a:lnTo>
                  <a:pt x="1446530" y="1003287"/>
                </a:lnTo>
                <a:lnTo>
                  <a:pt x="1444244" y="1015987"/>
                </a:lnTo>
                <a:lnTo>
                  <a:pt x="1265174" y="1015987"/>
                </a:lnTo>
                <a:lnTo>
                  <a:pt x="1265174" y="888987"/>
                </a:lnTo>
                <a:lnTo>
                  <a:pt x="1599311" y="888987"/>
                </a:lnTo>
                <a:lnTo>
                  <a:pt x="1601470" y="901687"/>
                </a:lnTo>
                <a:lnTo>
                  <a:pt x="1604645" y="901687"/>
                </a:lnTo>
                <a:lnTo>
                  <a:pt x="1608963" y="914387"/>
                </a:lnTo>
                <a:lnTo>
                  <a:pt x="1614424" y="927087"/>
                </a:lnTo>
                <a:lnTo>
                  <a:pt x="1633220" y="927087"/>
                </a:lnTo>
                <a:lnTo>
                  <a:pt x="1654556" y="939787"/>
                </a:lnTo>
                <a:lnTo>
                  <a:pt x="1675892" y="927087"/>
                </a:lnTo>
                <a:lnTo>
                  <a:pt x="1694688" y="927087"/>
                </a:lnTo>
                <a:lnTo>
                  <a:pt x="1707134" y="901687"/>
                </a:lnTo>
                <a:lnTo>
                  <a:pt x="1709166" y="888987"/>
                </a:lnTo>
                <a:lnTo>
                  <a:pt x="1711325" y="876287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89435" y="4037076"/>
            <a:ext cx="1687195" cy="423545"/>
          </a:xfrm>
          <a:custGeom>
            <a:avLst/>
            <a:gdLst/>
            <a:ahLst/>
            <a:cxnLst/>
            <a:rect l="l" t="t" r="r" b="b"/>
            <a:pathLst>
              <a:path w="1687194" h="423545">
                <a:moveTo>
                  <a:pt x="1662683" y="0"/>
                </a:moveTo>
                <a:lnTo>
                  <a:pt x="1653794" y="1777"/>
                </a:lnTo>
                <a:lnTo>
                  <a:pt x="1645793" y="6985"/>
                </a:lnTo>
                <a:lnTo>
                  <a:pt x="1641221" y="13462"/>
                </a:lnTo>
                <a:lnTo>
                  <a:pt x="1639062" y="20827"/>
                </a:lnTo>
                <a:lnTo>
                  <a:pt x="1639316" y="28448"/>
                </a:lnTo>
                <a:lnTo>
                  <a:pt x="1641983" y="35687"/>
                </a:lnTo>
                <a:lnTo>
                  <a:pt x="1419098" y="258572"/>
                </a:lnTo>
                <a:lnTo>
                  <a:pt x="963549" y="258572"/>
                </a:lnTo>
                <a:lnTo>
                  <a:pt x="811276" y="410845"/>
                </a:lnTo>
                <a:lnTo>
                  <a:pt x="674116" y="410845"/>
                </a:lnTo>
                <a:lnTo>
                  <a:pt x="569722" y="306704"/>
                </a:lnTo>
                <a:lnTo>
                  <a:pt x="569976" y="306704"/>
                </a:lnTo>
                <a:lnTo>
                  <a:pt x="557276" y="294004"/>
                </a:lnTo>
                <a:lnTo>
                  <a:pt x="53340" y="294004"/>
                </a:lnTo>
                <a:lnTo>
                  <a:pt x="49784" y="285623"/>
                </a:lnTo>
                <a:lnTo>
                  <a:pt x="43942" y="279019"/>
                </a:lnTo>
                <a:lnTo>
                  <a:pt x="36195" y="274700"/>
                </a:lnTo>
                <a:lnTo>
                  <a:pt x="28829" y="279908"/>
                </a:lnTo>
                <a:lnTo>
                  <a:pt x="35179" y="281177"/>
                </a:lnTo>
                <a:lnTo>
                  <a:pt x="41783" y="285623"/>
                </a:lnTo>
                <a:lnTo>
                  <a:pt x="46228" y="292353"/>
                </a:lnTo>
                <a:lnTo>
                  <a:pt x="47752" y="300354"/>
                </a:lnTo>
                <a:lnTo>
                  <a:pt x="46228" y="308356"/>
                </a:lnTo>
                <a:lnTo>
                  <a:pt x="41783" y="315087"/>
                </a:lnTo>
                <a:lnTo>
                  <a:pt x="35179" y="319532"/>
                </a:lnTo>
                <a:lnTo>
                  <a:pt x="27050" y="321183"/>
                </a:lnTo>
                <a:lnTo>
                  <a:pt x="19050" y="319532"/>
                </a:lnTo>
                <a:lnTo>
                  <a:pt x="12446" y="315087"/>
                </a:lnTo>
                <a:lnTo>
                  <a:pt x="8000" y="308356"/>
                </a:lnTo>
                <a:lnTo>
                  <a:pt x="6350" y="300354"/>
                </a:lnTo>
                <a:lnTo>
                  <a:pt x="7366" y="295021"/>
                </a:lnTo>
                <a:lnTo>
                  <a:pt x="0" y="300354"/>
                </a:lnTo>
                <a:lnTo>
                  <a:pt x="2159" y="310896"/>
                </a:lnTo>
                <a:lnTo>
                  <a:pt x="8000" y="319659"/>
                </a:lnTo>
                <a:lnTo>
                  <a:pt x="16510" y="325374"/>
                </a:lnTo>
                <a:lnTo>
                  <a:pt x="27050" y="327533"/>
                </a:lnTo>
                <a:lnTo>
                  <a:pt x="36195" y="326009"/>
                </a:lnTo>
                <a:lnTo>
                  <a:pt x="43942" y="321690"/>
                </a:lnTo>
                <a:lnTo>
                  <a:pt x="49784" y="315087"/>
                </a:lnTo>
                <a:lnTo>
                  <a:pt x="53340" y="306704"/>
                </a:lnTo>
                <a:lnTo>
                  <a:pt x="551688" y="306704"/>
                </a:lnTo>
                <a:lnTo>
                  <a:pt x="668782" y="423545"/>
                </a:lnTo>
                <a:lnTo>
                  <a:pt x="816483" y="423545"/>
                </a:lnTo>
                <a:lnTo>
                  <a:pt x="968756" y="271145"/>
                </a:lnTo>
                <a:lnTo>
                  <a:pt x="1424305" y="271145"/>
                </a:lnTo>
                <a:lnTo>
                  <a:pt x="1651000" y="44703"/>
                </a:lnTo>
                <a:lnTo>
                  <a:pt x="1651635" y="44703"/>
                </a:lnTo>
                <a:lnTo>
                  <a:pt x="1657604" y="46736"/>
                </a:lnTo>
                <a:lnTo>
                  <a:pt x="1665477" y="46989"/>
                </a:lnTo>
                <a:lnTo>
                  <a:pt x="1673225" y="44958"/>
                </a:lnTo>
                <a:lnTo>
                  <a:pt x="1673606" y="44703"/>
                </a:lnTo>
                <a:lnTo>
                  <a:pt x="1674241" y="44703"/>
                </a:lnTo>
                <a:lnTo>
                  <a:pt x="1679702" y="40766"/>
                </a:lnTo>
                <a:lnTo>
                  <a:pt x="1684908" y="32893"/>
                </a:lnTo>
                <a:lnTo>
                  <a:pt x="1686687" y="23875"/>
                </a:lnTo>
                <a:lnTo>
                  <a:pt x="1684908" y="14859"/>
                </a:lnTo>
                <a:lnTo>
                  <a:pt x="1679702" y="6985"/>
                </a:lnTo>
                <a:lnTo>
                  <a:pt x="1671701" y="1777"/>
                </a:lnTo>
                <a:lnTo>
                  <a:pt x="1662683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07368" y="4561331"/>
            <a:ext cx="658495" cy="202565"/>
          </a:xfrm>
          <a:custGeom>
            <a:avLst/>
            <a:gdLst/>
            <a:ahLst/>
            <a:cxnLst/>
            <a:rect l="l" t="t" r="r" b="b"/>
            <a:pathLst>
              <a:path w="658495" h="202564">
                <a:moveTo>
                  <a:pt x="176403" y="33401"/>
                </a:moveTo>
                <a:lnTo>
                  <a:pt x="163703" y="20955"/>
                </a:lnTo>
                <a:lnTo>
                  <a:pt x="53467" y="20955"/>
                </a:lnTo>
                <a:lnTo>
                  <a:pt x="49911" y="12573"/>
                </a:lnTo>
                <a:lnTo>
                  <a:pt x="47879" y="10287"/>
                </a:lnTo>
                <a:lnTo>
                  <a:pt x="47879" y="27178"/>
                </a:lnTo>
                <a:lnTo>
                  <a:pt x="46228" y="35179"/>
                </a:lnTo>
                <a:lnTo>
                  <a:pt x="41656" y="41910"/>
                </a:lnTo>
                <a:lnTo>
                  <a:pt x="35179" y="46355"/>
                </a:lnTo>
                <a:lnTo>
                  <a:pt x="27051" y="48006"/>
                </a:lnTo>
                <a:lnTo>
                  <a:pt x="19050" y="46355"/>
                </a:lnTo>
                <a:lnTo>
                  <a:pt x="12446" y="41910"/>
                </a:lnTo>
                <a:lnTo>
                  <a:pt x="8001" y="35179"/>
                </a:lnTo>
                <a:lnTo>
                  <a:pt x="6350" y="27178"/>
                </a:lnTo>
                <a:lnTo>
                  <a:pt x="8001" y="19177"/>
                </a:lnTo>
                <a:lnTo>
                  <a:pt x="12446" y="12446"/>
                </a:lnTo>
                <a:lnTo>
                  <a:pt x="19050" y="8001"/>
                </a:lnTo>
                <a:lnTo>
                  <a:pt x="27051" y="6350"/>
                </a:lnTo>
                <a:lnTo>
                  <a:pt x="35179" y="8001"/>
                </a:lnTo>
                <a:lnTo>
                  <a:pt x="41656" y="12446"/>
                </a:lnTo>
                <a:lnTo>
                  <a:pt x="46228" y="19177"/>
                </a:lnTo>
                <a:lnTo>
                  <a:pt x="47879" y="27178"/>
                </a:lnTo>
                <a:lnTo>
                  <a:pt x="47879" y="10287"/>
                </a:lnTo>
                <a:lnTo>
                  <a:pt x="44450" y="6350"/>
                </a:lnTo>
                <a:lnTo>
                  <a:pt x="43942" y="5969"/>
                </a:lnTo>
                <a:lnTo>
                  <a:pt x="36195" y="1651"/>
                </a:lnTo>
                <a:lnTo>
                  <a:pt x="27051" y="0"/>
                </a:lnTo>
                <a:lnTo>
                  <a:pt x="16510" y="2159"/>
                </a:lnTo>
                <a:lnTo>
                  <a:pt x="7874" y="8001"/>
                </a:lnTo>
                <a:lnTo>
                  <a:pt x="2159" y="16764"/>
                </a:lnTo>
                <a:lnTo>
                  <a:pt x="0" y="27178"/>
                </a:lnTo>
                <a:lnTo>
                  <a:pt x="2159" y="37592"/>
                </a:lnTo>
                <a:lnTo>
                  <a:pt x="7874" y="46355"/>
                </a:lnTo>
                <a:lnTo>
                  <a:pt x="16510" y="52197"/>
                </a:lnTo>
                <a:lnTo>
                  <a:pt x="27051" y="54356"/>
                </a:lnTo>
                <a:lnTo>
                  <a:pt x="36195" y="52705"/>
                </a:lnTo>
                <a:lnTo>
                  <a:pt x="43942" y="48387"/>
                </a:lnTo>
                <a:lnTo>
                  <a:pt x="44450" y="48006"/>
                </a:lnTo>
                <a:lnTo>
                  <a:pt x="49911" y="41783"/>
                </a:lnTo>
                <a:lnTo>
                  <a:pt x="53467" y="33401"/>
                </a:lnTo>
                <a:lnTo>
                  <a:pt x="176403" y="33401"/>
                </a:lnTo>
                <a:close/>
              </a:path>
              <a:path w="658495" h="202564">
                <a:moveTo>
                  <a:pt x="657987" y="178562"/>
                </a:moveTo>
                <a:lnTo>
                  <a:pt x="651637" y="172466"/>
                </a:lnTo>
                <a:lnTo>
                  <a:pt x="634111" y="154940"/>
                </a:lnTo>
                <a:lnTo>
                  <a:pt x="626237" y="156210"/>
                </a:lnTo>
                <a:lnTo>
                  <a:pt x="619506" y="159893"/>
                </a:lnTo>
                <a:lnTo>
                  <a:pt x="614299" y="165481"/>
                </a:lnTo>
                <a:lnTo>
                  <a:pt x="611124" y="172466"/>
                </a:lnTo>
                <a:lnTo>
                  <a:pt x="315595" y="172466"/>
                </a:lnTo>
                <a:lnTo>
                  <a:pt x="176403" y="33528"/>
                </a:lnTo>
                <a:lnTo>
                  <a:pt x="158496" y="33528"/>
                </a:lnTo>
                <a:lnTo>
                  <a:pt x="310388" y="184912"/>
                </a:lnTo>
                <a:lnTo>
                  <a:pt x="611124" y="184912"/>
                </a:lnTo>
                <a:lnTo>
                  <a:pt x="614299" y="191897"/>
                </a:lnTo>
                <a:lnTo>
                  <a:pt x="619506" y="197485"/>
                </a:lnTo>
                <a:lnTo>
                  <a:pt x="626237" y="201168"/>
                </a:lnTo>
                <a:lnTo>
                  <a:pt x="634111" y="202438"/>
                </a:lnTo>
                <a:lnTo>
                  <a:pt x="643382" y="200533"/>
                </a:lnTo>
                <a:lnTo>
                  <a:pt x="651002" y="195453"/>
                </a:lnTo>
                <a:lnTo>
                  <a:pt x="656082" y="187833"/>
                </a:lnTo>
                <a:lnTo>
                  <a:pt x="657987" y="178562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18976" y="4393691"/>
            <a:ext cx="1896110" cy="684530"/>
          </a:xfrm>
          <a:custGeom>
            <a:avLst/>
            <a:gdLst/>
            <a:ahLst/>
            <a:cxnLst/>
            <a:rect l="l" t="t" r="r" b="b"/>
            <a:pathLst>
              <a:path w="1896109" h="684529">
                <a:moveTo>
                  <a:pt x="1432306" y="269113"/>
                </a:moveTo>
                <a:lnTo>
                  <a:pt x="1295527" y="132207"/>
                </a:lnTo>
                <a:lnTo>
                  <a:pt x="1002919" y="132207"/>
                </a:lnTo>
                <a:lnTo>
                  <a:pt x="999363" y="123952"/>
                </a:lnTo>
                <a:lnTo>
                  <a:pt x="993394" y="117348"/>
                </a:lnTo>
                <a:lnTo>
                  <a:pt x="985647" y="112776"/>
                </a:lnTo>
                <a:lnTo>
                  <a:pt x="978154" y="118110"/>
                </a:lnTo>
                <a:lnTo>
                  <a:pt x="984631" y="119380"/>
                </a:lnTo>
                <a:lnTo>
                  <a:pt x="991235" y="123825"/>
                </a:lnTo>
                <a:lnTo>
                  <a:pt x="995680" y="130429"/>
                </a:lnTo>
                <a:lnTo>
                  <a:pt x="997331" y="138684"/>
                </a:lnTo>
                <a:lnTo>
                  <a:pt x="995680" y="146685"/>
                </a:lnTo>
                <a:lnTo>
                  <a:pt x="991235" y="153289"/>
                </a:lnTo>
                <a:lnTo>
                  <a:pt x="984631" y="157734"/>
                </a:lnTo>
                <a:lnTo>
                  <a:pt x="976630" y="159385"/>
                </a:lnTo>
                <a:lnTo>
                  <a:pt x="968502" y="157734"/>
                </a:lnTo>
                <a:lnTo>
                  <a:pt x="961898" y="153289"/>
                </a:lnTo>
                <a:lnTo>
                  <a:pt x="957453" y="146685"/>
                </a:lnTo>
                <a:lnTo>
                  <a:pt x="955802" y="138684"/>
                </a:lnTo>
                <a:lnTo>
                  <a:pt x="956818" y="133350"/>
                </a:lnTo>
                <a:lnTo>
                  <a:pt x="949325" y="138684"/>
                </a:lnTo>
                <a:lnTo>
                  <a:pt x="951611" y="149225"/>
                </a:lnTo>
                <a:lnTo>
                  <a:pt x="957453" y="157734"/>
                </a:lnTo>
                <a:lnTo>
                  <a:pt x="966089" y="163576"/>
                </a:lnTo>
                <a:lnTo>
                  <a:pt x="976630" y="165735"/>
                </a:lnTo>
                <a:lnTo>
                  <a:pt x="985647" y="164084"/>
                </a:lnTo>
                <a:lnTo>
                  <a:pt x="993394" y="159766"/>
                </a:lnTo>
                <a:lnTo>
                  <a:pt x="999363" y="153162"/>
                </a:lnTo>
                <a:lnTo>
                  <a:pt x="1002919" y="145034"/>
                </a:lnTo>
                <a:lnTo>
                  <a:pt x="1290320" y="145034"/>
                </a:lnTo>
                <a:lnTo>
                  <a:pt x="1401699" y="256413"/>
                </a:lnTo>
                <a:lnTo>
                  <a:pt x="1177544" y="256413"/>
                </a:lnTo>
                <a:lnTo>
                  <a:pt x="1116330" y="317500"/>
                </a:lnTo>
                <a:lnTo>
                  <a:pt x="1109091" y="314833"/>
                </a:lnTo>
                <a:lnTo>
                  <a:pt x="1101471" y="314579"/>
                </a:lnTo>
                <a:lnTo>
                  <a:pt x="1094105" y="316738"/>
                </a:lnTo>
                <a:lnTo>
                  <a:pt x="1087628" y="321437"/>
                </a:lnTo>
                <a:lnTo>
                  <a:pt x="1082421" y="329311"/>
                </a:lnTo>
                <a:lnTo>
                  <a:pt x="1080643" y="338455"/>
                </a:lnTo>
                <a:lnTo>
                  <a:pt x="1082421" y="347599"/>
                </a:lnTo>
                <a:lnTo>
                  <a:pt x="1087628" y="355473"/>
                </a:lnTo>
                <a:lnTo>
                  <a:pt x="1095629" y="360680"/>
                </a:lnTo>
                <a:lnTo>
                  <a:pt x="1104519" y="362458"/>
                </a:lnTo>
                <a:lnTo>
                  <a:pt x="1113536" y="360680"/>
                </a:lnTo>
                <a:lnTo>
                  <a:pt x="1121537" y="355473"/>
                </a:lnTo>
                <a:lnTo>
                  <a:pt x="1126109" y="348996"/>
                </a:lnTo>
                <a:lnTo>
                  <a:pt x="1128268" y="341503"/>
                </a:lnTo>
                <a:lnTo>
                  <a:pt x="1128014" y="333756"/>
                </a:lnTo>
                <a:lnTo>
                  <a:pt x="1125347" y="326517"/>
                </a:lnTo>
                <a:lnTo>
                  <a:pt x="1182751" y="269113"/>
                </a:lnTo>
                <a:lnTo>
                  <a:pt x="1432306" y="269113"/>
                </a:lnTo>
                <a:close/>
              </a:path>
              <a:path w="1896109" h="684529">
                <a:moveTo>
                  <a:pt x="1699260" y="657225"/>
                </a:moveTo>
                <a:lnTo>
                  <a:pt x="1697228" y="647065"/>
                </a:lnTo>
                <a:lnTo>
                  <a:pt x="1692910" y="640461"/>
                </a:lnTo>
                <a:lnTo>
                  <a:pt x="1692910" y="657225"/>
                </a:lnTo>
                <a:lnTo>
                  <a:pt x="1691386" y="664972"/>
                </a:lnTo>
                <a:lnTo>
                  <a:pt x="1686814" y="671830"/>
                </a:lnTo>
                <a:lnTo>
                  <a:pt x="1679956" y="676402"/>
                </a:lnTo>
                <a:lnTo>
                  <a:pt x="1672209" y="677926"/>
                </a:lnTo>
                <a:lnTo>
                  <a:pt x="1664462" y="676402"/>
                </a:lnTo>
                <a:lnTo>
                  <a:pt x="1657477" y="671830"/>
                </a:lnTo>
                <a:lnTo>
                  <a:pt x="1653032" y="664972"/>
                </a:lnTo>
                <a:lnTo>
                  <a:pt x="1651508" y="657225"/>
                </a:lnTo>
                <a:lnTo>
                  <a:pt x="1653032" y="649478"/>
                </a:lnTo>
                <a:lnTo>
                  <a:pt x="1657477" y="642620"/>
                </a:lnTo>
                <a:lnTo>
                  <a:pt x="1664462" y="638048"/>
                </a:lnTo>
                <a:lnTo>
                  <a:pt x="1672209" y="636524"/>
                </a:lnTo>
                <a:lnTo>
                  <a:pt x="1679956" y="638048"/>
                </a:lnTo>
                <a:lnTo>
                  <a:pt x="1686814" y="642620"/>
                </a:lnTo>
                <a:lnTo>
                  <a:pt x="1691386" y="649478"/>
                </a:lnTo>
                <a:lnTo>
                  <a:pt x="1692910" y="657225"/>
                </a:lnTo>
                <a:lnTo>
                  <a:pt x="1692910" y="640461"/>
                </a:lnTo>
                <a:lnTo>
                  <a:pt x="1691386" y="638048"/>
                </a:lnTo>
                <a:lnTo>
                  <a:pt x="1689100" y="636524"/>
                </a:lnTo>
                <a:lnTo>
                  <a:pt x="1685785" y="634111"/>
                </a:lnTo>
                <a:lnTo>
                  <a:pt x="1683766" y="632714"/>
                </a:lnTo>
                <a:lnTo>
                  <a:pt x="1675257" y="630301"/>
                </a:lnTo>
                <a:lnTo>
                  <a:pt x="1666354" y="630809"/>
                </a:lnTo>
                <a:lnTo>
                  <a:pt x="1658112" y="634111"/>
                </a:lnTo>
                <a:lnTo>
                  <a:pt x="1469758" y="446151"/>
                </a:lnTo>
                <a:lnTo>
                  <a:pt x="1032129" y="446151"/>
                </a:lnTo>
                <a:lnTo>
                  <a:pt x="789051" y="203327"/>
                </a:lnTo>
                <a:lnTo>
                  <a:pt x="456438" y="203327"/>
                </a:lnTo>
                <a:lnTo>
                  <a:pt x="359537" y="106553"/>
                </a:lnTo>
                <a:lnTo>
                  <a:pt x="346837" y="93726"/>
                </a:lnTo>
                <a:lnTo>
                  <a:pt x="46863" y="93726"/>
                </a:lnTo>
                <a:lnTo>
                  <a:pt x="43688" y="86741"/>
                </a:lnTo>
                <a:lnTo>
                  <a:pt x="38481" y="81280"/>
                </a:lnTo>
                <a:lnTo>
                  <a:pt x="31750" y="77597"/>
                </a:lnTo>
                <a:lnTo>
                  <a:pt x="23876" y="76200"/>
                </a:lnTo>
                <a:lnTo>
                  <a:pt x="14605" y="78105"/>
                </a:lnTo>
                <a:lnTo>
                  <a:pt x="6985" y="83185"/>
                </a:lnTo>
                <a:lnTo>
                  <a:pt x="1905" y="90805"/>
                </a:lnTo>
                <a:lnTo>
                  <a:pt x="0" y="100076"/>
                </a:lnTo>
                <a:lnTo>
                  <a:pt x="1905" y="109474"/>
                </a:lnTo>
                <a:lnTo>
                  <a:pt x="6985" y="117221"/>
                </a:lnTo>
                <a:lnTo>
                  <a:pt x="14605" y="122428"/>
                </a:lnTo>
                <a:lnTo>
                  <a:pt x="23876" y="124206"/>
                </a:lnTo>
                <a:lnTo>
                  <a:pt x="31750" y="122936"/>
                </a:lnTo>
                <a:lnTo>
                  <a:pt x="38481" y="119253"/>
                </a:lnTo>
                <a:lnTo>
                  <a:pt x="43688" y="113538"/>
                </a:lnTo>
                <a:lnTo>
                  <a:pt x="46863" y="106553"/>
                </a:lnTo>
                <a:lnTo>
                  <a:pt x="341503" y="106553"/>
                </a:lnTo>
                <a:lnTo>
                  <a:pt x="451231" y="216027"/>
                </a:lnTo>
                <a:lnTo>
                  <a:pt x="783844" y="216027"/>
                </a:lnTo>
                <a:lnTo>
                  <a:pt x="1026795" y="458851"/>
                </a:lnTo>
                <a:lnTo>
                  <a:pt x="1464437" y="458851"/>
                </a:lnTo>
                <a:lnTo>
                  <a:pt x="1649095" y="643128"/>
                </a:lnTo>
                <a:lnTo>
                  <a:pt x="1645793" y="651510"/>
                </a:lnTo>
                <a:lnTo>
                  <a:pt x="1645285" y="660273"/>
                </a:lnTo>
                <a:lnTo>
                  <a:pt x="1647685" y="668782"/>
                </a:lnTo>
                <a:lnTo>
                  <a:pt x="1653032" y="676402"/>
                </a:lnTo>
                <a:lnTo>
                  <a:pt x="1662049" y="682244"/>
                </a:lnTo>
                <a:lnTo>
                  <a:pt x="1672209" y="684276"/>
                </a:lnTo>
                <a:lnTo>
                  <a:pt x="1682356" y="682244"/>
                </a:lnTo>
                <a:lnTo>
                  <a:pt x="1688960" y="677926"/>
                </a:lnTo>
                <a:lnTo>
                  <a:pt x="1691386" y="676402"/>
                </a:lnTo>
                <a:lnTo>
                  <a:pt x="1697228" y="667385"/>
                </a:lnTo>
                <a:lnTo>
                  <a:pt x="1699260" y="657225"/>
                </a:lnTo>
                <a:close/>
              </a:path>
              <a:path w="1896109" h="684529">
                <a:moveTo>
                  <a:pt x="1895602" y="194818"/>
                </a:moveTo>
                <a:lnTo>
                  <a:pt x="1893570" y="184277"/>
                </a:lnTo>
                <a:lnTo>
                  <a:pt x="1889252" y="177927"/>
                </a:lnTo>
                <a:lnTo>
                  <a:pt x="1889252" y="194818"/>
                </a:lnTo>
                <a:lnTo>
                  <a:pt x="1887728" y="202819"/>
                </a:lnTo>
                <a:lnTo>
                  <a:pt x="1883283" y="209423"/>
                </a:lnTo>
                <a:lnTo>
                  <a:pt x="1876679" y="213868"/>
                </a:lnTo>
                <a:lnTo>
                  <a:pt x="1868551" y="215519"/>
                </a:lnTo>
                <a:lnTo>
                  <a:pt x="1860550" y="213868"/>
                </a:lnTo>
                <a:lnTo>
                  <a:pt x="1853946" y="209423"/>
                </a:lnTo>
                <a:lnTo>
                  <a:pt x="1849501" y="202819"/>
                </a:lnTo>
                <a:lnTo>
                  <a:pt x="1847850" y="194818"/>
                </a:lnTo>
                <a:lnTo>
                  <a:pt x="1849120" y="188468"/>
                </a:lnTo>
                <a:lnTo>
                  <a:pt x="1849501" y="186690"/>
                </a:lnTo>
                <a:lnTo>
                  <a:pt x="1853946" y="180086"/>
                </a:lnTo>
                <a:lnTo>
                  <a:pt x="1860550" y="175641"/>
                </a:lnTo>
                <a:lnTo>
                  <a:pt x="1868551" y="173990"/>
                </a:lnTo>
                <a:lnTo>
                  <a:pt x="1876679" y="175641"/>
                </a:lnTo>
                <a:lnTo>
                  <a:pt x="1883283" y="180086"/>
                </a:lnTo>
                <a:lnTo>
                  <a:pt x="1887728" y="186690"/>
                </a:lnTo>
                <a:lnTo>
                  <a:pt x="1889252" y="194818"/>
                </a:lnTo>
                <a:lnTo>
                  <a:pt x="1889252" y="177927"/>
                </a:lnTo>
                <a:lnTo>
                  <a:pt x="1887728" y="175641"/>
                </a:lnTo>
                <a:lnTo>
                  <a:pt x="1885315" y="173990"/>
                </a:lnTo>
                <a:lnTo>
                  <a:pt x="1879092" y="170053"/>
                </a:lnTo>
                <a:lnTo>
                  <a:pt x="1868551" y="167894"/>
                </a:lnTo>
                <a:lnTo>
                  <a:pt x="1859534" y="169545"/>
                </a:lnTo>
                <a:lnTo>
                  <a:pt x="1851660" y="173609"/>
                </a:lnTo>
                <a:lnTo>
                  <a:pt x="1845818" y="180213"/>
                </a:lnTo>
                <a:lnTo>
                  <a:pt x="1842262" y="188468"/>
                </a:lnTo>
                <a:lnTo>
                  <a:pt x="1612125" y="188468"/>
                </a:lnTo>
                <a:lnTo>
                  <a:pt x="1453502" y="30226"/>
                </a:lnTo>
                <a:lnTo>
                  <a:pt x="1440802" y="17526"/>
                </a:lnTo>
                <a:lnTo>
                  <a:pt x="911860" y="17526"/>
                </a:lnTo>
                <a:lnTo>
                  <a:pt x="908558" y="10541"/>
                </a:lnTo>
                <a:lnTo>
                  <a:pt x="903351" y="4953"/>
                </a:lnTo>
                <a:lnTo>
                  <a:pt x="896620" y="1270"/>
                </a:lnTo>
                <a:lnTo>
                  <a:pt x="888746" y="0"/>
                </a:lnTo>
                <a:lnTo>
                  <a:pt x="879475" y="1905"/>
                </a:lnTo>
                <a:lnTo>
                  <a:pt x="871855" y="6985"/>
                </a:lnTo>
                <a:lnTo>
                  <a:pt x="866775" y="14605"/>
                </a:lnTo>
                <a:lnTo>
                  <a:pt x="864870" y="23876"/>
                </a:lnTo>
                <a:lnTo>
                  <a:pt x="866775" y="33147"/>
                </a:lnTo>
                <a:lnTo>
                  <a:pt x="871855" y="40767"/>
                </a:lnTo>
                <a:lnTo>
                  <a:pt x="879475" y="45847"/>
                </a:lnTo>
                <a:lnTo>
                  <a:pt x="888746" y="47752"/>
                </a:lnTo>
                <a:lnTo>
                  <a:pt x="896620" y="46482"/>
                </a:lnTo>
                <a:lnTo>
                  <a:pt x="903351" y="42799"/>
                </a:lnTo>
                <a:lnTo>
                  <a:pt x="908558" y="37211"/>
                </a:lnTo>
                <a:lnTo>
                  <a:pt x="911860" y="30226"/>
                </a:lnTo>
                <a:lnTo>
                  <a:pt x="1435608" y="30226"/>
                </a:lnTo>
                <a:lnTo>
                  <a:pt x="1606804" y="201041"/>
                </a:lnTo>
                <a:lnTo>
                  <a:pt x="1842262" y="201041"/>
                </a:lnTo>
                <a:lnTo>
                  <a:pt x="1845818" y="209296"/>
                </a:lnTo>
                <a:lnTo>
                  <a:pt x="1851660" y="215900"/>
                </a:lnTo>
                <a:lnTo>
                  <a:pt x="1859534" y="220218"/>
                </a:lnTo>
                <a:lnTo>
                  <a:pt x="1868551" y="221869"/>
                </a:lnTo>
                <a:lnTo>
                  <a:pt x="1879092" y="219710"/>
                </a:lnTo>
                <a:lnTo>
                  <a:pt x="1885315" y="215519"/>
                </a:lnTo>
                <a:lnTo>
                  <a:pt x="1887728" y="213868"/>
                </a:lnTo>
                <a:lnTo>
                  <a:pt x="1893570" y="205232"/>
                </a:lnTo>
                <a:lnTo>
                  <a:pt x="1895602" y="194818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347" y="4165091"/>
            <a:ext cx="280415" cy="164591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2926568" y="4722875"/>
            <a:ext cx="492125" cy="138430"/>
          </a:xfrm>
          <a:custGeom>
            <a:avLst/>
            <a:gdLst/>
            <a:ahLst/>
            <a:cxnLst/>
            <a:rect l="l" t="t" r="r" b="b"/>
            <a:pathLst>
              <a:path w="492125" h="138429">
                <a:moveTo>
                  <a:pt x="235712" y="31369"/>
                </a:moveTo>
                <a:lnTo>
                  <a:pt x="222885" y="18923"/>
                </a:lnTo>
                <a:lnTo>
                  <a:pt x="53213" y="18923"/>
                </a:lnTo>
                <a:lnTo>
                  <a:pt x="49657" y="10795"/>
                </a:lnTo>
                <a:lnTo>
                  <a:pt x="43815" y="4191"/>
                </a:lnTo>
                <a:lnTo>
                  <a:pt x="36068" y="0"/>
                </a:lnTo>
                <a:lnTo>
                  <a:pt x="28829" y="5080"/>
                </a:lnTo>
                <a:lnTo>
                  <a:pt x="35052" y="6350"/>
                </a:lnTo>
                <a:lnTo>
                  <a:pt x="41656" y="10795"/>
                </a:lnTo>
                <a:lnTo>
                  <a:pt x="45974" y="17145"/>
                </a:lnTo>
                <a:lnTo>
                  <a:pt x="47625" y="25019"/>
                </a:lnTo>
                <a:lnTo>
                  <a:pt x="45974" y="33020"/>
                </a:lnTo>
                <a:lnTo>
                  <a:pt x="41656" y="39751"/>
                </a:lnTo>
                <a:lnTo>
                  <a:pt x="35052" y="44196"/>
                </a:lnTo>
                <a:lnTo>
                  <a:pt x="26924" y="45720"/>
                </a:lnTo>
                <a:lnTo>
                  <a:pt x="19050" y="44196"/>
                </a:lnTo>
                <a:lnTo>
                  <a:pt x="12446" y="39751"/>
                </a:lnTo>
                <a:lnTo>
                  <a:pt x="8001" y="33020"/>
                </a:lnTo>
                <a:lnTo>
                  <a:pt x="6350" y="25019"/>
                </a:lnTo>
                <a:lnTo>
                  <a:pt x="7366" y="20066"/>
                </a:lnTo>
                <a:lnTo>
                  <a:pt x="0" y="25019"/>
                </a:lnTo>
                <a:lnTo>
                  <a:pt x="2159" y="35687"/>
                </a:lnTo>
                <a:lnTo>
                  <a:pt x="8001" y="44196"/>
                </a:lnTo>
                <a:lnTo>
                  <a:pt x="16510" y="49911"/>
                </a:lnTo>
                <a:lnTo>
                  <a:pt x="26924" y="51943"/>
                </a:lnTo>
                <a:lnTo>
                  <a:pt x="36068" y="50419"/>
                </a:lnTo>
                <a:lnTo>
                  <a:pt x="43815" y="46228"/>
                </a:lnTo>
                <a:lnTo>
                  <a:pt x="49657" y="39624"/>
                </a:lnTo>
                <a:lnTo>
                  <a:pt x="53213" y="31369"/>
                </a:lnTo>
                <a:lnTo>
                  <a:pt x="235712" y="31369"/>
                </a:lnTo>
                <a:close/>
              </a:path>
              <a:path w="492125" h="138429">
                <a:moveTo>
                  <a:pt x="491744" y="114681"/>
                </a:moveTo>
                <a:lnTo>
                  <a:pt x="467868" y="90678"/>
                </a:lnTo>
                <a:lnTo>
                  <a:pt x="459867" y="92075"/>
                </a:lnTo>
                <a:lnTo>
                  <a:pt x="453136" y="95631"/>
                </a:lnTo>
                <a:lnTo>
                  <a:pt x="447929" y="101219"/>
                </a:lnTo>
                <a:lnTo>
                  <a:pt x="444627" y="108331"/>
                </a:lnTo>
                <a:lnTo>
                  <a:pt x="312928" y="108331"/>
                </a:lnTo>
                <a:lnTo>
                  <a:pt x="235712" y="31877"/>
                </a:lnTo>
                <a:lnTo>
                  <a:pt x="217678" y="31877"/>
                </a:lnTo>
                <a:lnTo>
                  <a:pt x="307594" y="120904"/>
                </a:lnTo>
                <a:lnTo>
                  <a:pt x="444627" y="120904"/>
                </a:lnTo>
                <a:lnTo>
                  <a:pt x="447929" y="127889"/>
                </a:lnTo>
                <a:lnTo>
                  <a:pt x="453136" y="133223"/>
                </a:lnTo>
                <a:lnTo>
                  <a:pt x="459867" y="136906"/>
                </a:lnTo>
                <a:lnTo>
                  <a:pt x="467868" y="138303"/>
                </a:lnTo>
                <a:lnTo>
                  <a:pt x="477139" y="136398"/>
                </a:lnTo>
                <a:lnTo>
                  <a:pt x="484759" y="131318"/>
                </a:lnTo>
                <a:lnTo>
                  <a:pt x="489839" y="123825"/>
                </a:lnTo>
                <a:lnTo>
                  <a:pt x="491744" y="114681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1110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PROPERTIES</a:t>
            </a:r>
            <a:r>
              <a:rPr spc="-40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VALUES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906395" y="5910433"/>
            <a:ext cx="5768340" cy="327596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14755">
              <a:lnSpc>
                <a:spcPct val="100000"/>
              </a:lnSpc>
              <a:spcBef>
                <a:spcPts val="875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PROPERTIES</a:t>
            </a:r>
            <a:endParaRPr sz="2900">
              <a:latin typeface="Carlito"/>
              <a:cs typeface="Carlito"/>
            </a:endParaRPr>
          </a:p>
          <a:p>
            <a:pPr marL="215900" indent="-20383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15900" algn="l"/>
                <a:tab pos="227329" algn="l"/>
                <a:tab pos="1071245" algn="l"/>
                <a:tab pos="1590040" algn="l"/>
                <a:tab pos="2347595" algn="l"/>
                <a:tab pos="3286125" algn="l"/>
                <a:tab pos="3679190" algn="l"/>
                <a:tab pos="4773930" algn="l"/>
              </a:tabLst>
            </a:pP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Define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styles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applied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specified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	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selectors,</a:t>
            </a:r>
            <a:endParaRPr sz="2000">
              <a:latin typeface="Carlito"/>
              <a:cs typeface="Carlito"/>
            </a:endParaRPr>
          </a:p>
          <a:p>
            <a:pPr marL="227329" marR="5080">
              <a:lnSpc>
                <a:spcPct val="125000"/>
              </a:lnSpc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appearing</a:t>
            </a:r>
            <a:r>
              <a:rPr sz="2000" spc="2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before</a:t>
            </a:r>
            <a:r>
              <a:rPr sz="2000" spc="2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spc="2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values</a:t>
            </a:r>
            <a:r>
              <a:rPr sz="2000" spc="2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2000" spc="2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the</a:t>
            </a:r>
            <a:r>
              <a:rPr sz="2000" spc="2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000" spc="2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ruleset</a:t>
            </a:r>
            <a:r>
              <a:rPr sz="2000" spc="2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and </a:t>
            </a:r>
            <a:r>
              <a:rPr sz="2000" spc="-35" dirty="0">
                <a:solidFill>
                  <a:srgbClr val="9FDFF8"/>
                </a:solidFill>
                <a:latin typeface="Carlito"/>
                <a:cs typeface="Carlito"/>
              </a:rPr>
              <a:t>separated</a:t>
            </a:r>
            <a:r>
              <a:rPr sz="2000" spc="-7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by</a:t>
            </a:r>
            <a:r>
              <a:rPr sz="2000" spc="-2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000" spc="-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colon</a:t>
            </a:r>
            <a:endParaRPr sz="2000">
              <a:latin typeface="Carlito"/>
              <a:cs typeface="Carlito"/>
            </a:endParaRPr>
          </a:p>
          <a:p>
            <a:pPr marL="217170" marR="59690" indent="-205104">
              <a:lnSpc>
                <a:spcPct val="125000"/>
              </a:lnSpc>
              <a:spcBef>
                <a:spcPts val="204"/>
              </a:spcBef>
              <a:buFont typeface="Arial"/>
              <a:buChar char="•"/>
              <a:tabLst>
                <a:tab pos="227329" algn="l"/>
              </a:tabLst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Common</a:t>
            </a:r>
            <a:r>
              <a:rPr sz="2000" spc="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property</a:t>
            </a:r>
            <a:r>
              <a:rPr sz="2000" spc="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types</a:t>
            </a:r>
            <a:r>
              <a:rPr sz="2000" spc="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include</a:t>
            </a:r>
            <a:r>
              <a:rPr sz="2000" spc="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list</a:t>
            </a:r>
            <a:r>
              <a:rPr sz="2000" spc="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properties,</a:t>
            </a:r>
            <a:r>
              <a:rPr sz="2000" spc="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font 	</a:t>
            </a:r>
            <a:r>
              <a:rPr sz="2000" spc="-45" dirty="0">
                <a:solidFill>
                  <a:srgbClr val="9FDFF8"/>
                </a:solidFill>
                <a:latin typeface="Carlito"/>
                <a:cs typeface="Carlito"/>
              </a:rPr>
              <a:t>properties,</a:t>
            </a:r>
            <a:r>
              <a:rPr sz="2000" spc="-8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border</a:t>
            </a:r>
            <a:r>
              <a:rPr sz="2000" spc="-15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properties,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000" spc="-14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text</a:t>
            </a:r>
            <a:r>
              <a:rPr sz="20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properties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17804" algn="l"/>
              </a:tabLst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These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are essential for styling</a:t>
            </a:r>
            <a:r>
              <a:rPr sz="20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web</a:t>
            </a:r>
            <a:r>
              <a:rPr sz="2000" spc="-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pages and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can 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be</a:t>
            </a:r>
            <a:endParaRPr sz="2000">
              <a:latin typeface="Carlito"/>
              <a:cs typeface="Carlito"/>
            </a:endParaRPr>
          </a:p>
          <a:p>
            <a:pPr marL="227329">
              <a:lnSpc>
                <a:spcPct val="100000"/>
              </a:lnSpc>
              <a:spcBef>
                <a:spcPts val="600"/>
              </a:spcBef>
            </a:pP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applied</a:t>
            </a:r>
            <a:r>
              <a:rPr sz="20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to</a:t>
            </a:r>
            <a:r>
              <a:rPr sz="2000" spc="-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various</a:t>
            </a: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selectors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807954" y="5909874"/>
            <a:ext cx="6375400" cy="25679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880"/>
              </a:spcBef>
            </a:pPr>
            <a:r>
              <a:rPr sz="2900" spc="-10" dirty="0">
                <a:solidFill>
                  <a:srgbClr val="92DCEB"/>
                </a:solidFill>
                <a:latin typeface="Carlito"/>
                <a:cs typeface="Carlito"/>
              </a:rPr>
              <a:t>VALUES</a:t>
            </a:r>
            <a:endParaRPr sz="29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17804" algn="l"/>
              </a:tabLst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CSS</a:t>
            </a:r>
            <a:r>
              <a:rPr sz="2000" spc="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values</a:t>
            </a:r>
            <a:r>
              <a:rPr sz="2000" spc="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come</a:t>
            </a:r>
            <a:r>
              <a:rPr sz="20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in</a:t>
            </a:r>
            <a:r>
              <a:rPr sz="2000" spc="12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different</a:t>
            </a:r>
            <a:r>
              <a:rPr sz="2000" spc="1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types,</a:t>
            </a:r>
            <a:r>
              <a:rPr sz="20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each</a:t>
            </a:r>
            <a:r>
              <a:rPr sz="20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serving</a:t>
            </a:r>
            <a:r>
              <a:rPr sz="2000" spc="12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</a:t>
            </a:r>
            <a:r>
              <a:rPr sz="2000" spc="13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specific</a:t>
            </a:r>
            <a:endParaRPr sz="2000">
              <a:latin typeface="Carlito"/>
              <a:cs typeface="Carlito"/>
            </a:endParaRPr>
          </a:p>
          <a:p>
            <a:pPr marL="227329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purpose</a:t>
            </a:r>
            <a:r>
              <a:rPr sz="2000" spc="10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(example:</a:t>
            </a:r>
            <a:r>
              <a:rPr sz="2000" spc="114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Text</a:t>
            </a:r>
            <a:r>
              <a:rPr sz="2000" spc="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values</a:t>
            </a:r>
            <a:r>
              <a:rPr sz="2000" spc="9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are</a:t>
            </a:r>
            <a:r>
              <a:rPr sz="2000" spc="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used</a:t>
            </a:r>
            <a:r>
              <a:rPr sz="2000" spc="110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for</a:t>
            </a:r>
            <a:r>
              <a:rPr sz="2000" spc="9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properties</a:t>
            </a:r>
            <a:r>
              <a:rPr sz="2000" spc="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like</a:t>
            </a:r>
            <a:endParaRPr sz="2000">
              <a:latin typeface="Carlito"/>
              <a:cs typeface="Carlito"/>
            </a:endParaRPr>
          </a:p>
          <a:p>
            <a:pPr marL="227329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color</a:t>
            </a:r>
            <a:r>
              <a:rPr sz="2000" spc="-3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000" spc="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85" dirty="0">
                <a:solidFill>
                  <a:srgbClr val="9FDFF8"/>
                </a:solidFill>
                <a:latin typeface="Carlito"/>
                <a:cs typeface="Carlito"/>
              </a:rPr>
              <a:t>text-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align)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Relative</a:t>
            </a:r>
            <a:r>
              <a:rPr sz="2000" spc="-25" dirty="0">
                <a:solidFill>
                  <a:srgbClr val="9FDFF8"/>
                </a:solidFill>
                <a:latin typeface="Carlito"/>
                <a:cs typeface="Carlito"/>
              </a:rPr>
              <a:t> and</a:t>
            </a:r>
            <a:r>
              <a:rPr sz="2000" spc="-18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40" dirty="0">
                <a:solidFill>
                  <a:srgbClr val="9FDFF8"/>
                </a:solidFill>
                <a:latin typeface="Carlito"/>
                <a:cs typeface="Carlito"/>
              </a:rPr>
              <a:t>Absolute</a:t>
            </a:r>
            <a:r>
              <a:rPr sz="2000" spc="-7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9FDFF8"/>
                </a:solidFill>
                <a:latin typeface="Carlito"/>
                <a:cs typeface="Carlito"/>
              </a:rPr>
              <a:t>Units</a:t>
            </a:r>
            <a:endParaRPr sz="2000">
              <a:latin typeface="Carlito"/>
              <a:cs typeface="Carlito"/>
            </a:endParaRPr>
          </a:p>
          <a:p>
            <a:pPr marL="217804" indent="-2051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804" algn="l"/>
              </a:tabLst>
            </a:pP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URLs</a:t>
            </a:r>
            <a:r>
              <a:rPr sz="2000" spc="-10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9FDFF8"/>
                </a:solidFill>
                <a:latin typeface="Carlito"/>
                <a:cs typeface="Carlito"/>
              </a:rPr>
              <a:t>and</a:t>
            </a:r>
            <a:r>
              <a:rPr sz="2000" spc="-65" dirty="0">
                <a:solidFill>
                  <a:srgbClr val="9FDFF8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9FDFF8"/>
                </a:solidFill>
                <a:latin typeface="Carlito"/>
                <a:cs typeface="Carlito"/>
              </a:rPr>
              <a:t>Colors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FDFF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2260</Words>
  <Application>Microsoft Office PowerPoint</Application>
  <PresentationFormat>Benutzerdefiniert</PresentationFormat>
  <Paragraphs>199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Aptos</vt:lpstr>
      <vt:lpstr>Arial</vt:lpstr>
      <vt:lpstr>Carlito</vt:lpstr>
      <vt:lpstr>Trebuchet MS</vt:lpstr>
      <vt:lpstr>Office Theme</vt:lpstr>
      <vt:lpstr>CSS: CONCEPTS, ARCHITECTURE AND OUTLOOK</vt:lpstr>
      <vt:lpstr>TABLE OF CONTENT</vt:lpstr>
      <vt:lpstr>INTRODUCTION</vt:lpstr>
      <vt:lpstr>BASIC CONCEPTS</vt:lpstr>
      <vt:lpstr>SYNTAX</vt:lpstr>
      <vt:lpstr>SELECTORS</vt:lpstr>
      <vt:lpstr>SELECTORS</vt:lpstr>
      <vt:lpstr>SELECTORS</vt:lpstr>
      <vt:lpstr>PROPERTIES AND VALUES</vt:lpstr>
      <vt:lpstr>INCLUDING CSS IN HTML</vt:lpstr>
      <vt:lpstr>CSS SPECIFICITY</vt:lpstr>
      <vt:lpstr>CSS SPECIFICITY</vt:lpstr>
      <vt:lpstr>BOX MODEL</vt:lpstr>
      <vt:lpstr>2</vt:lpstr>
      <vt:lpstr>ARCHITECTURE METHODOLOGIES</vt:lpstr>
      <vt:lpstr>ARCHITECTURE METHODOLOGIES</vt:lpstr>
      <vt:lpstr>ARCHITECTURE METHODOLOGIES</vt:lpstr>
      <vt:lpstr>OOCSS</vt:lpstr>
      <vt:lpstr>PowerPoint-Präsentation</vt:lpstr>
      <vt:lpstr>PowerPoint-Präsentation</vt:lpstr>
      <vt:lpstr>3</vt:lpstr>
      <vt:lpstr>“AIis here and it’sbeing used at scale.92% of</vt:lpstr>
      <vt:lpstr>Thank you for your attention!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CSS: CONCEPTS, ARCHITECTURE AND OUTLOOK</dc:title>
  <cp:lastModifiedBy>Vuki Vuki</cp:lastModifiedBy>
  <cp:revision>1</cp:revision>
  <dcterms:created xsi:type="dcterms:W3CDTF">2024-06-05T14:26:15Z</dcterms:created>
  <dcterms:modified xsi:type="dcterms:W3CDTF">2024-06-05T14:44:26Z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2024-06-05T00:00:00Z</vt:filetime>
  </property>
  <property fmtid="{D5CDD505-2E9C-101B-9397-08002B2CF9AE}" pid="3" name="Producer">
    <vt:lpwstr>3-Heights(TM) PDF Security Shell 4.8.25.2 (http://www.pdf-tools.com)</vt:lpwstr>
  </property>
</Properties>
</file>