
<file path=[Content_Types].xml><?xml version="1.0" encoding="utf-8"?>
<Types xmlns="http://schemas.openxmlformats.org/package/2006/content-types">
  <Default ContentType="application/x-fontdata" Extension="fntdata"/>
  <Default ContentType="image/jpeg" Extension="jpeg"/>
  <Default ContentType="image/png" Extension="png"/>
  <Default ContentType="application/vnd.openxmlformats-package.relationships+xml" Extension="rels"/>
  <Default ContentType="image/svg+xml" Extension="svg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embedTrueTypeFonts="true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</p:sldIdLst>
  <p:sldSz cx="18288000" cy="10287000"/>
  <p:notesSz cx="6858000" cy="9144000"/>
  <p:embeddedFontLst>
    <p:embeddedFont>
      <p:font typeface="DM Sans Bold" charset="1" panose="00000000000000000000"/>
      <p:regular r:id="rId11"/>
    </p:embeddedFont>
    <p:embeddedFont>
      <p:font typeface="DM Sans Italics" charset="1" panose="00000000000000000000"/>
      <p:regular r:id="rId12"/>
    </p:embeddedFont>
    <p:embeddedFont>
      <p:font typeface="Canva Sans 2 Bold" charset="1" panose="020B0803030501040103"/>
      <p:regular r:id="rId13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74" d="100"/>
          <a:sy n="74" d="100"/>
        </p:scale>
        <p:origin x="-109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10" Target="slides/slide5.xml" Type="http://schemas.openxmlformats.org/officeDocument/2006/relationships/slide"/><Relationship Id="rId11" Target="fonts/font11.fntdata" Type="http://schemas.openxmlformats.org/officeDocument/2006/relationships/font"/><Relationship Id="rId12" Target="fonts/font12.fntdata" Type="http://schemas.openxmlformats.org/officeDocument/2006/relationships/font"/><Relationship Id="rId13" Target="fonts/font13.fntdata" Type="http://schemas.openxmlformats.org/officeDocument/2006/relationships/font"/><Relationship Id="rId2" Target="presProps.xml" Type="http://schemas.openxmlformats.org/officeDocument/2006/relationships/presProps"/><Relationship Id="rId3" Target="viewProps.xml" Type="http://schemas.openxmlformats.org/officeDocument/2006/relationships/viewProps"/><Relationship Id="rId4" Target="theme/theme1.xml" Type="http://schemas.openxmlformats.org/officeDocument/2006/relationships/theme"/><Relationship Id="rId5" Target="tableStyles.xml" Type="http://schemas.openxmlformats.org/officeDocument/2006/relationships/tableStyles"/><Relationship Id="rId6" Target="slides/slide1.xml" Type="http://schemas.openxmlformats.org/officeDocument/2006/relationships/slide"/><Relationship Id="rId7" Target="slides/slide2.xml" Type="http://schemas.openxmlformats.org/officeDocument/2006/relationships/slide"/><Relationship Id="rId8" Target="slides/slide3.xml" Type="http://schemas.openxmlformats.org/officeDocument/2006/relationships/slide"/><Relationship Id="rId9" Target="slides/slide4.xml" Type="http://schemas.openxmlformats.org/officeDocument/2006/relationships/slide"/></Relationship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Relationship Id="rId3" Target="../media/image2.svg" Type="http://schemas.openxmlformats.org/officeDocument/2006/relationships/image"/><Relationship Id="rId4" Target="../media/image3.png" Type="http://schemas.openxmlformats.org/officeDocument/2006/relationships/image"/><Relationship Id="rId5" Target="../media/image4.svg" Type="http://schemas.openxmlformats.org/officeDocument/2006/relationships/image"/><Relationship Id="rId6" Target="../media/image5.png" Type="http://schemas.openxmlformats.org/officeDocument/2006/relationships/image"/><Relationship Id="rId7" Target="../media/image6.svg" Type="http://schemas.openxmlformats.org/officeDocument/2006/relationships/image"/></Relationships>
</file>

<file path=ppt/slides/_rels/slide2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10" Target="../media/image13.png" Type="http://schemas.openxmlformats.org/officeDocument/2006/relationships/image"/><Relationship Id="rId11" Target="../media/image14.svg" Type="http://schemas.openxmlformats.org/officeDocument/2006/relationships/image"/><Relationship Id="rId12" Target="../media/image15.png" Type="http://schemas.openxmlformats.org/officeDocument/2006/relationships/image"/><Relationship Id="rId13" Target="../media/image16.svg" Type="http://schemas.openxmlformats.org/officeDocument/2006/relationships/image"/><Relationship Id="rId14" Target="../media/image17.png" Type="http://schemas.openxmlformats.org/officeDocument/2006/relationships/image"/><Relationship Id="rId15" Target="../media/image18.svg" Type="http://schemas.openxmlformats.org/officeDocument/2006/relationships/image"/><Relationship Id="rId16" Target="../media/image19.png" Type="http://schemas.openxmlformats.org/officeDocument/2006/relationships/image"/><Relationship Id="rId17" Target="../media/image20.svg" Type="http://schemas.openxmlformats.org/officeDocument/2006/relationships/image"/><Relationship Id="rId2" Target="../media/image5.png" Type="http://schemas.openxmlformats.org/officeDocument/2006/relationships/image"/><Relationship Id="rId3" Target="../media/image6.svg" Type="http://schemas.openxmlformats.org/officeDocument/2006/relationships/image"/><Relationship Id="rId4" Target="../media/image7.png" Type="http://schemas.openxmlformats.org/officeDocument/2006/relationships/image"/><Relationship Id="rId5" Target="../media/image8.svg" Type="http://schemas.openxmlformats.org/officeDocument/2006/relationships/image"/><Relationship Id="rId6" Target="../media/image9.png" Type="http://schemas.openxmlformats.org/officeDocument/2006/relationships/image"/><Relationship Id="rId7" Target="../media/image10.svg" Type="http://schemas.openxmlformats.org/officeDocument/2006/relationships/image"/><Relationship Id="rId8" Target="../media/image11.png" Type="http://schemas.openxmlformats.org/officeDocument/2006/relationships/image"/><Relationship Id="rId9" Target="../media/image12.svg" Type="http://schemas.openxmlformats.org/officeDocument/2006/relationships/image"/></Relationships>
</file>

<file path=ppt/slides/_rels/slide3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5.png" Type="http://schemas.openxmlformats.org/officeDocument/2006/relationships/image"/><Relationship Id="rId3" Target="../media/image6.svg" Type="http://schemas.openxmlformats.org/officeDocument/2006/relationships/image"/><Relationship Id="rId4" Target="../media/image7.png" Type="http://schemas.openxmlformats.org/officeDocument/2006/relationships/image"/><Relationship Id="rId5" Target="../media/image8.svg" Type="http://schemas.openxmlformats.org/officeDocument/2006/relationships/image"/></Relationships>
</file>

<file path=ppt/slides/_rels/slide4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21.png" Type="http://schemas.openxmlformats.org/officeDocument/2006/relationships/image"/><Relationship Id="rId3" Target="../media/image1.png" Type="http://schemas.openxmlformats.org/officeDocument/2006/relationships/image"/><Relationship Id="rId4" Target="../media/image2.svg" Type="http://schemas.openxmlformats.org/officeDocument/2006/relationships/image"/><Relationship Id="rId5" Target="../media/image22.png" Type="http://schemas.openxmlformats.org/officeDocument/2006/relationships/image"/><Relationship Id="rId6" Target="../media/image23.svg" Type="http://schemas.openxmlformats.org/officeDocument/2006/relationships/image"/></Relationships>
</file>

<file path=ppt/slides/_rels/slide5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Relationship Id="rId3" Target="../media/image2.svg" Type="http://schemas.openxmlformats.org/officeDocument/2006/relationships/image"/><Relationship Id="rId4" Target="../media/image3.png" Type="http://schemas.openxmlformats.org/officeDocument/2006/relationships/image"/><Relationship Id="rId5" Target="../media/image4.svg" Type="http://schemas.openxmlformats.org/officeDocument/2006/relationships/image"/><Relationship Id="rId6" Target="../media/image5.png" Type="http://schemas.openxmlformats.org/officeDocument/2006/relationships/image"/><Relationship Id="rId7" Target="../media/image6.svg" Type="http://schemas.openxmlformats.org/officeDocument/2006/relationships/image"/></Relationships>
</file>

<file path=ppt/slides/slide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0">
            <a:off x="1028700" y="1028700"/>
            <a:ext cx="16230600" cy="8229600"/>
            <a:chOff x="0" y="0"/>
            <a:chExt cx="4274726" cy="2167467"/>
          </a:xfrm>
        </p:grpSpPr>
        <p:sp>
          <p:nvSpPr>
            <p:cNvPr name="Freeform 3" id="3"/>
            <p:cNvSpPr/>
            <p:nvPr/>
          </p:nvSpPr>
          <p:spPr>
            <a:xfrm flipH="false" flipV="false" rot="0">
              <a:off x="0" y="0"/>
              <a:ext cx="4274726" cy="2167467"/>
            </a:xfrm>
            <a:custGeom>
              <a:avLst/>
              <a:gdLst/>
              <a:ahLst/>
              <a:cxnLst/>
              <a:rect r="r" b="b" t="t" l="l"/>
              <a:pathLst>
                <a:path h="2167467" w="4274726">
                  <a:moveTo>
                    <a:pt x="22896" y="0"/>
                  </a:moveTo>
                  <a:lnTo>
                    <a:pt x="4251830" y="0"/>
                  </a:lnTo>
                  <a:cubicBezTo>
                    <a:pt x="4264475" y="0"/>
                    <a:pt x="4274726" y="10251"/>
                    <a:pt x="4274726" y="22896"/>
                  </a:cubicBezTo>
                  <a:lnTo>
                    <a:pt x="4274726" y="2144571"/>
                  </a:lnTo>
                  <a:cubicBezTo>
                    <a:pt x="4274726" y="2150643"/>
                    <a:pt x="4272314" y="2156467"/>
                    <a:pt x="4268020" y="2160761"/>
                  </a:cubicBezTo>
                  <a:cubicBezTo>
                    <a:pt x="4263726" y="2165054"/>
                    <a:pt x="4257903" y="2167467"/>
                    <a:pt x="4251830" y="2167467"/>
                  </a:cubicBezTo>
                  <a:lnTo>
                    <a:pt x="22896" y="2167467"/>
                  </a:lnTo>
                  <a:cubicBezTo>
                    <a:pt x="16823" y="2167467"/>
                    <a:pt x="11000" y="2165054"/>
                    <a:pt x="6706" y="2160761"/>
                  </a:cubicBezTo>
                  <a:cubicBezTo>
                    <a:pt x="2412" y="2156467"/>
                    <a:pt x="0" y="2150643"/>
                    <a:pt x="0" y="2144571"/>
                  </a:cubicBezTo>
                  <a:lnTo>
                    <a:pt x="0" y="22896"/>
                  </a:lnTo>
                  <a:cubicBezTo>
                    <a:pt x="0" y="16823"/>
                    <a:pt x="2412" y="11000"/>
                    <a:pt x="6706" y="6706"/>
                  </a:cubicBezTo>
                  <a:cubicBezTo>
                    <a:pt x="11000" y="2412"/>
                    <a:pt x="16823" y="0"/>
                    <a:pt x="22896" y="0"/>
                  </a:cubicBezTo>
                  <a:close/>
                </a:path>
              </a:pathLst>
            </a:custGeom>
            <a:solidFill>
              <a:srgbClr val="8CA9AD"/>
            </a:solidFill>
          </p:spPr>
        </p:sp>
        <p:sp>
          <p:nvSpPr>
            <p:cNvPr name="TextBox 4" id="4"/>
            <p:cNvSpPr txBox="true"/>
            <p:nvPr/>
          </p:nvSpPr>
          <p:spPr>
            <a:xfrm>
              <a:off x="0" y="-57150"/>
              <a:ext cx="4274726" cy="2224617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</a:p>
          </p:txBody>
        </p:sp>
      </p:grpSp>
      <p:sp>
        <p:nvSpPr>
          <p:cNvPr name="Freeform 5" id="5"/>
          <p:cNvSpPr/>
          <p:nvPr/>
        </p:nvSpPr>
        <p:spPr>
          <a:xfrm flipH="false" flipV="false" rot="0">
            <a:off x="1981200" y="-94024"/>
            <a:ext cx="4102978" cy="2245448"/>
          </a:xfrm>
          <a:custGeom>
            <a:avLst/>
            <a:gdLst/>
            <a:ahLst/>
            <a:cxnLst/>
            <a:rect r="r" b="b" t="t" l="l"/>
            <a:pathLst>
              <a:path h="2245448" w="4102978">
                <a:moveTo>
                  <a:pt x="0" y="0"/>
                </a:moveTo>
                <a:lnTo>
                  <a:pt x="4102978" y="0"/>
                </a:lnTo>
                <a:lnTo>
                  <a:pt x="4102978" y="2245448"/>
                </a:lnTo>
                <a:lnTo>
                  <a:pt x="0" y="2245448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6" id="6"/>
          <p:cNvSpPr txBox="true"/>
          <p:nvPr/>
        </p:nvSpPr>
        <p:spPr>
          <a:xfrm rot="0">
            <a:off x="1777239" y="3275327"/>
            <a:ext cx="14148561" cy="317058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>
              <a:lnSpc>
                <a:spcPts val="8201"/>
              </a:lnSpc>
            </a:pPr>
            <a:r>
              <a:rPr lang="en-US" sz="8201">
                <a:solidFill>
                  <a:srgbClr val="FFFFFF"/>
                </a:solidFill>
                <a:latin typeface="DM Sans Bold"/>
              </a:rPr>
              <a:t>CSS: CONCEPTS, ARCHITECTURE, NUTSHELL EXAMPLES, OUTLOOK </a:t>
            </a:r>
          </a:p>
        </p:txBody>
      </p:sp>
      <p:sp>
        <p:nvSpPr>
          <p:cNvPr name="TextBox 7" id="7"/>
          <p:cNvSpPr txBox="true"/>
          <p:nvPr/>
        </p:nvSpPr>
        <p:spPr>
          <a:xfrm rot="0">
            <a:off x="10203684" y="6640827"/>
            <a:ext cx="5722116" cy="52324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>
              <a:lnSpc>
                <a:spcPts val="4070"/>
              </a:lnSpc>
            </a:pPr>
            <a:r>
              <a:rPr lang="en-US" sz="3700">
                <a:solidFill>
                  <a:srgbClr val="FFFFFF"/>
                </a:solidFill>
                <a:latin typeface="DM Sans Italics"/>
              </a:rPr>
              <a:t>Vukasin Golijanin</a:t>
            </a:r>
          </a:p>
        </p:txBody>
      </p:sp>
      <p:sp>
        <p:nvSpPr>
          <p:cNvPr name="Freeform 8" id="8"/>
          <p:cNvSpPr/>
          <p:nvPr/>
        </p:nvSpPr>
        <p:spPr>
          <a:xfrm flipH="false" flipV="false" rot="0">
            <a:off x="1981200" y="6267450"/>
            <a:ext cx="2880360" cy="4114800"/>
          </a:xfrm>
          <a:custGeom>
            <a:avLst/>
            <a:gdLst/>
            <a:ahLst/>
            <a:cxnLst/>
            <a:rect r="r" b="b" t="t" l="l"/>
            <a:pathLst>
              <a:path h="4114800" w="2880360">
                <a:moveTo>
                  <a:pt x="0" y="0"/>
                </a:moveTo>
                <a:lnTo>
                  <a:pt x="2880360" y="0"/>
                </a:lnTo>
                <a:lnTo>
                  <a:pt x="2880360" y="4114800"/>
                </a:lnTo>
                <a:lnTo>
                  <a:pt x="0" y="4114800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9" id="9"/>
          <p:cNvSpPr/>
          <p:nvPr/>
        </p:nvSpPr>
        <p:spPr>
          <a:xfrm flipH="false" flipV="false" rot="-10800000">
            <a:off x="5623560" y="7673106"/>
            <a:ext cx="3422956" cy="2613894"/>
          </a:xfrm>
          <a:custGeom>
            <a:avLst/>
            <a:gdLst/>
            <a:ahLst/>
            <a:cxnLst/>
            <a:rect r="r" b="b" t="t" l="l"/>
            <a:pathLst>
              <a:path h="2613894" w="3422956">
                <a:moveTo>
                  <a:pt x="0" y="0"/>
                </a:moveTo>
                <a:lnTo>
                  <a:pt x="3422956" y="0"/>
                </a:lnTo>
                <a:lnTo>
                  <a:pt x="3422956" y="2613894"/>
                </a:lnTo>
                <a:lnTo>
                  <a:pt x="0" y="2613894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 l="0" t="0" r="0" b="0"/>
            </a:stretch>
          </a:blipFill>
        </p:spPr>
      </p:sp>
    </p:spTree>
  </p:cSld>
  <p:clrMapOvr>
    <a:masterClrMapping/>
  </p:clrMapOvr>
</p:sld>
</file>

<file path=ppt/slides/slide2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5400000">
            <a:off x="13482016" y="-2080942"/>
            <a:ext cx="5450085" cy="4161883"/>
          </a:xfrm>
          <a:custGeom>
            <a:avLst/>
            <a:gdLst/>
            <a:ahLst/>
            <a:cxnLst/>
            <a:rect r="r" b="b" t="t" l="l"/>
            <a:pathLst>
              <a:path h="4161883" w="5450085">
                <a:moveTo>
                  <a:pt x="0" y="0"/>
                </a:moveTo>
                <a:lnTo>
                  <a:pt x="5450085" y="0"/>
                </a:lnTo>
                <a:lnTo>
                  <a:pt x="5450085" y="4161884"/>
                </a:lnTo>
                <a:lnTo>
                  <a:pt x="0" y="4161884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grpSp>
        <p:nvGrpSpPr>
          <p:cNvPr name="Group 3" id="3"/>
          <p:cNvGrpSpPr/>
          <p:nvPr/>
        </p:nvGrpSpPr>
        <p:grpSpPr>
          <a:xfrm rot="0">
            <a:off x="772379" y="909083"/>
            <a:ext cx="16230600" cy="8229600"/>
            <a:chOff x="0" y="0"/>
            <a:chExt cx="4274726" cy="2167467"/>
          </a:xfrm>
        </p:grpSpPr>
        <p:sp>
          <p:nvSpPr>
            <p:cNvPr name="Freeform 4" id="4"/>
            <p:cNvSpPr/>
            <p:nvPr/>
          </p:nvSpPr>
          <p:spPr>
            <a:xfrm flipH="false" flipV="false" rot="0">
              <a:off x="0" y="0"/>
              <a:ext cx="4274726" cy="2167467"/>
            </a:xfrm>
            <a:custGeom>
              <a:avLst/>
              <a:gdLst/>
              <a:ahLst/>
              <a:cxnLst/>
              <a:rect r="r" b="b" t="t" l="l"/>
              <a:pathLst>
                <a:path h="2167467" w="4274726">
                  <a:moveTo>
                    <a:pt x="22896" y="0"/>
                  </a:moveTo>
                  <a:lnTo>
                    <a:pt x="4251830" y="0"/>
                  </a:lnTo>
                  <a:cubicBezTo>
                    <a:pt x="4264475" y="0"/>
                    <a:pt x="4274726" y="10251"/>
                    <a:pt x="4274726" y="22896"/>
                  </a:cubicBezTo>
                  <a:lnTo>
                    <a:pt x="4274726" y="2144571"/>
                  </a:lnTo>
                  <a:cubicBezTo>
                    <a:pt x="4274726" y="2150643"/>
                    <a:pt x="4272314" y="2156467"/>
                    <a:pt x="4268020" y="2160761"/>
                  </a:cubicBezTo>
                  <a:cubicBezTo>
                    <a:pt x="4263726" y="2165054"/>
                    <a:pt x="4257903" y="2167467"/>
                    <a:pt x="4251830" y="2167467"/>
                  </a:cubicBezTo>
                  <a:lnTo>
                    <a:pt x="22896" y="2167467"/>
                  </a:lnTo>
                  <a:cubicBezTo>
                    <a:pt x="16823" y="2167467"/>
                    <a:pt x="11000" y="2165054"/>
                    <a:pt x="6706" y="2160761"/>
                  </a:cubicBezTo>
                  <a:cubicBezTo>
                    <a:pt x="2412" y="2156467"/>
                    <a:pt x="0" y="2150643"/>
                    <a:pt x="0" y="2144571"/>
                  </a:cubicBezTo>
                  <a:lnTo>
                    <a:pt x="0" y="22896"/>
                  </a:lnTo>
                  <a:cubicBezTo>
                    <a:pt x="0" y="16823"/>
                    <a:pt x="2412" y="11000"/>
                    <a:pt x="6706" y="6706"/>
                  </a:cubicBezTo>
                  <a:cubicBezTo>
                    <a:pt x="11000" y="2412"/>
                    <a:pt x="16823" y="0"/>
                    <a:pt x="22896" y="0"/>
                  </a:cubicBezTo>
                  <a:close/>
                </a:path>
              </a:pathLst>
            </a:custGeom>
            <a:solidFill>
              <a:srgbClr val="8CA9AD"/>
            </a:solidFill>
          </p:spPr>
        </p:sp>
        <p:sp>
          <p:nvSpPr>
            <p:cNvPr name="TextBox 5" id="5"/>
            <p:cNvSpPr txBox="true"/>
            <p:nvPr/>
          </p:nvSpPr>
          <p:spPr>
            <a:xfrm>
              <a:off x="0" y="-57150"/>
              <a:ext cx="4274726" cy="2224617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</a:p>
          </p:txBody>
        </p:sp>
      </p:grpSp>
      <p:sp>
        <p:nvSpPr>
          <p:cNvPr name="Freeform 6" id="6"/>
          <p:cNvSpPr/>
          <p:nvPr/>
        </p:nvSpPr>
        <p:spPr>
          <a:xfrm flipH="false" flipV="false" rot="0">
            <a:off x="-4744879" y="9258300"/>
            <a:ext cx="9489757" cy="10287000"/>
          </a:xfrm>
          <a:custGeom>
            <a:avLst/>
            <a:gdLst/>
            <a:ahLst/>
            <a:cxnLst/>
            <a:rect r="r" b="b" t="t" l="l"/>
            <a:pathLst>
              <a:path h="10287000" w="9489757">
                <a:moveTo>
                  <a:pt x="0" y="0"/>
                </a:moveTo>
                <a:lnTo>
                  <a:pt x="9489758" y="0"/>
                </a:lnTo>
                <a:lnTo>
                  <a:pt x="9489758" y="10287000"/>
                </a:lnTo>
                <a:lnTo>
                  <a:pt x="0" y="10287000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7" id="7"/>
          <p:cNvSpPr/>
          <p:nvPr/>
        </p:nvSpPr>
        <p:spPr>
          <a:xfrm flipH="false" flipV="false" rot="0">
            <a:off x="8134440" y="2081257"/>
            <a:ext cx="1009560" cy="1009560"/>
          </a:xfrm>
          <a:custGeom>
            <a:avLst/>
            <a:gdLst/>
            <a:ahLst/>
            <a:cxnLst/>
            <a:rect r="r" b="b" t="t" l="l"/>
            <a:pathLst>
              <a:path h="1009560" w="1009560">
                <a:moveTo>
                  <a:pt x="0" y="0"/>
                </a:moveTo>
                <a:lnTo>
                  <a:pt x="1009560" y="0"/>
                </a:lnTo>
                <a:lnTo>
                  <a:pt x="1009560" y="1009560"/>
                </a:lnTo>
                <a:lnTo>
                  <a:pt x="0" y="1009560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8" id="8"/>
          <p:cNvSpPr txBox="true"/>
          <p:nvPr/>
        </p:nvSpPr>
        <p:spPr>
          <a:xfrm rot="0">
            <a:off x="484145" y="3599028"/>
            <a:ext cx="11390141" cy="98298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7590"/>
              </a:lnSpc>
            </a:pPr>
            <a:r>
              <a:rPr lang="en-US" sz="6900">
                <a:solidFill>
                  <a:srgbClr val="FFFFFF"/>
                </a:solidFill>
                <a:latin typeface="DM Sans Bold"/>
              </a:rPr>
              <a:t>BASIC CONCEPTS</a:t>
            </a:r>
          </a:p>
        </p:txBody>
      </p:sp>
      <p:sp>
        <p:nvSpPr>
          <p:cNvPr name="Freeform 9" id="9"/>
          <p:cNvSpPr/>
          <p:nvPr/>
        </p:nvSpPr>
        <p:spPr>
          <a:xfrm flipH="false" flipV="false" rot="0">
            <a:off x="10525381" y="3532353"/>
            <a:ext cx="1009560" cy="1009560"/>
          </a:xfrm>
          <a:custGeom>
            <a:avLst/>
            <a:gdLst/>
            <a:ahLst/>
            <a:cxnLst/>
            <a:rect r="r" b="b" t="t" l="l"/>
            <a:pathLst>
              <a:path h="1009560" w="1009560">
                <a:moveTo>
                  <a:pt x="0" y="0"/>
                </a:moveTo>
                <a:lnTo>
                  <a:pt x="1009559" y="0"/>
                </a:lnTo>
                <a:lnTo>
                  <a:pt x="1009559" y="1009559"/>
                </a:lnTo>
                <a:lnTo>
                  <a:pt x="0" y="1009559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0" id="10"/>
          <p:cNvSpPr/>
          <p:nvPr/>
        </p:nvSpPr>
        <p:spPr>
          <a:xfrm flipH="false" flipV="false" rot="0">
            <a:off x="1215124" y="2278980"/>
            <a:ext cx="811837" cy="811837"/>
          </a:xfrm>
          <a:custGeom>
            <a:avLst/>
            <a:gdLst/>
            <a:ahLst/>
            <a:cxnLst/>
            <a:rect r="r" b="b" t="t" l="l"/>
            <a:pathLst>
              <a:path h="811837" w="811837">
                <a:moveTo>
                  <a:pt x="0" y="0"/>
                </a:moveTo>
                <a:lnTo>
                  <a:pt x="811837" y="0"/>
                </a:lnTo>
                <a:lnTo>
                  <a:pt x="811837" y="811837"/>
                </a:lnTo>
                <a:lnTo>
                  <a:pt x="0" y="811837"/>
                </a:lnTo>
                <a:lnTo>
                  <a:pt x="0" y="0"/>
                </a:lnTo>
                <a:close/>
              </a:path>
            </a:pathLst>
          </a:custGeom>
          <a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1" id="11"/>
          <p:cNvSpPr/>
          <p:nvPr/>
        </p:nvSpPr>
        <p:spPr>
          <a:xfrm flipH="false" flipV="false" rot="0">
            <a:off x="1215124" y="3702039"/>
            <a:ext cx="839873" cy="839873"/>
          </a:xfrm>
          <a:custGeom>
            <a:avLst/>
            <a:gdLst/>
            <a:ahLst/>
            <a:cxnLst/>
            <a:rect r="r" b="b" t="t" l="l"/>
            <a:pathLst>
              <a:path h="839873" w="839873">
                <a:moveTo>
                  <a:pt x="0" y="0"/>
                </a:moveTo>
                <a:lnTo>
                  <a:pt x="839873" y="0"/>
                </a:lnTo>
                <a:lnTo>
                  <a:pt x="839873" y="839873"/>
                </a:lnTo>
                <a:lnTo>
                  <a:pt x="0" y="839873"/>
                </a:lnTo>
                <a:lnTo>
                  <a:pt x="0" y="0"/>
                </a:lnTo>
                <a:close/>
              </a:path>
            </a:pathLst>
          </a:custGeom>
          <a:blipFill>
            <a:blip r:embed="rId10">
              <a:extLs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2" id="12"/>
          <p:cNvSpPr/>
          <p:nvPr/>
        </p:nvSpPr>
        <p:spPr>
          <a:xfrm flipH="false" flipV="false" rot="0">
            <a:off x="1215124" y="5106006"/>
            <a:ext cx="839873" cy="839873"/>
          </a:xfrm>
          <a:custGeom>
            <a:avLst/>
            <a:gdLst/>
            <a:ahLst/>
            <a:cxnLst/>
            <a:rect r="r" b="b" t="t" l="l"/>
            <a:pathLst>
              <a:path h="839873" w="839873">
                <a:moveTo>
                  <a:pt x="0" y="0"/>
                </a:moveTo>
                <a:lnTo>
                  <a:pt x="839873" y="0"/>
                </a:lnTo>
                <a:lnTo>
                  <a:pt x="839873" y="839873"/>
                </a:lnTo>
                <a:lnTo>
                  <a:pt x="0" y="839873"/>
                </a:lnTo>
                <a:lnTo>
                  <a:pt x="0" y="0"/>
                </a:lnTo>
                <a:close/>
              </a:path>
            </a:pathLst>
          </a:custGeom>
          <a:blipFill>
            <a:blip r:embed="rId12">
              <a:extLst>
                <a:ext uri="{96DAC541-7B7A-43D3-8B79-37D633B846F1}">
                  <asvg:svgBlip xmlns:asvg="http://schemas.microsoft.com/office/drawing/2016/SVG/main" r:embed="rId1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3" id="13"/>
          <p:cNvSpPr/>
          <p:nvPr/>
        </p:nvSpPr>
        <p:spPr>
          <a:xfrm flipH="false" flipV="false" rot="0">
            <a:off x="1243160" y="6469872"/>
            <a:ext cx="811837" cy="811837"/>
          </a:xfrm>
          <a:custGeom>
            <a:avLst/>
            <a:gdLst/>
            <a:ahLst/>
            <a:cxnLst/>
            <a:rect r="r" b="b" t="t" l="l"/>
            <a:pathLst>
              <a:path h="811837" w="811837">
                <a:moveTo>
                  <a:pt x="0" y="0"/>
                </a:moveTo>
                <a:lnTo>
                  <a:pt x="811837" y="0"/>
                </a:lnTo>
                <a:lnTo>
                  <a:pt x="811837" y="811838"/>
                </a:lnTo>
                <a:lnTo>
                  <a:pt x="0" y="811838"/>
                </a:lnTo>
                <a:lnTo>
                  <a:pt x="0" y="0"/>
                </a:lnTo>
                <a:close/>
              </a:path>
            </a:pathLst>
          </a:custGeom>
          <a:blipFill>
            <a:blip r:embed="rId14">
              <a:extLst>
                <a:ext uri="{96DAC541-7B7A-43D3-8B79-37D633B846F1}">
                  <asvg:svgBlip xmlns:asvg="http://schemas.microsoft.com/office/drawing/2016/SVG/main" r:embed="rId1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4" id="14"/>
          <p:cNvSpPr/>
          <p:nvPr/>
        </p:nvSpPr>
        <p:spPr>
          <a:xfrm flipH="false" flipV="false" rot="0">
            <a:off x="7054946" y="6268892"/>
            <a:ext cx="1079494" cy="1079494"/>
          </a:xfrm>
          <a:custGeom>
            <a:avLst/>
            <a:gdLst/>
            <a:ahLst/>
            <a:cxnLst/>
            <a:rect r="r" b="b" t="t" l="l"/>
            <a:pathLst>
              <a:path h="1079494" w="1079494">
                <a:moveTo>
                  <a:pt x="0" y="0"/>
                </a:moveTo>
                <a:lnTo>
                  <a:pt x="1079494" y="0"/>
                </a:lnTo>
                <a:lnTo>
                  <a:pt x="1079494" y="1079495"/>
                </a:lnTo>
                <a:lnTo>
                  <a:pt x="0" y="1079495"/>
                </a:lnTo>
                <a:lnTo>
                  <a:pt x="0" y="0"/>
                </a:lnTo>
                <a:close/>
              </a:path>
            </a:pathLst>
          </a:custGeom>
          <a:blipFill>
            <a:blip r:embed="rId16">
              <a:extLst>
                <a:ext uri="{96DAC541-7B7A-43D3-8B79-37D633B846F1}">
                  <asvg:svgBlip xmlns:asvg="http://schemas.microsoft.com/office/drawing/2016/SVG/main" r:embed="rId17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15" id="15"/>
          <p:cNvSpPr txBox="true"/>
          <p:nvPr/>
        </p:nvSpPr>
        <p:spPr>
          <a:xfrm rot="0">
            <a:off x="484145" y="2147932"/>
            <a:ext cx="8912367" cy="98298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7590"/>
              </a:lnSpc>
            </a:pPr>
            <a:r>
              <a:rPr lang="en-US" sz="6900">
                <a:solidFill>
                  <a:srgbClr val="FFFFFF"/>
                </a:solidFill>
                <a:latin typeface="DM Sans Bold"/>
              </a:rPr>
              <a:t>EINLEITUNG</a:t>
            </a:r>
          </a:p>
        </p:txBody>
      </p:sp>
      <p:sp>
        <p:nvSpPr>
          <p:cNvPr name="TextBox 16" id="16"/>
          <p:cNvSpPr txBox="true"/>
          <p:nvPr/>
        </p:nvSpPr>
        <p:spPr>
          <a:xfrm rot="0">
            <a:off x="484145" y="5048737"/>
            <a:ext cx="10347767" cy="194501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7590"/>
              </a:lnSpc>
            </a:pPr>
            <a:r>
              <a:rPr lang="en-US" sz="6900">
                <a:solidFill>
                  <a:srgbClr val="FFFFFF"/>
                </a:solidFill>
                <a:latin typeface="DM Sans Bold"/>
              </a:rPr>
              <a:t>ARCHITECTURE</a:t>
            </a:r>
          </a:p>
          <a:p>
            <a:pPr algn="ctr">
              <a:lnSpc>
                <a:spcPts val="7590"/>
              </a:lnSpc>
            </a:pPr>
          </a:p>
        </p:txBody>
      </p:sp>
      <p:sp>
        <p:nvSpPr>
          <p:cNvPr name="TextBox 17" id="17"/>
          <p:cNvSpPr txBox="true"/>
          <p:nvPr/>
        </p:nvSpPr>
        <p:spPr>
          <a:xfrm rot="0">
            <a:off x="262000" y="6498447"/>
            <a:ext cx="8377221" cy="98298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7590"/>
              </a:lnSpc>
            </a:pPr>
            <a:r>
              <a:rPr lang="en-US" sz="6900">
                <a:solidFill>
                  <a:srgbClr val="FFFFFF"/>
                </a:solidFill>
                <a:latin typeface="DM Sans Bold"/>
              </a:rPr>
              <a:t>OUTLOOK</a:t>
            </a:r>
          </a:p>
        </p:txBody>
      </p:sp>
      <p:sp>
        <p:nvSpPr>
          <p:cNvPr name="Freeform 18" id="18"/>
          <p:cNvSpPr/>
          <p:nvPr/>
        </p:nvSpPr>
        <p:spPr>
          <a:xfrm flipH="false" flipV="false" rot="0">
            <a:off x="9515821" y="4978345"/>
            <a:ext cx="1009560" cy="1009560"/>
          </a:xfrm>
          <a:custGeom>
            <a:avLst/>
            <a:gdLst/>
            <a:ahLst/>
            <a:cxnLst/>
            <a:rect r="r" b="b" t="t" l="l"/>
            <a:pathLst>
              <a:path h="1009560" w="1009560">
                <a:moveTo>
                  <a:pt x="0" y="0"/>
                </a:moveTo>
                <a:lnTo>
                  <a:pt x="1009560" y="0"/>
                </a:lnTo>
                <a:lnTo>
                  <a:pt x="1009560" y="1009560"/>
                </a:lnTo>
                <a:lnTo>
                  <a:pt x="0" y="1009560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 l="0" t="0" r="0" b="0"/>
            </a:stretch>
          </a:blipFill>
        </p:spPr>
      </p:sp>
    </p:spTree>
  </p:cSld>
  <p:clrMapOvr>
    <a:masterClrMapping/>
  </p:clrMapOvr>
</p:sld>
</file>

<file path=ppt/slides/slide3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5400000">
            <a:off x="13482016" y="-2080942"/>
            <a:ext cx="5450085" cy="4161883"/>
          </a:xfrm>
          <a:custGeom>
            <a:avLst/>
            <a:gdLst/>
            <a:ahLst/>
            <a:cxnLst/>
            <a:rect r="r" b="b" t="t" l="l"/>
            <a:pathLst>
              <a:path h="4161883" w="5450085">
                <a:moveTo>
                  <a:pt x="0" y="0"/>
                </a:moveTo>
                <a:lnTo>
                  <a:pt x="5450085" y="0"/>
                </a:lnTo>
                <a:lnTo>
                  <a:pt x="5450085" y="4161884"/>
                </a:lnTo>
                <a:lnTo>
                  <a:pt x="0" y="4161884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grpSp>
        <p:nvGrpSpPr>
          <p:cNvPr name="Group 3" id="3"/>
          <p:cNvGrpSpPr/>
          <p:nvPr/>
        </p:nvGrpSpPr>
        <p:grpSpPr>
          <a:xfrm rot="0">
            <a:off x="772379" y="909083"/>
            <a:ext cx="16230600" cy="8229600"/>
            <a:chOff x="0" y="0"/>
            <a:chExt cx="4274726" cy="2167467"/>
          </a:xfrm>
        </p:grpSpPr>
        <p:sp>
          <p:nvSpPr>
            <p:cNvPr name="Freeform 4" id="4"/>
            <p:cNvSpPr/>
            <p:nvPr/>
          </p:nvSpPr>
          <p:spPr>
            <a:xfrm flipH="false" flipV="false" rot="0">
              <a:off x="0" y="0"/>
              <a:ext cx="4274726" cy="2167467"/>
            </a:xfrm>
            <a:custGeom>
              <a:avLst/>
              <a:gdLst/>
              <a:ahLst/>
              <a:cxnLst/>
              <a:rect r="r" b="b" t="t" l="l"/>
              <a:pathLst>
                <a:path h="2167467" w="4274726">
                  <a:moveTo>
                    <a:pt x="22896" y="0"/>
                  </a:moveTo>
                  <a:lnTo>
                    <a:pt x="4251830" y="0"/>
                  </a:lnTo>
                  <a:cubicBezTo>
                    <a:pt x="4264475" y="0"/>
                    <a:pt x="4274726" y="10251"/>
                    <a:pt x="4274726" y="22896"/>
                  </a:cubicBezTo>
                  <a:lnTo>
                    <a:pt x="4274726" y="2144571"/>
                  </a:lnTo>
                  <a:cubicBezTo>
                    <a:pt x="4274726" y="2150643"/>
                    <a:pt x="4272314" y="2156467"/>
                    <a:pt x="4268020" y="2160761"/>
                  </a:cubicBezTo>
                  <a:cubicBezTo>
                    <a:pt x="4263726" y="2165054"/>
                    <a:pt x="4257903" y="2167467"/>
                    <a:pt x="4251830" y="2167467"/>
                  </a:cubicBezTo>
                  <a:lnTo>
                    <a:pt x="22896" y="2167467"/>
                  </a:lnTo>
                  <a:cubicBezTo>
                    <a:pt x="16823" y="2167467"/>
                    <a:pt x="11000" y="2165054"/>
                    <a:pt x="6706" y="2160761"/>
                  </a:cubicBezTo>
                  <a:cubicBezTo>
                    <a:pt x="2412" y="2156467"/>
                    <a:pt x="0" y="2150643"/>
                    <a:pt x="0" y="2144571"/>
                  </a:cubicBezTo>
                  <a:lnTo>
                    <a:pt x="0" y="22896"/>
                  </a:lnTo>
                  <a:cubicBezTo>
                    <a:pt x="0" y="16823"/>
                    <a:pt x="2412" y="11000"/>
                    <a:pt x="6706" y="6706"/>
                  </a:cubicBezTo>
                  <a:cubicBezTo>
                    <a:pt x="11000" y="2412"/>
                    <a:pt x="16823" y="0"/>
                    <a:pt x="22896" y="0"/>
                  </a:cubicBezTo>
                  <a:close/>
                </a:path>
              </a:pathLst>
            </a:custGeom>
            <a:solidFill>
              <a:srgbClr val="8CA9AD"/>
            </a:solidFill>
          </p:spPr>
        </p:sp>
        <p:sp>
          <p:nvSpPr>
            <p:cNvPr name="TextBox 5" id="5"/>
            <p:cNvSpPr txBox="true"/>
            <p:nvPr/>
          </p:nvSpPr>
          <p:spPr>
            <a:xfrm>
              <a:off x="0" y="-57150"/>
              <a:ext cx="4274726" cy="2224617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</a:p>
          </p:txBody>
        </p:sp>
      </p:grpSp>
      <p:sp>
        <p:nvSpPr>
          <p:cNvPr name="Freeform 6" id="6"/>
          <p:cNvSpPr/>
          <p:nvPr/>
        </p:nvSpPr>
        <p:spPr>
          <a:xfrm flipH="false" flipV="false" rot="0">
            <a:off x="-4744879" y="9258300"/>
            <a:ext cx="9489757" cy="10287000"/>
          </a:xfrm>
          <a:custGeom>
            <a:avLst/>
            <a:gdLst/>
            <a:ahLst/>
            <a:cxnLst/>
            <a:rect r="r" b="b" t="t" l="l"/>
            <a:pathLst>
              <a:path h="10287000" w="9489757">
                <a:moveTo>
                  <a:pt x="0" y="0"/>
                </a:moveTo>
                <a:lnTo>
                  <a:pt x="9489758" y="0"/>
                </a:lnTo>
                <a:lnTo>
                  <a:pt x="9489758" y="10287000"/>
                </a:lnTo>
                <a:lnTo>
                  <a:pt x="0" y="10287000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grpSp>
        <p:nvGrpSpPr>
          <p:cNvPr name="Group 7" id="7"/>
          <p:cNvGrpSpPr/>
          <p:nvPr/>
        </p:nvGrpSpPr>
        <p:grpSpPr>
          <a:xfrm rot="0">
            <a:off x="4579305" y="3583743"/>
            <a:ext cx="8252591" cy="2302733"/>
            <a:chOff x="0" y="0"/>
            <a:chExt cx="2173522" cy="606481"/>
          </a:xfrm>
        </p:grpSpPr>
        <p:sp>
          <p:nvSpPr>
            <p:cNvPr name="Freeform 8" id="8"/>
            <p:cNvSpPr/>
            <p:nvPr/>
          </p:nvSpPr>
          <p:spPr>
            <a:xfrm flipH="false" flipV="false" rot="0">
              <a:off x="0" y="0"/>
              <a:ext cx="2173522" cy="606481"/>
            </a:xfrm>
            <a:custGeom>
              <a:avLst/>
              <a:gdLst/>
              <a:ahLst/>
              <a:cxnLst/>
              <a:rect r="r" b="b" t="t" l="l"/>
              <a:pathLst>
                <a:path h="606481" w="2173522">
                  <a:moveTo>
                    <a:pt x="39401" y="0"/>
                  </a:moveTo>
                  <a:lnTo>
                    <a:pt x="2134121" y="0"/>
                  </a:lnTo>
                  <a:cubicBezTo>
                    <a:pt x="2155882" y="0"/>
                    <a:pt x="2173522" y="17640"/>
                    <a:pt x="2173522" y="39401"/>
                  </a:cubicBezTo>
                  <a:lnTo>
                    <a:pt x="2173522" y="567080"/>
                  </a:lnTo>
                  <a:cubicBezTo>
                    <a:pt x="2173522" y="577530"/>
                    <a:pt x="2169371" y="587552"/>
                    <a:pt x="2161982" y="594941"/>
                  </a:cubicBezTo>
                  <a:cubicBezTo>
                    <a:pt x="2154593" y="602330"/>
                    <a:pt x="2144571" y="606481"/>
                    <a:pt x="2134121" y="606481"/>
                  </a:cubicBezTo>
                  <a:lnTo>
                    <a:pt x="39401" y="606481"/>
                  </a:lnTo>
                  <a:cubicBezTo>
                    <a:pt x="17640" y="606481"/>
                    <a:pt x="0" y="588841"/>
                    <a:pt x="0" y="567080"/>
                  </a:cubicBezTo>
                  <a:lnTo>
                    <a:pt x="0" y="39401"/>
                  </a:lnTo>
                  <a:cubicBezTo>
                    <a:pt x="0" y="28951"/>
                    <a:pt x="4151" y="18929"/>
                    <a:pt x="11540" y="11540"/>
                  </a:cubicBezTo>
                  <a:cubicBezTo>
                    <a:pt x="18929" y="4151"/>
                    <a:pt x="28951" y="0"/>
                    <a:pt x="39401" y="0"/>
                  </a:cubicBezTo>
                  <a:close/>
                </a:path>
              </a:pathLst>
            </a:custGeom>
            <a:solidFill>
              <a:srgbClr val="8CA9AD"/>
            </a:solidFill>
            <a:ln w="85725" cap="rnd">
              <a:solidFill>
                <a:srgbClr val="FFFFFF"/>
              </a:solidFill>
              <a:prstDash val="solid"/>
              <a:round/>
            </a:ln>
          </p:spPr>
        </p:sp>
        <p:sp>
          <p:nvSpPr>
            <p:cNvPr name="TextBox 9" id="9"/>
            <p:cNvSpPr txBox="true"/>
            <p:nvPr/>
          </p:nvSpPr>
          <p:spPr>
            <a:xfrm>
              <a:off x="0" y="-57150"/>
              <a:ext cx="2173522" cy="663631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659"/>
                </a:lnSpc>
              </a:pPr>
            </a:p>
          </p:txBody>
        </p:sp>
      </p:grpSp>
      <p:sp>
        <p:nvSpPr>
          <p:cNvPr name="TextBox 10" id="10"/>
          <p:cNvSpPr txBox="true"/>
          <p:nvPr/>
        </p:nvSpPr>
        <p:spPr>
          <a:xfrm rot="0">
            <a:off x="5365924" y="1612277"/>
            <a:ext cx="6297889" cy="98298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7590"/>
              </a:lnSpc>
            </a:pPr>
            <a:r>
              <a:rPr lang="en-US" sz="6900">
                <a:solidFill>
                  <a:srgbClr val="FFFFFF"/>
                </a:solidFill>
                <a:latin typeface="DM Sans Bold"/>
              </a:rPr>
              <a:t>NEXT STEPS</a:t>
            </a:r>
          </a:p>
        </p:txBody>
      </p:sp>
      <p:sp>
        <p:nvSpPr>
          <p:cNvPr name="TextBox 11" id="11"/>
          <p:cNvSpPr txBox="true"/>
          <p:nvPr/>
        </p:nvSpPr>
        <p:spPr>
          <a:xfrm rot="0">
            <a:off x="5456104" y="4109647"/>
            <a:ext cx="7375791" cy="50165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3850"/>
              </a:lnSpc>
            </a:pPr>
            <a:r>
              <a:rPr lang="en-US" sz="3500">
                <a:solidFill>
                  <a:srgbClr val="FFFFFF"/>
                </a:solidFill>
                <a:latin typeface="DM Sans Bold"/>
              </a:rPr>
              <a:t>FINALISATION OF CHAPTER 4</a:t>
            </a:r>
          </a:p>
        </p:txBody>
      </p:sp>
      <p:sp>
        <p:nvSpPr>
          <p:cNvPr name="TextBox 12" id="12"/>
          <p:cNvSpPr txBox="true"/>
          <p:nvPr/>
        </p:nvSpPr>
        <p:spPr>
          <a:xfrm rot="0">
            <a:off x="7082602" y="2623837"/>
            <a:ext cx="2864534" cy="50165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3850"/>
              </a:lnSpc>
            </a:pPr>
            <a:r>
              <a:rPr lang="en-US" sz="3500">
                <a:solidFill>
                  <a:srgbClr val="FFFFFF"/>
                </a:solidFill>
                <a:latin typeface="DM Sans Bold"/>
              </a:rPr>
              <a:t>UNTIL 06.06.</a:t>
            </a:r>
          </a:p>
        </p:txBody>
      </p:sp>
      <p:sp>
        <p:nvSpPr>
          <p:cNvPr name="TextBox 13" id="13"/>
          <p:cNvSpPr txBox="true"/>
          <p:nvPr/>
        </p:nvSpPr>
        <p:spPr>
          <a:xfrm rot="0">
            <a:off x="5456104" y="4787343"/>
            <a:ext cx="7375791" cy="50165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3850"/>
              </a:lnSpc>
            </a:pPr>
            <a:r>
              <a:rPr lang="en-US" sz="3500">
                <a:solidFill>
                  <a:srgbClr val="FFFFFF"/>
                </a:solidFill>
                <a:latin typeface="DM Sans Bold"/>
              </a:rPr>
              <a:t>PREPARE PRESENTATION</a:t>
            </a:r>
          </a:p>
        </p:txBody>
      </p:sp>
    </p:spTree>
  </p:cSld>
  <p:clrMapOvr>
    <a:masterClrMapping/>
  </p:clrMapOvr>
</p:sld>
</file>

<file path=ppt/slides/slide4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0">
            <a:off x="1028700" y="796949"/>
            <a:ext cx="16726137" cy="8908643"/>
            <a:chOff x="0" y="0"/>
            <a:chExt cx="7123400" cy="3794051"/>
          </a:xfrm>
        </p:grpSpPr>
        <p:sp>
          <p:nvSpPr>
            <p:cNvPr name="Freeform 3" id="3"/>
            <p:cNvSpPr/>
            <p:nvPr/>
          </p:nvSpPr>
          <p:spPr>
            <a:xfrm flipH="false" flipV="false" rot="0">
              <a:off x="0" y="0"/>
              <a:ext cx="7123400" cy="3794051"/>
            </a:xfrm>
            <a:custGeom>
              <a:avLst/>
              <a:gdLst/>
              <a:ahLst/>
              <a:cxnLst/>
              <a:rect r="r" b="b" t="t" l="l"/>
              <a:pathLst>
                <a:path h="3794051" w="7123400">
                  <a:moveTo>
                    <a:pt x="23606" y="0"/>
                  </a:moveTo>
                  <a:lnTo>
                    <a:pt x="7099794" y="0"/>
                  </a:lnTo>
                  <a:cubicBezTo>
                    <a:pt x="7106055" y="0"/>
                    <a:pt x="7112059" y="2487"/>
                    <a:pt x="7116486" y="6914"/>
                  </a:cubicBezTo>
                  <a:cubicBezTo>
                    <a:pt x="7120913" y="11341"/>
                    <a:pt x="7123400" y="17345"/>
                    <a:pt x="7123400" y="23606"/>
                  </a:cubicBezTo>
                  <a:lnTo>
                    <a:pt x="7123400" y="3770445"/>
                  </a:lnTo>
                  <a:cubicBezTo>
                    <a:pt x="7123400" y="3776706"/>
                    <a:pt x="7120913" y="3782710"/>
                    <a:pt x="7116486" y="3787137"/>
                  </a:cubicBezTo>
                  <a:cubicBezTo>
                    <a:pt x="7112059" y="3791564"/>
                    <a:pt x="7106055" y="3794051"/>
                    <a:pt x="7099794" y="3794051"/>
                  </a:cubicBezTo>
                  <a:lnTo>
                    <a:pt x="23606" y="3794051"/>
                  </a:lnTo>
                  <a:cubicBezTo>
                    <a:pt x="17345" y="3794051"/>
                    <a:pt x="11341" y="3791564"/>
                    <a:pt x="6914" y="3787137"/>
                  </a:cubicBezTo>
                  <a:cubicBezTo>
                    <a:pt x="2487" y="3782710"/>
                    <a:pt x="0" y="3776706"/>
                    <a:pt x="0" y="3770445"/>
                  </a:cubicBezTo>
                  <a:lnTo>
                    <a:pt x="0" y="23606"/>
                  </a:lnTo>
                  <a:cubicBezTo>
                    <a:pt x="0" y="17345"/>
                    <a:pt x="2487" y="11341"/>
                    <a:pt x="6914" y="6914"/>
                  </a:cubicBezTo>
                  <a:cubicBezTo>
                    <a:pt x="11341" y="2487"/>
                    <a:pt x="17345" y="0"/>
                    <a:pt x="23606" y="0"/>
                  </a:cubicBezTo>
                  <a:close/>
                </a:path>
              </a:pathLst>
            </a:custGeom>
            <a:solidFill>
              <a:srgbClr val="8CA9AD"/>
            </a:solidFill>
          </p:spPr>
        </p:sp>
        <p:sp>
          <p:nvSpPr>
            <p:cNvPr name="TextBox 4" id="4"/>
            <p:cNvSpPr txBox="true"/>
            <p:nvPr/>
          </p:nvSpPr>
          <p:spPr>
            <a:xfrm>
              <a:off x="0" y="-57150"/>
              <a:ext cx="7123400" cy="3851201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</a:p>
          </p:txBody>
        </p:sp>
      </p:grpSp>
      <p:sp>
        <p:nvSpPr>
          <p:cNvPr name="Freeform 5" id="5"/>
          <p:cNvSpPr/>
          <p:nvPr/>
        </p:nvSpPr>
        <p:spPr>
          <a:xfrm flipH="false" flipV="false" rot="0">
            <a:off x="2609750" y="1757705"/>
            <a:ext cx="13068500" cy="7636778"/>
          </a:xfrm>
          <a:custGeom>
            <a:avLst/>
            <a:gdLst/>
            <a:ahLst/>
            <a:cxnLst/>
            <a:rect r="r" b="b" t="t" l="l"/>
            <a:pathLst>
              <a:path h="7636778" w="13068500">
                <a:moveTo>
                  <a:pt x="0" y="0"/>
                </a:moveTo>
                <a:lnTo>
                  <a:pt x="13068500" y="0"/>
                </a:lnTo>
                <a:lnTo>
                  <a:pt x="13068500" y="7636779"/>
                </a:lnTo>
                <a:lnTo>
                  <a:pt x="0" y="7636779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0" t="0" r="0" b="0"/>
            </a:stretch>
          </a:blipFill>
        </p:spPr>
      </p:sp>
      <p:sp>
        <p:nvSpPr>
          <p:cNvPr name="Freeform 6" id="6"/>
          <p:cNvSpPr/>
          <p:nvPr/>
        </p:nvSpPr>
        <p:spPr>
          <a:xfrm flipH="false" flipV="false" rot="0">
            <a:off x="454420" y="9705592"/>
            <a:ext cx="4102978" cy="2245448"/>
          </a:xfrm>
          <a:custGeom>
            <a:avLst/>
            <a:gdLst/>
            <a:ahLst/>
            <a:cxnLst/>
            <a:rect r="r" b="b" t="t" l="l"/>
            <a:pathLst>
              <a:path h="2245448" w="4102978">
                <a:moveTo>
                  <a:pt x="0" y="0"/>
                </a:moveTo>
                <a:lnTo>
                  <a:pt x="4102978" y="0"/>
                </a:lnTo>
                <a:lnTo>
                  <a:pt x="4102978" y="2245448"/>
                </a:lnTo>
                <a:lnTo>
                  <a:pt x="0" y="2245448"/>
                </a:lnTo>
                <a:lnTo>
                  <a:pt x="0" y="0"/>
                </a:lnTo>
                <a:close/>
              </a:path>
            </a:pathLst>
          </a:custGeom>
          <a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7" id="7"/>
          <p:cNvSpPr/>
          <p:nvPr/>
        </p:nvSpPr>
        <p:spPr>
          <a:xfrm flipH="false" flipV="false" rot="0">
            <a:off x="13156322" y="-1521845"/>
            <a:ext cx="4102978" cy="2245448"/>
          </a:xfrm>
          <a:custGeom>
            <a:avLst/>
            <a:gdLst/>
            <a:ahLst/>
            <a:cxnLst/>
            <a:rect r="r" b="b" t="t" l="l"/>
            <a:pathLst>
              <a:path h="2245448" w="4102978">
                <a:moveTo>
                  <a:pt x="0" y="0"/>
                </a:moveTo>
                <a:lnTo>
                  <a:pt x="4102978" y="0"/>
                </a:lnTo>
                <a:lnTo>
                  <a:pt x="4102978" y="2245448"/>
                </a:lnTo>
                <a:lnTo>
                  <a:pt x="0" y="2245448"/>
                </a:lnTo>
                <a:lnTo>
                  <a:pt x="0" y="0"/>
                </a:lnTo>
                <a:close/>
              </a:path>
            </a:pathLst>
          </a:custGeom>
          <a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8" id="8"/>
          <p:cNvSpPr/>
          <p:nvPr/>
        </p:nvSpPr>
        <p:spPr>
          <a:xfrm flipH="false" flipV="false" rot="-5400000">
            <a:off x="9110498" y="5658823"/>
            <a:ext cx="7379084" cy="92239"/>
          </a:xfrm>
          <a:custGeom>
            <a:avLst/>
            <a:gdLst/>
            <a:ahLst/>
            <a:cxnLst/>
            <a:rect r="r" b="b" t="t" l="l"/>
            <a:pathLst>
              <a:path h="92239" w="7379084">
                <a:moveTo>
                  <a:pt x="0" y="0"/>
                </a:moveTo>
                <a:lnTo>
                  <a:pt x="7379084" y="0"/>
                </a:lnTo>
                <a:lnTo>
                  <a:pt x="7379084" y="92238"/>
                </a:lnTo>
                <a:lnTo>
                  <a:pt x="0" y="92238"/>
                </a:lnTo>
                <a:lnTo>
                  <a:pt x="0" y="0"/>
                </a:lnTo>
                <a:close/>
              </a:path>
            </a:pathLst>
          </a:custGeom>
          <a:blipFill>
            <a:blip r:embed="rId5">
              <a:alphaModFix amt="49000"/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9" id="9"/>
          <p:cNvSpPr txBox="true"/>
          <p:nvPr/>
        </p:nvSpPr>
        <p:spPr>
          <a:xfrm rot="0">
            <a:off x="2505909" y="673124"/>
            <a:ext cx="4751505" cy="108458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 marL="0" indent="0" lvl="0">
              <a:lnSpc>
                <a:spcPts val="8869"/>
              </a:lnSpc>
              <a:spcBef>
                <a:spcPct val="0"/>
              </a:spcBef>
            </a:pPr>
            <a:r>
              <a:rPr lang="en-US" sz="6335">
                <a:solidFill>
                  <a:srgbClr val="FEFEFE"/>
                </a:solidFill>
                <a:latin typeface="Canva Sans 2 Bold"/>
              </a:rPr>
              <a:t>Gantt-Chart</a:t>
            </a:r>
          </a:p>
        </p:txBody>
      </p:sp>
    </p:spTree>
  </p:cSld>
  <p:clrMapOvr>
    <a:masterClrMapping/>
  </p:clrMapOvr>
</p:sld>
</file>

<file path=ppt/slides/slide5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0">
            <a:off x="1028700" y="1028700"/>
            <a:ext cx="16230600" cy="8229600"/>
            <a:chOff x="0" y="0"/>
            <a:chExt cx="4274726" cy="2167467"/>
          </a:xfrm>
        </p:grpSpPr>
        <p:sp>
          <p:nvSpPr>
            <p:cNvPr name="Freeform 3" id="3"/>
            <p:cNvSpPr/>
            <p:nvPr/>
          </p:nvSpPr>
          <p:spPr>
            <a:xfrm flipH="false" flipV="false" rot="0">
              <a:off x="0" y="0"/>
              <a:ext cx="4274726" cy="2167467"/>
            </a:xfrm>
            <a:custGeom>
              <a:avLst/>
              <a:gdLst/>
              <a:ahLst/>
              <a:cxnLst/>
              <a:rect r="r" b="b" t="t" l="l"/>
              <a:pathLst>
                <a:path h="2167467" w="4274726">
                  <a:moveTo>
                    <a:pt x="22896" y="0"/>
                  </a:moveTo>
                  <a:lnTo>
                    <a:pt x="4251830" y="0"/>
                  </a:lnTo>
                  <a:cubicBezTo>
                    <a:pt x="4264475" y="0"/>
                    <a:pt x="4274726" y="10251"/>
                    <a:pt x="4274726" y="22896"/>
                  </a:cubicBezTo>
                  <a:lnTo>
                    <a:pt x="4274726" y="2144571"/>
                  </a:lnTo>
                  <a:cubicBezTo>
                    <a:pt x="4274726" y="2150643"/>
                    <a:pt x="4272314" y="2156467"/>
                    <a:pt x="4268020" y="2160761"/>
                  </a:cubicBezTo>
                  <a:cubicBezTo>
                    <a:pt x="4263726" y="2165054"/>
                    <a:pt x="4257903" y="2167467"/>
                    <a:pt x="4251830" y="2167467"/>
                  </a:cubicBezTo>
                  <a:lnTo>
                    <a:pt x="22896" y="2167467"/>
                  </a:lnTo>
                  <a:cubicBezTo>
                    <a:pt x="16823" y="2167467"/>
                    <a:pt x="11000" y="2165054"/>
                    <a:pt x="6706" y="2160761"/>
                  </a:cubicBezTo>
                  <a:cubicBezTo>
                    <a:pt x="2412" y="2156467"/>
                    <a:pt x="0" y="2150643"/>
                    <a:pt x="0" y="2144571"/>
                  </a:cubicBezTo>
                  <a:lnTo>
                    <a:pt x="0" y="22896"/>
                  </a:lnTo>
                  <a:cubicBezTo>
                    <a:pt x="0" y="16823"/>
                    <a:pt x="2412" y="11000"/>
                    <a:pt x="6706" y="6706"/>
                  </a:cubicBezTo>
                  <a:cubicBezTo>
                    <a:pt x="11000" y="2412"/>
                    <a:pt x="16823" y="0"/>
                    <a:pt x="22896" y="0"/>
                  </a:cubicBezTo>
                  <a:close/>
                </a:path>
              </a:pathLst>
            </a:custGeom>
            <a:solidFill>
              <a:srgbClr val="8CA9AD"/>
            </a:solidFill>
          </p:spPr>
        </p:sp>
        <p:sp>
          <p:nvSpPr>
            <p:cNvPr name="TextBox 4" id="4"/>
            <p:cNvSpPr txBox="true"/>
            <p:nvPr/>
          </p:nvSpPr>
          <p:spPr>
            <a:xfrm>
              <a:off x="0" y="-57150"/>
              <a:ext cx="4274726" cy="2224617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</a:p>
          </p:txBody>
        </p:sp>
      </p:grpSp>
      <p:sp>
        <p:nvSpPr>
          <p:cNvPr name="Freeform 5" id="5"/>
          <p:cNvSpPr/>
          <p:nvPr/>
        </p:nvSpPr>
        <p:spPr>
          <a:xfrm flipH="false" flipV="false" rot="0">
            <a:off x="1981200" y="-94024"/>
            <a:ext cx="4102978" cy="2245448"/>
          </a:xfrm>
          <a:custGeom>
            <a:avLst/>
            <a:gdLst/>
            <a:ahLst/>
            <a:cxnLst/>
            <a:rect r="r" b="b" t="t" l="l"/>
            <a:pathLst>
              <a:path h="2245448" w="4102978">
                <a:moveTo>
                  <a:pt x="0" y="0"/>
                </a:moveTo>
                <a:lnTo>
                  <a:pt x="4102978" y="0"/>
                </a:lnTo>
                <a:lnTo>
                  <a:pt x="4102978" y="2245448"/>
                </a:lnTo>
                <a:lnTo>
                  <a:pt x="0" y="2245448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6" id="6"/>
          <p:cNvSpPr/>
          <p:nvPr/>
        </p:nvSpPr>
        <p:spPr>
          <a:xfrm flipH="false" flipV="false" rot="0">
            <a:off x="1981200" y="6267450"/>
            <a:ext cx="2880360" cy="4114800"/>
          </a:xfrm>
          <a:custGeom>
            <a:avLst/>
            <a:gdLst/>
            <a:ahLst/>
            <a:cxnLst/>
            <a:rect r="r" b="b" t="t" l="l"/>
            <a:pathLst>
              <a:path h="4114800" w="2880360">
                <a:moveTo>
                  <a:pt x="0" y="0"/>
                </a:moveTo>
                <a:lnTo>
                  <a:pt x="2880360" y="0"/>
                </a:lnTo>
                <a:lnTo>
                  <a:pt x="2880360" y="4114800"/>
                </a:lnTo>
                <a:lnTo>
                  <a:pt x="0" y="4114800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7" id="7"/>
          <p:cNvSpPr txBox="true"/>
          <p:nvPr/>
        </p:nvSpPr>
        <p:spPr>
          <a:xfrm rot="0">
            <a:off x="4245946" y="3130544"/>
            <a:ext cx="10620170" cy="166052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>
              <a:lnSpc>
                <a:spcPts val="12500"/>
              </a:lnSpc>
            </a:pPr>
            <a:r>
              <a:rPr lang="en-US" sz="12500">
                <a:solidFill>
                  <a:srgbClr val="FFFFFF"/>
                </a:solidFill>
                <a:latin typeface="DM Sans Bold"/>
              </a:rPr>
              <a:t>THANK YOU</a:t>
            </a:r>
          </a:p>
        </p:txBody>
      </p:sp>
      <p:sp>
        <p:nvSpPr>
          <p:cNvPr name="TextBox 8" id="8"/>
          <p:cNvSpPr txBox="true"/>
          <p:nvPr/>
        </p:nvSpPr>
        <p:spPr>
          <a:xfrm rot="0">
            <a:off x="9144000" y="4819644"/>
            <a:ext cx="5722116" cy="50165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>
              <a:lnSpc>
                <a:spcPts val="3850"/>
              </a:lnSpc>
            </a:pPr>
            <a:r>
              <a:rPr lang="en-US" sz="3500">
                <a:solidFill>
                  <a:srgbClr val="FFFFFF"/>
                </a:solidFill>
                <a:latin typeface="DM Sans Bold"/>
              </a:rPr>
              <a:t>for your attention</a:t>
            </a:r>
          </a:p>
        </p:txBody>
      </p:sp>
      <p:sp>
        <p:nvSpPr>
          <p:cNvPr name="Freeform 9" id="9"/>
          <p:cNvSpPr/>
          <p:nvPr/>
        </p:nvSpPr>
        <p:spPr>
          <a:xfrm flipH="false" flipV="false" rot="-10800000">
            <a:off x="5623560" y="7673106"/>
            <a:ext cx="3422956" cy="2613894"/>
          </a:xfrm>
          <a:custGeom>
            <a:avLst/>
            <a:gdLst/>
            <a:ahLst/>
            <a:cxnLst/>
            <a:rect r="r" b="b" t="t" l="l"/>
            <a:pathLst>
              <a:path h="2613894" w="3422956">
                <a:moveTo>
                  <a:pt x="0" y="0"/>
                </a:moveTo>
                <a:lnTo>
                  <a:pt x="3422956" y="0"/>
                </a:lnTo>
                <a:lnTo>
                  <a:pt x="3422956" y="2613894"/>
                </a:lnTo>
                <a:lnTo>
                  <a:pt x="0" y="2613894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 l="0" t="0" r="0" b="0"/>
            </a:stretch>
          </a:blipFill>
        </p:spPr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2006-08-16T00:00:00Z</dcterms:created>
  <dc:identifier>DAGAEfvLRic</dc:identifier>
  <dcterms:modified xsi:type="dcterms:W3CDTF">2011-08-01T06:04:30Z</dcterms:modified>
  <cp:revision>1</cp:revision>
  <dc:title>Präsentation BIS Golijanin</dc:title>
</cp:coreProperties>
</file>