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64" r:id="rId4"/>
    <p:sldId id="269" r:id="rId5"/>
    <p:sldId id="271" r:id="rId6"/>
    <p:sldId id="270" r:id="rId7"/>
    <p:sldId id="272" r:id="rId8"/>
    <p:sldId id="262" r:id="rId9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BAA651-3DD9-4C82-9C8F-69F4E71566A3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AT"/>
        </a:p>
      </dgm:t>
    </dgm:pt>
    <dgm:pt modelId="{2E6C06F5-96C3-40CB-AC97-07998E7ECE3C}">
      <dgm:prSet phldrT="[Text]" custT="1"/>
      <dgm:spPr/>
      <dgm:t>
        <a:bodyPr/>
        <a:lstStyle/>
        <a:p>
          <a:pPr>
            <a:buFont typeface="Calibri" panose="020F0502020204030204" pitchFamily="34" charset="0"/>
            <a:buChar char="─"/>
          </a:pPr>
          <a:r>
            <a:rPr lang="en-GB" sz="2400" b="1" dirty="0"/>
            <a:t>Introduction into Data Roaming</a:t>
          </a:r>
          <a:endParaRPr lang="en-AT" sz="2400" dirty="0"/>
        </a:p>
      </dgm:t>
    </dgm:pt>
    <dgm:pt modelId="{6258C9DC-9F90-4E23-A065-EB6CEC4A6093}" type="parTrans" cxnId="{887CA44E-F1A3-4B96-90AB-82EA24DB43AA}">
      <dgm:prSet/>
      <dgm:spPr/>
      <dgm:t>
        <a:bodyPr/>
        <a:lstStyle/>
        <a:p>
          <a:endParaRPr lang="en-AT"/>
        </a:p>
      </dgm:t>
    </dgm:pt>
    <dgm:pt modelId="{482E8390-43E3-472B-8A4B-3EC8C99F2670}" type="sibTrans" cxnId="{887CA44E-F1A3-4B96-90AB-82EA24DB43AA}">
      <dgm:prSet/>
      <dgm:spPr/>
      <dgm:t>
        <a:bodyPr/>
        <a:lstStyle/>
        <a:p>
          <a:endParaRPr lang="en-AT"/>
        </a:p>
      </dgm:t>
    </dgm:pt>
    <dgm:pt modelId="{F7595690-CE22-4D82-B3E2-109B6110F445}">
      <dgm:prSet custT="1"/>
      <dgm:spPr/>
      <dgm:t>
        <a:bodyPr/>
        <a:lstStyle/>
        <a:p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Mobile Communication Evolution</a:t>
          </a:r>
        </a:p>
      </dgm:t>
    </dgm:pt>
    <dgm:pt modelId="{DF78C9E9-0979-4105-B75D-DEBD60E44421}" type="parTrans" cxnId="{689A0B7D-B6C7-451E-82A2-EF5D6259A524}">
      <dgm:prSet/>
      <dgm:spPr/>
      <dgm:t>
        <a:bodyPr/>
        <a:lstStyle/>
        <a:p>
          <a:endParaRPr lang="en-AT"/>
        </a:p>
      </dgm:t>
    </dgm:pt>
    <dgm:pt modelId="{EBF51DAD-3DD9-4786-B15F-D67FDFE42262}" type="sibTrans" cxnId="{689A0B7D-B6C7-451E-82A2-EF5D6259A524}">
      <dgm:prSet/>
      <dgm:spPr/>
      <dgm:t>
        <a:bodyPr/>
        <a:lstStyle/>
        <a:p>
          <a:endParaRPr lang="en-AT"/>
        </a:p>
      </dgm:t>
    </dgm:pt>
    <dgm:pt modelId="{32854E79-51FE-4FF3-A203-166E71CE9612}">
      <dgm:prSet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Roaming Prices &amp; Markets</a:t>
          </a:r>
        </a:p>
      </dgm:t>
    </dgm:pt>
    <dgm:pt modelId="{A8F6EA48-F52F-436A-BA8F-1A888C092ADB}" type="parTrans" cxnId="{829AAB1C-ECCB-49AE-BFBA-F1EB98433DAC}">
      <dgm:prSet/>
      <dgm:spPr/>
      <dgm:t>
        <a:bodyPr/>
        <a:lstStyle/>
        <a:p>
          <a:endParaRPr lang="en-AT"/>
        </a:p>
      </dgm:t>
    </dgm:pt>
    <dgm:pt modelId="{6A445F49-A2A7-4978-8BF9-DA98F62D48F1}" type="sibTrans" cxnId="{829AAB1C-ECCB-49AE-BFBA-F1EB98433DAC}">
      <dgm:prSet/>
      <dgm:spPr/>
      <dgm:t>
        <a:bodyPr/>
        <a:lstStyle/>
        <a:p>
          <a:endParaRPr lang="en-AT"/>
        </a:p>
      </dgm:t>
    </dgm:pt>
    <dgm:pt modelId="{26E64924-37BF-4866-9A86-7711C001B8F7}">
      <dgm:prSet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Roaming Regulations</a:t>
          </a:r>
        </a:p>
      </dgm:t>
    </dgm:pt>
    <dgm:pt modelId="{7E7EFA1D-FBD1-4283-82CF-1CF43A13F17F}" type="parTrans" cxnId="{17FD73B6-FC2F-4D71-98C2-4052A6FEAF2E}">
      <dgm:prSet/>
      <dgm:spPr/>
      <dgm:t>
        <a:bodyPr/>
        <a:lstStyle/>
        <a:p>
          <a:endParaRPr lang="en-AT"/>
        </a:p>
      </dgm:t>
    </dgm:pt>
    <dgm:pt modelId="{0BE12227-D961-4EA4-BD30-023CF54647C3}" type="sibTrans" cxnId="{17FD73B6-FC2F-4D71-98C2-4052A6FEAF2E}">
      <dgm:prSet/>
      <dgm:spPr/>
      <dgm:t>
        <a:bodyPr/>
        <a:lstStyle/>
        <a:p>
          <a:endParaRPr lang="en-AT"/>
        </a:p>
      </dgm:t>
    </dgm:pt>
    <dgm:pt modelId="{0583F53C-70E1-41CC-9F1E-72A1ED1B9F2E}">
      <dgm:prSet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Conclusion</a:t>
          </a:r>
          <a:endParaRPr lang="en-US" sz="2400" b="1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9D701353-85DA-4FA2-88EA-0B1303D67691}" type="parTrans" cxnId="{54FE155A-3FD6-46D7-A5B0-C8F4C0C40BCA}">
      <dgm:prSet/>
      <dgm:spPr/>
      <dgm:t>
        <a:bodyPr/>
        <a:lstStyle/>
        <a:p>
          <a:endParaRPr lang="en-AT"/>
        </a:p>
      </dgm:t>
    </dgm:pt>
    <dgm:pt modelId="{80B02638-C67F-4CFE-863A-F450D35A7AE3}" type="sibTrans" cxnId="{54FE155A-3FD6-46D7-A5B0-C8F4C0C40BCA}">
      <dgm:prSet/>
      <dgm:spPr/>
      <dgm:t>
        <a:bodyPr/>
        <a:lstStyle/>
        <a:p>
          <a:endParaRPr lang="en-AT"/>
        </a:p>
      </dgm:t>
    </dgm:pt>
    <dgm:pt modelId="{5E12A8E1-CB4B-4C59-9EE1-6FAC9BABAF89}" type="pres">
      <dgm:prSet presAssocID="{52BAA651-3DD9-4C82-9C8F-69F4E71566A3}" presName="Name0" presStyleCnt="0">
        <dgm:presLayoutVars>
          <dgm:chMax val="7"/>
          <dgm:chPref val="7"/>
          <dgm:dir/>
        </dgm:presLayoutVars>
      </dgm:prSet>
      <dgm:spPr/>
    </dgm:pt>
    <dgm:pt modelId="{98E0A874-660F-4E90-90B0-DE459C69E526}" type="pres">
      <dgm:prSet presAssocID="{52BAA651-3DD9-4C82-9C8F-69F4E71566A3}" presName="Name1" presStyleCnt="0"/>
      <dgm:spPr/>
    </dgm:pt>
    <dgm:pt modelId="{D3D1A45D-0687-4E4F-8E00-FC66E517355B}" type="pres">
      <dgm:prSet presAssocID="{52BAA651-3DD9-4C82-9C8F-69F4E71566A3}" presName="cycle" presStyleCnt="0"/>
      <dgm:spPr/>
    </dgm:pt>
    <dgm:pt modelId="{2E43F5E4-A9A7-4DCD-A4D8-7E9C044B175C}" type="pres">
      <dgm:prSet presAssocID="{52BAA651-3DD9-4C82-9C8F-69F4E71566A3}" presName="srcNode" presStyleLbl="node1" presStyleIdx="0" presStyleCnt="5"/>
      <dgm:spPr/>
    </dgm:pt>
    <dgm:pt modelId="{8CA07717-E960-4E8C-8F65-A0D9FC51C96D}" type="pres">
      <dgm:prSet presAssocID="{52BAA651-3DD9-4C82-9C8F-69F4E71566A3}" presName="conn" presStyleLbl="parChTrans1D2" presStyleIdx="0" presStyleCnt="1"/>
      <dgm:spPr/>
    </dgm:pt>
    <dgm:pt modelId="{F7329CB7-EA2A-4DD6-B865-CFF31C79A972}" type="pres">
      <dgm:prSet presAssocID="{52BAA651-3DD9-4C82-9C8F-69F4E71566A3}" presName="extraNode" presStyleLbl="node1" presStyleIdx="0" presStyleCnt="5"/>
      <dgm:spPr/>
    </dgm:pt>
    <dgm:pt modelId="{E55125DC-CC06-4E2B-BE91-0FC872383A9D}" type="pres">
      <dgm:prSet presAssocID="{52BAA651-3DD9-4C82-9C8F-69F4E71566A3}" presName="dstNode" presStyleLbl="node1" presStyleIdx="0" presStyleCnt="5"/>
      <dgm:spPr/>
    </dgm:pt>
    <dgm:pt modelId="{0D222F9B-A2C1-44B9-B827-2348EDE82B70}" type="pres">
      <dgm:prSet presAssocID="{2E6C06F5-96C3-40CB-AC97-07998E7ECE3C}" presName="text_1" presStyleLbl="node1" presStyleIdx="0" presStyleCnt="5">
        <dgm:presLayoutVars>
          <dgm:bulletEnabled val="1"/>
        </dgm:presLayoutVars>
      </dgm:prSet>
      <dgm:spPr/>
    </dgm:pt>
    <dgm:pt modelId="{2DC649FA-F076-4E2E-B73D-D2CA66FF7C9C}" type="pres">
      <dgm:prSet presAssocID="{2E6C06F5-96C3-40CB-AC97-07998E7ECE3C}" presName="accent_1" presStyleCnt="0"/>
      <dgm:spPr/>
    </dgm:pt>
    <dgm:pt modelId="{4689AA19-9DC9-4308-80E1-36BF51438775}" type="pres">
      <dgm:prSet presAssocID="{2E6C06F5-96C3-40CB-AC97-07998E7ECE3C}" presName="accentRepeatNode" presStyleLbl="solidFgAcc1" presStyleIdx="0" presStyleCnt="5"/>
      <dgm:spPr/>
    </dgm:pt>
    <dgm:pt modelId="{8D218447-B996-4FE6-87A1-1E4E43C5B427}" type="pres">
      <dgm:prSet presAssocID="{F7595690-CE22-4D82-B3E2-109B6110F445}" presName="text_2" presStyleLbl="node1" presStyleIdx="1" presStyleCnt="5">
        <dgm:presLayoutVars>
          <dgm:bulletEnabled val="1"/>
        </dgm:presLayoutVars>
      </dgm:prSet>
      <dgm:spPr/>
    </dgm:pt>
    <dgm:pt modelId="{96684F61-0065-4A37-9325-EC81FD9BFEE1}" type="pres">
      <dgm:prSet presAssocID="{F7595690-CE22-4D82-B3E2-109B6110F445}" presName="accent_2" presStyleCnt="0"/>
      <dgm:spPr/>
    </dgm:pt>
    <dgm:pt modelId="{BDC23683-9AAD-48FB-BB71-3E87E1693BEE}" type="pres">
      <dgm:prSet presAssocID="{F7595690-CE22-4D82-B3E2-109B6110F445}" presName="accentRepeatNode" presStyleLbl="solidFgAcc1" presStyleIdx="1" presStyleCnt="5"/>
      <dgm:spPr/>
    </dgm:pt>
    <dgm:pt modelId="{5822F243-8EEC-4CCB-803B-EE967CA1908D}" type="pres">
      <dgm:prSet presAssocID="{32854E79-51FE-4FF3-A203-166E71CE9612}" presName="text_3" presStyleLbl="node1" presStyleIdx="2" presStyleCnt="5">
        <dgm:presLayoutVars>
          <dgm:bulletEnabled val="1"/>
        </dgm:presLayoutVars>
      </dgm:prSet>
      <dgm:spPr/>
    </dgm:pt>
    <dgm:pt modelId="{7ED1D592-BAD3-41BA-8C8D-C00F3D625C03}" type="pres">
      <dgm:prSet presAssocID="{32854E79-51FE-4FF3-A203-166E71CE9612}" presName="accent_3" presStyleCnt="0"/>
      <dgm:spPr/>
    </dgm:pt>
    <dgm:pt modelId="{10A658A7-35AB-43C8-936E-8114DE2A355E}" type="pres">
      <dgm:prSet presAssocID="{32854E79-51FE-4FF3-A203-166E71CE9612}" presName="accentRepeatNode" presStyleLbl="solidFgAcc1" presStyleIdx="2" presStyleCnt="5"/>
      <dgm:spPr/>
    </dgm:pt>
    <dgm:pt modelId="{9E038E89-53F8-47B5-867C-61059B71AA88}" type="pres">
      <dgm:prSet presAssocID="{26E64924-37BF-4866-9A86-7711C001B8F7}" presName="text_4" presStyleLbl="node1" presStyleIdx="3" presStyleCnt="5">
        <dgm:presLayoutVars>
          <dgm:bulletEnabled val="1"/>
        </dgm:presLayoutVars>
      </dgm:prSet>
      <dgm:spPr/>
    </dgm:pt>
    <dgm:pt modelId="{9E588B13-07E1-4657-BBA4-1B4F83534B9E}" type="pres">
      <dgm:prSet presAssocID="{26E64924-37BF-4866-9A86-7711C001B8F7}" presName="accent_4" presStyleCnt="0"/>
      <dgm:spPr/>
    </dgm:pt>
    <dgm:pt modelId="{2908C1D7-DFC9-4C84-9DF4-391D2C419F9B}" type="pres">
      <dgm:prSet presAssocID="{26E64924-37BF-4866-9A86-7711C001B8F7}" presName="accentRepeatNode" presStyleLbl="solidFgAcc1" presStyleIdx="3" presStyleCnt="5"/>
      <dgm:spPr/>
    </dgm:pt>
    <dgm:pt modelId="{6053512E-5C7F-4407-A4F1-F6C7EBF24FF1}" type="pres">
      <dgm:prSet presAssocID="{0583F53C-70E1-41CC-9F1E-72A1ED1B9F2E}" presName="text_5" presStyleLbl="node1" presStyleIdx="4" presStyleCnt="5">
        <dgm:presLayoutVars>
          <dgm:bulletEnabled val="1"/>
        </dgm:presLayoutVars>
      </dgm:prSet>
      <dgm:spPr/>
    </dgm:pt>
    <dgm:pt modelId="{1D88F738-4A0F-4471-AE2F-9B19322B00A3}" type="pres">
      <dgm:prSet presAssocID="{0583F53C-70E1-41CC-9F1E-72A1ED1B9F2E}" presName="accent_5" presStyleCnt="0"/>
      <dgm:spPr/>
    </dgm:pt>
    <dgm:pt modelId="{EB1A13AF-0274-40E5-A359-45BCDAFC9FF8}" type="pres">
      <dgm:prSet presAssocID="{0583F53C-70E1-41CC-9F1E-72A1ED1B9F2E}" presName="accentRepeatNode" presStyleLbl="solidFgAcc1" presStyleIdx="4" presStyleCnt="5"/>
      <dgm:spPr/>
    </dgm:pt>
  </dgm:ptLst>
  <dgm:cxnLst>
    <dgm:cxn modelId="{AAD48314-643F-4972-B173-67DA085D57D0}" type="presOf" srcId="{32854E79-51FE-4FF3-A203-166E71CE9612}" destId="{5822F243-8EEC-4CCB-803B-EE967CA1908D}" srcOrd="0" destOrd="0" presId="urn:microsoft.com/office/officeart/2008/layout/VerticalCurvedList"/>
    <dgm:cxn modelId="{829AAB1C-ECCB-49AE-BFBA-F1EB98433DAC}" srcId="{52BAA651-3DD9-4C82-9C8F-69F4E71566A3}" destId="{32854E79-51FE-4FF3-A203-166E71CE9612}" srcOrd="2" destOrd="0" parTransId="{A8F6EA48-F52F-436A-BA8F-1A888C092ADB}" sibTransId="{6A445F49-A2A7-4978-8BF9-DA98F62D48F1}"/>
    <dgm:cxn modelId="{A04BD365-1B07-4CEF-A51A-BCC02A998D59}" type="presOf" srcId="{482E8390-43E3-472B-8A4B-3EC8C99F2670}" destId="{8CA07717-E960-4E8C-8F65-A0D9FC51C96D}" srcOrd="0" destOrd="0" presId="urn:microsoft.com/office/officeart/2008/layout/VerticalCurvedList"/>
    <dgm:cxn modelId="{887CA44E-F1A3-4B96-90AB-82EA24DB43AA}" srcId="{52BAA651-3DD9-4C82-9C8F-69F4E71566A3}" destId="{2E6C06F5-96C3-40CB-AC97-07998E7ECE3C}" srcOrd="0" destOrd="0" parTransId="{6258C9DC-9F90-4E23-A065-EB6CEC4A6093}" sibTransId="{482E8390-43E3-472B-8A4B-3EC8C99F2670}"/>
    <dgm:cxn modelId="{54FE155A-3FD6-46D7-A5B0-C8F4C0C40BCA}" srcId="{52BAA651-3DD9-4C82-9C8F-69F4E71566A3}" destId="{0583F53C-70E1-41CC-9F1E-72A1ED1B9F2E}" srcOrd="4" destOrd="0" parTransId="{9D701353-85DA-4FA2-88EA-0B1303D67691}" sibTransId="{80B02638-C67F-4CFE-863A-F450D35A7AE3}"/>
    <dgm:cxn modelId="{A262735A-6B30-439C-AB9F-EA4EC7975ABB}" type="presOf" srcId="{0583F53C-70E1-41CC-9F1E-72A1ED1B9F2E}" destId="{6053512E-5C7F-4407-A4F1-F6C7EBF24FF1}" srcOrd="0" destOrd="0" presId="urn:microsoft.com/office/officeart/2008/layout/VerticalCurvedList"/>
    <dgm:cxn modelId="{689A0B7D-B6C7-451E-82A2-EF5D6259A524}" srcId="{52BAA651-3DD9-4C82-9C8F-69F4E71566A3}" destId="{F7595690-CE22-4D82-B3E2-109B6110F445}" srcOrd="1" destOrd="0" parTransId="{DF78C9E9-0979-4105-B75D-DEBD60E44421}" sibTransId="{EBF51DAD-3DD9-4786-B15F-D67FDFE42262}"/>
    <dgm:cxn modelId="{96650984-D047-4AF2-A22C-FFDDF23C22BF}" type="presOf" srcId="{2E6C06F5-96C3-40CB-AC97-07998E7ECE3C}" destId="{0D222F9B-A2C1-44B9-B827-2348EDE82B70}" srcOrd="0" destOrd="0" presId="urn:microsoft.com/office/officeart/2008/layout/VerticalCurvedList"/>
    <dgm:cxn modelId="{B5E79C90-5AAE-4879-901A-83ED9C968E08}" type="presOf" srcId="{F7595690-CE22-4D82-B3E2-109B6110F445}" destId="{8D218447-B996-4FE6-87A1-1E4E43C5B427}" srcOrd="0" destOrd="0" presId="urn:microsoft.com/office/officeart/2008/layout/VerticalCurvedList"/>
    <dgm:cxn modelId="{17FD73B6-FC2F-4D71-98C2-4052A6FEAF2E}" srcId="{52BAA651-3DD9-4C82-9C8F-69F4E71566A3}" destId="{26E64924-37BF-4866-9A86-7711C001B8F7}" srcOrd="3" destOrd="0" parTransId="{7E7EFA1D-FBD1-4283-82CF-1CF43A13F17F}" sibTransId="{0BE12227-D961-4EA4-BD30-023CF54647C3}"/>
    <dgm:cxn modelId="{F803A9B9-652D-4F55-AD83-93DB64D1B927}" type="presOf" srcId="{26E64924-37BF-4866-9A86-7711C001B8F7}" destId="{9E038E89-53F8-47B5-867C-61059B71AA88}" srcOrd="0" destOrd="0" presId="urn:microsoft.com/office/officeart/2008/layout/VerticalCurvedList"/>
    <dgm:cxn modelId="{501C69D2-20B4-4AAE-9D9F-DA84FCE15565}" type="presOf" srcId="{52BAA651-3DD9-4C82-9C8F-69F4E71566A3}" destId="{5E12A8E1-CB4B-4C59-9EE1-6FAC9BABAF89}" srcOrd="0" destOrd="0" presId="urn:microsoft.com/office/officeart/2008/layout/VerticalCurvedList"/>
    <dgm:cxn modelId="{79E108C4-42A8-44A0-B7CF-B782D1D706C6}" type="presParOf" srcId="{5E12A8E1-CB4B-4C59-9EE1-6FAC9BABAF89}" destId="{98E0A874-660F-4E90-90B0-DE459C69E526}" srcOrd="0" destOrd="0" presId="urn:microsoft.com/office/officeart/2008/layout/VerticalCurvedList"/>
    <dgm:cxn modelId="{278F6647-A9F9-4EDA-B8D1-26346F8E4D29}" type="presParOf" srcId="{98E0A874-660F-4E90-90B0-DE459C69E526}" destId="{D3D1A45D-0687-4E4F-8E00-FC66E517355B}" srcOrd="0" destOrd="0" presId="urn:microsoft.com/office/officeart/2008/layout/VerticalCurvedList"/>
    <dgm:cxn modelId="{7D1E22D0-2475-460D-B8EF-07EFB7B5C26F}" type="presParOf" srcId="{D3D1A45D-0687-4E4F-8E00-FC66E517355B}" destId="{2E43F5E4-A9A7-4DCD-A4D8-7E9C044B175C}" srcOrd="0" destOrd="0" presId="urn:microsoft.com/office/officeart/2008/layout/VerticalCurvedList"/>
    <dgm:cxn modelId="{BC16D2C6-9019-47A4-8781-DE888C28B84F}" type="presParOf" srcId="{D3D1A45D-0687-4E4F-8E00-FC66E517355B}" destId="{8CA07717-E960-4E8C-8F65-A0D9FC51C96D}" srcOrd="1" destOrd="0" presId="urn:microsoft.com/office/officeart/2008/layout/VerticalCurvedList"/>
    <dgm:cxn modelId="{9204C764-3EC0-4036-A34A-E823AF008232}" type="presParOf" srcId="{D3D1A45D-0687-4E4F-8E00-FC66E517355B}" destId="{F7329CB7-EA2A-4DD6-B865-CFF31C79A972}" srcOrd="2" destOrd="0" presId="urn:microsoft.com/office/officeart/2008/layout/VerticalCurvedList"/>
    <dgm:cxn modelId="{C9521E69-C2A7-4114-AED4-C563748F17D1}" type="presParOf" srcId="{D3D1A45D-0687-4E4F-8E00-FC66E517355B}" destId="{E55125DC-CC06-4E2B-BE91-0FC872383A9D}" srcOrd="3" destOrd="0" presId="urn:microsoft.com/office/officeart/2008/layout/VerticalCurvedList"/>
    <dgm:cxn modelId="{357C852C-BB41-4C05-A0DD-60AC2566895E}" type="presParOf" srcId="{98E0A874-660F-4E90-90B0-DE459C69E526}" destId="{0D222F9B-A2C1-44B9-B827-2348EDE82B70}" srcOrd="1" destOrd="0" presId="urn:microsoft.com/office/officeart/2008/layout/VerticalCurvedList"/>
    <dgm:cxn modelId="{D9FDE86B-193D-496C-B0A3-6A5B9B0908C4}" type="presParOf" srcId="{98E0A874-660F-4E90-90B0-DE459C69E526}" destId="{2DC649FA-F076-4E2E-B73D-D2CA66FF7C9C}" srcOrd="2" destOrd="0" presId="urn:microsoft.com/office/officeart/2008/layout/VerticalCurvedList"/>
    <dgm:cxn modelId="{31A25067-09D3-4156-9ABD-DA7C4BDCAE5E}" type="presParOf" srcId="{2DC649FA-F076-4E2E-B73D-D2CA66FF7C9C}" destId="{4689AA19-9DC9-4308-80E1-36BF51438775}" srcOrd="0" destOrd="0" presId="urn:microsoft.com/office/officeart/2008/layout/VerticalCurvedList"/>
    <dgm:cxn modelId="{17A3FAC7-D8F8-435C-B97C-E7CF20AEC79B}" type="presParOf" srcId="{98E0A874-660F-4E90-90B0-DE459C69E526}" destId="{8D218447-B996-4FE6-87A1-1E4E43C5B427}" srcOrd="3" destOrd="0" presId="urn:microsoft.com/office/officeart/2008/layout/VerticalCurvedList"/>
    <dgm:cxn modelId="{1F3B5534-0825-4BD3-876F-9D75C93E5188}" type="presParOf" srcId="{98E0A874-660F-4E90-90B0-DE459C69E526}" destId="{96684F61-0065-4A37-9325-EC81FD9BFEE1}" srcOrd="4" destOrd="0" presId="urn:microsoft.com/office/officeart/2008/layout/VerticalCurvedList"/>
    <dgm:cxn modelId="{85CEEEAC-A679-4D1C-90E9-591F0A23B922}" type="presParOf" srcId="{96684F61-0065-4A37-9325-EC81FD9BFEE1}" destId="{BDC23683-9AAD-48FB-BB71-3E87E1693BEE}" srcOrd="0" destOrd="0" presId="urn:microsoft.com/office/officeart/2008/layout/VerticalCurvedList"/>
    <dgm:cxn modelId="{C08ACD71-842E-44D6-A25B-C8D35A04E7FB}" type="presParOf" srcId="{98E0A874-660F-4E90-90B0-DE459C69E526}" destId="{5822F243-8EEC-4CCB-803B-EE967CA1908D}" srcOrd="5" destOrd="0" presId="urn:microsoft.com/office/officeart/2008/layout/VerticalCurvedList"/>
    <dgm:cxn modelId="{1603F0B0-32F7-443C-98B1-DDDD1887545D}" type="presParOf" srcId="{98E0A874-660F-4E90-90B0-DE459C69E526}" destId="{7ED1D592-BAD3-41BA-8C8D-C00F3D625C03}" srcOrd="6" destOrd="0" presId="urn:microsoft.com/office/officeart/2008/layout/VerticalCurvedList"/>
    <dgm:cxn modelId="{1CBA0468-FAF8-495C-8153-CCB274CF3E15}" type="presParOf" srcId="{7ED1D592-BAD3-41BA-8C8D-C00F3D625C03}" destId="{10A658A7-35AB-43C8-936E-8114DE2A355E}" srcOrd="0" destOrd="0" presId="urn:microsoft.com/office/officeart/2008/layout/VerticalCurvedList"/>
    <dgm:cxn modelId="{70038712-216E-4607-AD62-6C6EFC424113}" type="presParOf" srcId="{98E0A874-660F-4E90-90B0-DE459C69E526}" destId="{9E038E89-53F8-47B5-867C-61059B71AA88}" srcOrd="7" destOrd="0" presId="urn:microsoft.com/office/officeart/2008/layout/VerticalCurvedList"/>
    <dgm:cxn modelId="{171CB349-EDA1-4E1B-8E57-652E47D2D640}" type="presParOf" srcId="{98E0A874-660F-4E90-90B0-DE459C69E526}" destId="{9E588B13-07E1-4657-BBA4-1B4F83534B9E}" srcOrd="8" destOrd="0" presId="urn:microsoft.com/office/officeart/2008/layout/VerticalCurvedList"/>
    <dgm:cxn modelId="{72620103-9E5A-4E7C-993B-F5CAEB5E37B8}" type="presParOf" srcId="{9E588B13-07E1-4657-BBA4-1B4F83534B9E}" destId="{2908C1D7-DFC9-4C84-9DF4-391D2C419F9B}" srcOrd="0" destOrd="0" presId="urn:microsoft.com/office/officeart/2008/layout/VerticalCurvedList"/>
    <dgm:cxn modelId="{777332F8-9B3E-421D-8EE0-458E8E8AF529}" type="presParOf" srcId="{98E0A874-660F-4E90-90B0-DE459C69E526}" destId="{6053512E-5C7F-4407-A4F1-F6C7EBF24FF1}" srcOrd="9" destOrd="0" presId="urn:microsoft.com/office/officeart/2008/layout/VerticalCurvedList"/>
    <dgm:cxn modelId="{995421FD-73F0-4B17-B9E2-7EEF511D94D6}" type="presParOf" srcId="{98E0A874-660F-4E90-90B0-DE459C69E526}" destId="{1D88F738-4A0F-4471-AE2F-9B19322B00A3}" srcOrd="10" destOrd="0" presId="urn:microsoft.com/office/officeart/2008/layout/VerticalCurvedList"/>
    <dgm:cxn modelId="{BC315010-2E5D-4A4F-91FD-4EC14A6C617C}" type="presParOf" srcId="{1D88F738-4A0F-4471-AE2F-9B19322B00A3}" destId="{EB1A13AF-0274-40E5-A359-45BCDAFC9FF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07717-E960-4E8C-8F65-A0D9FC51C96D}">
      <dsp:nvSpPr>
        <dsp:cNvPr id="0" name=""/>
        <dsp:cNvSpPr/>
      </dsp:nvSpPr>
      <dsp:spPr>
        <a:xfrm>
          <a:off x="-4792308" y="-734505"/>
          <a:ext cx="5707993" cy="5707993"/>
        </a:xfrm>
        <a:prstGeom prst="blockArc">
          <a:avLst>
            <a:gd name="adj1" fmla="val 18900000"/>
            <a:gd name="adj2" fmla="val 2700000"/>
            <a:gd name="adj3" fmla="val 378"/>
          </a:avLst>
        </a:pr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22F9B-A2C1-44B9-B827-2348EDE82B70}">
      <dsp:nvSpPr>
        <dsp:cNvPr id="0" name=""/>
        <dsp:cNvSpPr/>
      </dsp:nvSpPr>
      <dsp:spPr>
        <a:xfrm>
          <a:off x="400707" y="264851"/>
          <a:ext cx="9156972" cy="530042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0721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en-GB" sz="2400" b="1" kern="1200" dirty="0"/>
            <a:t>Introduction into Data Roaming</a:t>
          </a:r>
          <a:endParaRPr lang="en-AT" sz="2400" kern="1200" dirty="0"/>
        </a:p>
      </dsp:txBody>
      <dsp:txXfrm>
        <a:off x="400707" y="264851"/>
        <a:ext cx="9156972" cy="530042"/>
      </dsp:txXfrm>
    </dsp:sp>
    <dsp:sp modelId="{4689AA19-9DC9-4308-80E1-36BF51438775}">
      <dsp:nvSpPr>
        <dsp:cNvPr id="0" name=""/>
        <dsp:cNvSpPr/>
      </dsp:nvSpPr>
      <dsp:spPr>
        <a:xfrm>
          <a:off x="69431" y="198596"/>
          <a:ext cx="662553" cy="66255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D218447-B996-4FE6-87A1-1E4E43C5B427}">
      <dsp:nvSpPr>
        <dsp:cNvPr id="0" name=""/>
        <dsp:cNvSpPr/>
      </dsp:nvSpPr>
      <dsp:spPr>
        <a:xfrm>
          <a:off x="780520" y="1059660"/>
          <a:ext cx="8777159" cy="530042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1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0721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Mobile Communication Evolution</a:t>
          </a:r>
        </a:p>
      </dsp:txBody>
      <dsp:txXfrm>
        <a:off x="780520" y="1059660"/>
        <a:ext cx="8777159" cy="530042"/>
      </dsp:txXfrm>
    </dsp:sp>
    <dsp:sp modelId="{BDC23683-9AAD-48FB-BB71-3E87E1693BEE}">
      <dsp:nvSpPr>
        <dsp:cNvPr id="0" name=""/>
        <dsp:cNvSpPr/>
      </dsp:nvSpPr>
      <dsp:spPr>
        <a:xfrm>
          <a:off x="449244" y="993405"/>
          <a:ext cx="662553" cy="66255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1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822F243-8EEC-4CCB-803B-EE967CA1908D}">
      <dsp:nvSpPr>
        <dsp:cNvPr id="0" name=""/>
        <dsp:cNvSpPr/>
      </dsp:nvSpPr>
      <dsp:spPr>
        <a:xfrm>
          <a:off x="897092" y="1854470"/>
          <a:ext cx="8660587" cy="530042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2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0721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Roaming Prices &amp; Markets</a:t>
          </a:r>
        </a:p>
      </dsp:txBody>
      <dsp:txXfrm>
        <a:off x="897092" y="1854470"/>
        <a:ext cx="8660587" cy="530042"/>
      </dsp:txXfrm>
    </dsp:sp>
    <dsp:sp modelId="{10A658A7-35AB-43C8-936E-8114DE2A355E}">
      <dsp:nvSpPr>
        <dsp:cNvPr id="0" name=""/>
        <dsp:cNvSpPr/>
      </dsp:nvSpPr>
      <dsp:spPr>
        <a:xfrm>
          <a:off x="565816" y="1788214"/>
          <a:ext cx="662553" cy="66255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E038E89-53F8-47B5-867C-61059B71AA88}">
      <dsp:nvSpPr>
        <dsp:cNvPr id="0" name=""/>
        <dsp:cNvSpPr/>
      </dsp:nvSpPr>
      <dsp:spPr>
        <a:xfrm>
          <a:off x="780520" y="2649279"/>
          <a:ext cx="8777159" cy="530042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3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0721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Roaming Regulations</a:t>
          </a:r>
        </a:p>
      </dsp:txBody>
      <dsp:txXfrm>
        <a:off x="780520" y="2649279"/>
        <a:ext cx="8777159" cy="530042"/>
      </dsp:txXfrm>
    </dsp:sp>
    <dsp:sp modelId="{2908C1D7-DFC9-4C84-9DF4-391D2C419F9B}">
      <dsp:nvSpPr>
        <dsp:cNvPr id="0" name=""/>
        <dsp:cNvSpPr/>
      </dsp:nvSpPr>
      <dsp:spPr>
        <a:xfrm>
          <a:off x="449244" y="2583024"/>
          <a:ext cx="662553" cy="66255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3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053512E-5C7F-4407-A4F1-F6C7EBF24FF1}">
      <dsp:nvSpPr>
        <dsp:cNvPr id="0" name=""/>
        <dsp:cNvSpPr/>
      </dsp:nvSpPr>
      <dsp:spPr>
        <a:xfrm>
          <a:off x="400707" y="3444088"/>
          <a:ext cx="9156972" cy="530042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0721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Conclusion</a:t>
          </a:r>
          <a:endParaRPr lang="en-US" sz="2400" b="1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sp:txBody>
      <dsp:txXfrm>
        <a:off x="400707" y="3444088"/>
        <a:ext cx="9156972" cy="530042"/>
      </dsp:txXfrm>
    </dsp:sp>
    <dsp:sp modelId="{EB1A13AF-0274-40E5-A359-45BCDAFC9FF8}">
      <dsp:nvSpPr>
        <dsp:cNvPr id="0" name=""/>
        <dsp:cNvSpPr/>
      </dsp:nvSpPr>
      <dsp:spPr>
        <a:xfrm>
          <a:off x="69431" y="3377833"/>
          <a:ext cx="662553" cy="66255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FCD9B-2B48-EA81-197A-1670B21DB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40CBDC-A4FF-57AA-6650-AC6866AA1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DB7793-51C7-B179-F04C-16D85BC4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7E7802-1D4D-2D13-F6F6-491622A5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5335FD-D6ED-4741-C713-DF43DAC69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8737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38C53-74C8-D7C7-9309-D35B5E6F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8A93A3F-2FEA-0E46-ECA4-7E9250FEC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0E96F4-339A-3C2C-E412-BB86E19E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0F1DF8-0EAD-D331-AE95-D409C5328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919FE-D571-4E31-AC92-47DCD3A3C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3339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0A5891-2D1F-AE63-9631-420F5B0F8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8418EC-D496-4D57-E557-C248A81CE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2CF62-26C4-31CC-A7B8-B5D15EC3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36E8A3-3B7A-2285-14BA-347FAA13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8D4428-C1D8-A056-A142-C626513A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4192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F994E-5902-0081-A448-353B4D9A6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3ADF47-E8C1-6BFD-BB0B-42602AB28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BFF114-50FD-7A12-F87E-4FD39F99F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6CDF7-A180-5181-1660-B7816BFB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085E33-2413-A337-3EF9-EFD9809E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42327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B74DC9-98EE-1262-68C2-CEBED328C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4D7641-9A8A-F871-F1B5-1F5CE81C2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F9EEC7-9F8B-83EE-CB17-DFD1BE056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22966C-104A-5B8D-2D04-00480DF3E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FEE74B-9AE9-A852-15D0-25F08FE93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757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09707-37D2-C7C9-0954-F457FFE2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E97CAF-81D8-C42A-9BCB-0CBD426A1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E3B0DA-54B1-437C-8552-056A4054A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10D5DA-5DCE-4E78-BF99-4C7FC2ED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87671D-1D34-A3FE-6A55-A0E10997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C18DD9-5583-86DE-F2BE-4666DA2E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8881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64BA5-F903-749D-8287-C3EE38E14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C036B5-10CD-C764-6EB6-29D41462A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40B822-40D9-E718-8F0C-04B877DCA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4BD9968-40FC-2C41-E176-4309EA563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850B26-FD1E-D3DB-F4F0-16B1E4E67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90D38FF-5282-CC6C-2EE6-D1DC68B5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957ED9-A9F1-852A-338F-704D4184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1C8F831-B852-41B7-8780-F59116FF5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6806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26842-E60F-645D-7917-169CD542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7D651E-2E55-0B67-DAAC-4E83E241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88D35A-D722-95DF-2A00-1DC2A660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431F559-89FC-21DA-AFCF-180E89DBB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0890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CD5F2E0-B06C-4AC4-F1FC-18C372FC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1E8ACBD-1823-1C0D-26B3-DA4DE959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AF5EE1-D51A-C3E7-A64D-9ED77C05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1911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01396-613B-5C76-47CA-47A07F62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16676D-591B-D675-26FC-BCE72583E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175747-179C-5DC8-FE9A-DF674AEC8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B516F5-C94D-8F18-32AB-54D06873F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067D04-5DBE-39D2-B328-BBBA9FEC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412D41-DF3F-9502-4B34-BAEE40A7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64631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2413F-5785-6D4C-3876-C5A85074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F4A6EC4-7A79-C9CD-8A7E-B7DF38817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7A2817-9274-A8F2-EA63-733255421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F378EF-5F31-969D-9338-A9A245D2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BE0E1C-4096-C8E4-9975-0BECF4E0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515DF9-457D-18B0-211C-0F55EF9B5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6142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912CFD-E50E-B93D-EEBF-D799C6D66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3CAAA3-FA16-8FC3-FA98-4E6167AE7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6F637-D35D-5DCF-2085-209A6AE97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756BE-9B74-462E-A3DB-C561F264BB8F}" type="datetimeFigureOut">
              <a:rPr lang="en-AT" smtClean="0"/>
              <a:t>15/12/2023</a:t>
            </a:fld>
            <a:endParaRPr lang="en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9EF784-15AD-5DF2-BEEF-A36676AFE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22EC60-8006-A097-FD3D-E8C7E65F5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0F98-FB2E-46A6-B5C2-CF4192BABCF7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2182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8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diagramData" Target="../diagrams/data1.xml"/><Relationship Id="rId16" Type="http://schemas.openxmlformats.org/officeDocument/2006/relationships/image" Target="../media/image11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0.png"/><Relationship Id="rId10" Type="http://schemas.openxmlformats.org/officeDocument/2006/relationships/image" Target="../media/image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in Bild, das Kunst, Licht, Screenshot, Fraktalkunst enthält.&#10;&#10;Automatisch generierte Beschreibung">
            <a:extLst>
              <a:ext uri="{FF2B5EF4-FFF2-40B4-BE49-F238E27FC236}">
                <a16:creationId xmlns:a16="http://schemas.microsoft.com/office/drawing/2014/main" id="{1D96A77D-3A65-B12D-9E8F-BEE2B29C93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E24B9A-60F1-290A-0199-01C67A75A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kern="100" dirty="0">
                <a:solidFill>
                  <a:schemeClr val="bg1"/>
                </a:solidFill>
              </a:rPr>
              <a:t>C</a:t>
            </a:r>
            <a:r>
              <a:rPr lang="en-US" sz="4400" b="1" kern="100" dirty="0">
                <a:solidFill>
                  <a:schemeClr val="bg1"/>
                </a:solidFill>
                <a:effectLst/>
              </a:rPr>
              <a:t>omparison and Critical </a:t>
            </a:r>
            <a:r>
              <a:rPr lang="en-US" sz="4400" b="1" kern="100" dirty="0">
                <a:solidFill>
                  <a:schemeClr val="bg1"/>
                </a:solidFill>
              </a:rPr>
              <a:t>C</a:t>
            </a:r>
            <a:r>
              <a:rPr lang="en-US" sz="4400" b="1" kern="100" dirty="0">
                <a:solidFill>
                  <a:schemeClr val="bg1"/>
                </a:solidFill>
                <a:effectLst/>
              </a:rPr>
              <a:t>omparison of Charges for Data </a:t>
            </a:r>
            <a:r>
              <a:rPr lang="en-US" sz="4400" b="1" kern="100" dirty="0">
                <a:solidFill>
                  <a:schemeClr val="bg1"/>
                </a:solidFill>
              </a:rPr>
              <a:t>R</a:t>
            </a:r>
            <a:r>
              <a:rPr lang="en-US" sz="4400" b="1" kern="100" dirty="0">
                <a:solidFill>
                  <a:schemeClr val="bg1"/>
                </a:solidFill>
                <a:effectLst/>
              </a:rPr>
              <a:t>oaming</a:t>
            </a:r>
            <a:endParaRPr lang="en-AT" sz="4400" b="1" dirty="0">
              <a:solidFill>
                <a:schemeClr val="bg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9A73C2-E367-33DF-DB34-5FFDEE6DA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de-AT" sz="2000">
              <a:solidFill>
                <a:schemeClr val="bg1"/>
              </a:solidFill>
            </a:endParaRPr>
          </a:p>
          <a:p>
            <a:pPr algn="l"/>
            <a:r>
              <a:rPr lang="en-AT" sz="2000">
                <a:solidFill>
                  <a:schemeClr val="bg1"/>
                </a:solidFill>
              </a:rPr>
              <a:t>Presentation</a:t>
            </a:r>
            <a:r>
              <a:rPr lang="de-AT" sz="2000">
                <a:solidFill>
                  <a:schemeClr val="bg1"/>
                </a:solidFill>
              </a:rPr>
              <a:t> </a:t>
            </a:r>
            <a:r>
              <a:rPr lang="en-AT" sz="2000">
                <a:solidFill>
                  <a:schemeClr val="bg1"/>
                </a:solidFill>
              </a:rPr>
              <a:t>by</a:t>
            </a:r>
            <a:r>
              <a:rPr lang="de-AT" sz="2000">
                <a:solidFill>
                  <a:schemeClr val="bg1"/>
                </a:solidFill>
              </a:rPr>
              <a:t> Franziska Mayrhofer</a:t>
            </a:r>
            <a:endParaRPr lang="en-AT" sz="2000">
              <a:solidFill>
                <a:schemeClr val="bg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8FF1FE31-3472-411A-9443-87CAECBC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0819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B0A0659-E443-491A-A36E-EC2EE49C5850}" type="slidenum">
              <a:rPr lang="en-US" sz="1400">
                <a:solidFill>
                  <a:schemeClr val="bg1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6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968319-4284-865C-FB70-A40BBE01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043" y="641850"/>
            <a:ext cx="3686763" cy="1535865"/>
          </a:xfrm>
        </p:spPr>
        <p:txBody>
          <a:bodyPr>
            <a:normAutofit/>
          </a:bodyPr>
          <a:lstStyle/>
          <a:p>
            <a:r>
              <a:rPr lang="de-AT" sz="4000" b="1" dirty="0"/>
              <a:t>Agenda</a:t>
            </a:r>
            <a:endParaRPr lang="en-AT" sz="4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6994E1-B07C-6A09-1BAA-FABEE3F34BF0}"/>
              </a:ext>
            </a:extLst>
          </p:cNvPr>
          <p:cNvSpPr txBox="1"/>
          <p:nvPr/>
        </p:nvSpPr>
        <p:spPr>
          <a:xfrm>
            <a:off x="11476653" y="6416698"/>
            <a:ext cx="354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2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6622940-EC5D-8F84-D0D4-D23355F70B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5428913"/>
              </p:ext>
            </p:extLst>
          </p:nvPr>
        </p:nvGraphicFramePr>
        <p:xfrm>
          <a:off x="554416" y="2490852"/>
          <a:ext cx="9615630" cy="4238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Netzwerk Silhouette">
            <a:extLst>
              <a:ext uri="{FF2B5EF4-FFF2-40B4-BE49-F238E27FC236}">
                <a16:creationId xmlns:a16="http://schemas.microsoft.com/office/drawing/2014/main" id="{F450EEBE-E5F6-90D2-5F6C-2637BB7894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3069" y="2731167"/>
            <a:ext cx="537420" cy="537420"/>
          </a:xfrm>
          <a:prstGeom prst="rect">
            <a:avLst/>
          </a:prstGeom>
        </p:spPr>
      </p:pic>
      <p:pic>
        <p:nvPicPr>
          <p:cNvPr id="11" name="Grafik 10" descr="Glühbirne und Zahnrad Silhouette">
            <a:extLst>
              <a:ext uri="{FF2B5EF4-FFF2-40B4-BE49-F238E27FC236}">
                <a16:creationId xmlns:a16="http://schemas.microsoft.com/office/drawing/2014/main" id="{317CA584-EE4B-1B72-EB7C-26C309B9CA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3069" y="5933796"/>
            <a:ext cx="531879" cy="531879"/>
          </a:xfrm>
          <a:prstGeom prst="rect">
            <a:avLst/>
          </a:prstGeom>
        </p:spPr>
      </p:pic>
      <p:pic>
        <p:nvPicPr>
          <p:cNvPr id="15" name="Grafik 14" descr="Aufwärtstrend Silhouette">
            <a:extLst>
              <a:ext uri="{FF2B5EF4-FFF2-40B4-BE49-F238E27FC236}">
                <a16:creationId xmlns:a16="http://schemas.microsoft.com/office/drawing/2014/main" id="{44A6EC23-E42D-D955-B04D-7382DEE8837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58161" y="3542895"/>
            <a:ext cx="559845" cy="559845"/>
          </a:xfrm>
          <a:prstGeom prst="rect">
            <a:avLst/>
          </a:prstGeom>
        </p:spPr>
      </p:pic>
      <p:pic>
        <p:nvPicPr>
          <p:cNvPr id="19" name="Grafik 18" descr="Gewichte ungleich Silhouette">
            <a:extLst>
              <a:ext uri="{FF2B5EF4-FFF2-40B4-BE49-F238E27FC236}">
                <a16:creationId xmlns:a16="http://schemas.microsoft.com/office/drawing/2014/main" id="{58710ADD-0FF0-F0E9-CE4A-27BEF1CE015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84631" y="5136261"/>
            <a:ext cx="533375" cy="533375"/>
          </a:xfrm>
          <a:prstGeom prst="rect">
            <a:avLst/>
          </a:prstGeom>
        </p:spPr>
      </p:pic>
      <p:pic>
        <p:nvPicPr>
          <p:cNvPr id="22" name="Grafik 21" descr="Bezeichnung Silhouette">
            <a:extLst>
              <a:ext uri="{FF2B5EF4-FFF2-40B4-BE49-F238E27FC236}">
                <a16:creationId xmlns:a16="http://schemas.microsoft.com/office/drawing/2014/main" id="{DD98D291-583F-AA61-D310-6778D05DE36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89014" y="4355978"/>
            <a:ext cx="533375" cy="5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27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968319-4284-865C-FB70-A40BBE01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043" y="641850"/>
            <a:ext cx="3686763" cy="1535865"/>
          </a:xfrm>
        </p:spPr>
        <p:txBody>
          <a:bodyPr>
            <a:normAutofit/>
          </a:bodyPr>
          <a:lstStyle/>
          <a:p>
            <a:r>
              <a:rPr lang="en-GB" sz="4000" b="1" dirty="0"/>
              <a:t>Introduction into Data Roaming</a:t>
            </a:r>
            <a:endParaRPr lang="en-AT" sz="4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6994E1-B07C-6A09-1BAA-FABEE3F34BF0}"/>
              </a:ext>
            </a:extLst>
          </p:cNvPr>
          <p:cNvSpPr txBox="1"/>
          <p:nvPr/>
        </p:nvSpPr>
        <p:spPr>
          <a:xfrm>
            <a:off x="11476653" y="6416698"/>
            <a:ext cx="354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3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FAB45B2-0D57-DA07-3717-08136EEB2CF0}"/>
              </a:ext>
            </a:extLst>
          </p:cNvPr>
          <p:cNvSpPr txBox="1"/>
          <p:nvPr/>
        </p:nvSpPr>
        <p:spPr>
          <a:xfrm>
            <a:off x="5601192" y="914399"/>
            <a:ext cx="53880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Understanding Data Roaming in a Globalized World</a:t>
            </a: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CA28D13F-93D8-50A8-D7FD-F52ED246E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424" y="2663232"/>
            <a:ext cx="10515600" cy="4351338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Introduction into Data Roaming </a:t>
            </a:r>
            <a:r>
              <a:rPr lang="en-US" dirty="0"/>
              <a:t>-- Importance of global connectivity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Explanation of Roaming </a:t>
            </a:r>
            <a:r>
              <a:rPr lang="en-US" dirty="0"/>
              <a:t>-- Roaming allows mobile connection abroad using foreign networks. 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Challenges and Responses </a:t>
            </a:r>
            <a:r>
              <a:rPr lang="en-US" dirty="0"/>
              <a:t>-- High roaming fees led to low usage. The EU's response, the "Roam Like At Home" policy.</a:t>
            </a:r>
          </a:p>
        </p:txBody>
      </p:sp>
    </p:spTree>
    <p:extLst>
      <p:ext uri="{BB962C8B-B14F-4D97-AF65-F5344CB8AC3E}">
        <p14:creationId xmlns:p14="http://schemas.microsoft.com/office/powerpoint/2010/main" val="116215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968319-4284-865C-FB70-A40BBE01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641850"/>
            <a:ext cx="3611880" cy="1535865"/>
          </a:xfrm>
        </p:spPr>
        <p:txBody>
          <a:bodyPr>
            <a:noAutofit/>
          </a:bodyPr>
          <a:lstStyle/>
          <a:p>
            <a:r>
              <a:rPr lang="en-GB" sz="4000" b="1" dirty="0"/>
              <a:t>Mobile Communication Evolution</a:t>
            </a:r>
            <a:endParaRPr lang="en-AT" sz="4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6994E1-B07C-6A09-1BAA-FABEE3F34BF0}"/>
              </a:ext>
            </a:extLst>
          </p:cNvPr>
          <p:cNvSpPr txBox="1"/>
          <p:nvPr/>
        </p:nvSpPr>
        <p:spPr>
          <a:xfrm>
            <a:off x="11476653" y="6416698"/>
            <a:ext cx="354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4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F42EE93-FF36-4B15-926E-7ED27E22DCCB}"/>
              </a:ext>
            </a:extLst>
          </p:cNvPr>
          <p:cNvSpPr txBox="1"/>
          <p:nvPr/>
        </p:nvSpPr>
        <p:spPr>
          <a:xfrm>
            <a:off x="5291496" y="1148172"/>
            <a:ext cx="6346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From GSM to LTE: Mobile Tech Evolution</a:t>
            </a:r>
            <a:endParaRPr lang="en-AT" sz="2800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293FFFD-0586-0C2F-A701-F9B74226C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270" y="2570166"/>
            <a:ext cx="10515600" cy="4351338"/>
          </a:xfrm>
        </p:spPr>
        <p:txBody>
          <a:bodyPr/>
          <a:lstStyle/>
          <a:p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Definition of Roaming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Types of Roaming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History: GSM to LTE</a:t>
            </a:r>
          </a:p>
        </p:txBody>
      </p:sp>
      <p:pic>
        <p:nvPicPr>
          <p:cNvPr id="3" name="Grafik 2" descr="Ein Bild, das Diagramm, Screenshot, Reihe, parallel enthält.&#10;&#10;Automatisch generierte Beschreibung">
            <a:extLst>
              <a:ext uri="{FF2B5EF4-FFF2-40B4-BE49-F238E27FC236}">
                <a16:creationId xmlns:a16="http://schemas.microsoft.com/office/drawing/2014/main" id="{8FE5C8A8-6E68-A607-6DC5-1EF19839C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726" y="2531186"/>
            <a:ext cx="5579822" cy="420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968319-4284-865C-FB70-A40BBE01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5" y="641850"/>
            <a:ext cx="3857031" cy="1535865"/>
          </a:xfrm>
        </p:spPr>
        <p:txBody>
          <a:bodyPr>
            <a:normAutofit/>
          </a:bodyPr>
          <a:lstStyle/>
          <a:p>
            <a:r>
              <a:rPr lang="en-GB" sz="4000" b="1" dirty="0"/>
              <a:t>Roaming Prices</a:t>
            </a:r>
            <a:br>
              <a:rPr lang="en-GB" sz="4000" b="1" dirty="0"/>
            </a:br>
            <a:r>
              <a:rPr lang="en-GB" sz="4000" b="1" dirty="0"/>
              <a:t> &amp; Markets</a:t>
            </a:r>
            <a:endParaRPr lang="en-AT" sz="4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6994E1-B07C-6A09-1BAA-FABEE3F34BF0}"/>
              </a:ext>
            </a:extLst>
          </p:cNvPr>
          <p:cNvSpPr txBox="1"/>
          <p:nvPr/>
        </p:nvSpPr>
        <p:spPr>
          <a:xfrm>
            <a:off x="11476653" y="6416698"/>
            <a:ext cx="354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5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3D274BE-4C8B-2D31-D089-D27C283CA8F7}"/>
              </a:ext>
            </a:extLst>
          </p:cNvPr>
          <p:cNvSpPr txBox="1"/>
          <p:nvPr/>
        </p:nvSpPr>
        <p:spPr>
          <a:xfrm>
            <a:off x="5373914" y="1148172"/>
            <a:ext cx="595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Roaming Prices &amp; Market Dynamics</a:t>
            </a:r>
            <a:endParaRPr lang="en-AT" sz="2800" dirty="0"/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A9EA1B62-4091-6AFE-B951-0E101614ACAC}"/>
              </a:ext>
            </a:extLst>
          </p:cNvPr>
          <p:cNvSpPr txBox="1">
            <a:spLocks/>
          </p:cNvSpPr>
          <p:nvPr/>
        </p:nvSpPr>
        <p:spPr>
          <a:xfrm>
            <a:off x="757734" y="2589668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b="1" dirty="0"/>
              <a:t>Pricing Strategies</a:t>
            </a:r>
            <a:endParaRPr lang="en-AT" sz="3200" b="1" dirty="0"/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3902F057-D65F-D09B-4115-A8125A3A333A}"/>
              </a:ext>
            </a:extLst>
          </p:cNvPr>
          <p:cNvSpPr txBox="1">
            <a:spLocks/>
          </p:cNvSpPr>
          <p:nvPr/>
        </p:nvSpPr>
        <p:spPr>
          <a:xfrm>
            <a:off x="554416" y="3314764"/>
            <a:ext cx="5157787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Impact on consumer behavior and market competition.</a:t>
            </a:r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Evolution of strategies over time.</a:t>
            </a:r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Example: Vodafone's evolving approach in roaming pricing.</a:t>
            </a:r>
            <a:endParaRPr lang="en-AT" dirty="0"/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1BD8D344-2A95-F2DB-D5E6-186941E89F2F}"/>
              </a:ext>
            </a:extLst>
          </p:cNvPr>
          <p:cNvSpPr txBox="1">
            <a:spLocks/>
          </p:cNvSpPr>
          <p:nvPr/>
        </p:nvSpPr>
        <p:spPr>
          <a:xfrm>
            <a:off x="6138139" y="2605088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b="1" dirty="0"/>
              <a:t>Price Transparency</a:t>
            </a:r>
            <a:endParaRPr lang="en-AT" sz="3200" b="1" dirty="0"/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C692B311-4008-B5EF-527F-57D663723F3D}"/>
              </a:ext>
            </a:extLst>
          </p:cNvPr>
          <p:cNvSpPr txBox="1">
            <a:spLocks/>
          </p:cNvSpPr>
          <p:nvPr/>
        </p:nvSpPr>
        <p:spPr>
          <a:xfrm>
            <a:off x="5886827" y="3314764"/>
            <a:ext cx="5589825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Critical for understanding International Mobile Roaming (IMR) costs.</a:t>
            </a:r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European Commission's efforts to enhance consumer awareness.</a:t>
            </a:r>
          </a:p>
          <a:p>
            <a:pPr>
              <a:buFont typeface="Calibri" panose="020F0502020204030204" pitchFamily="34" charset="0"/>
              <a:buChar char="─"/>
            </a:pPr>
            <a:r>
              <a:rPr lang="en-US" dirty="0"/>
              <a:t>Regulatory measures to ensure clear and fair pricing in the market.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18873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968319-4284-865C-FB70-A40BBE01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641850"/>
            <a:ext cx="3611880" cy="1535865"/>
          </a:xfrm>
        </p:spPr>
        <p:txBody>
          <a:bodyPr>
            <a:normAutofit/>
          </a:bodyPr>
          <a:lstStyle/>
          <a:p>
            <a:r>
              <a:rPr lang="en-GB" sz="4000" b="1" dirty="0"/>
              <a:t>Roaming Regulations</a:t>
            </a:r>
            <a:endParaRPr lang="en-AT" sz="4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6994E1-B07C-6A09-1BAA-FABEE3F34BF0}"/>
              </a:ext>
            </a:extLst>
          </p:cNvPr>
          <p:cNvSpPr txBox="1"/>
          <p:nvPr/>
        </p:nvSpPr>
        <p:spPr>
          <a:xfrm>
            <a:off x="11476653" y="6416698"/>
            <a:ext cx="354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6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DB63D73-5593-B7D8-A28B-6F01D12C507B}"/>
              </a:ext>
            </a:extLst>
          </p:cNvPr>
          <p:cNvSpPr txBox="1"/>
          <p:nvPr/>
        </p:nvSpPr>
        <p:spPr>
          <a:xfrm>
            <a:off x="5213042" y="932728"/>
            <a:ext cx="609805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Regulatory Frameworks: </a:t>
            </a:r>
          </a:p>
          <a:p>
            <a:pPr algn="ctr"/>
            <a:r>
              <a:rPr lang="en-US" sz="2800" dirty="0"/>
              <a:t>Reshaping Data Roaming</a:t>
            </a:r>
            <a:endParaRPr lang="en-AT" sz="2800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C26DA76-0B68-F5F4-5FDB-2DAB4BA6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71" y="2676527"/>
            <a:ext cx="10909381" cy="4351338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EU regulatory measures </a:t>
            </a:r>
            <a:r>
              <a:rPr lang="en-US" dirty="0"/>
              <a:t>-- EU actions to reduce high roaming charges, aligning them with domestic rates for fairness in the market.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RLAH policy </a:t>
            </a:r>
            <a:r>
              <a:rPr lang="en-US" dirty="0"/>
              <a:t>--</a:t>
            </a:r>
            <a:r>
              <a:rPr lang="en-US" b="1" dirty="0"/>
              <a:t> </a:t>
            </a:r>
            <a:r>
              <a:rPr lang="en-US" dirty="0"/>
              <a:t>Eliminated extra charges for mobile use in the EU, allowing roaming at domestic prices.</a:t>
            </a:r>
            <a:endParaRPr lang="en-US" b="1" dirty="0"/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Market reaction to RLAH </a:t>
            </a:r>
            <a:r>
              <a:rPr lang="en-US" dirty="0"/>
              <a:t>-- Notable increase in mobile usage abroad with RLAH, yet usage levels remained lower compared to home usage.  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47320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968319-4284-865C-FB70-A40BBE019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641850"/>
            <a:ext cx="3611880" cy="1535865"/>
          </a:xfrm>
        </p:spPr>
        <p:txBody>
          <a:bodyPr>
            <a:normAutofit/>
          </a:bodyPr>
          <a:lstStyle/>
          <a:p>
            <a:r>
              <a:rPr lang="en-GB" sz="4000" b="1" dirty="0"/>
              <a:t>Conclusion</a:t>
            </a:r>
            <a:endParaRPr lang="en-AT" sz="40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E6994E1-B07C-6A09-1BAA-FABEE3F34BF0}"/>
              </a:ext>
            </a:extLst>
          </p:cNvPr>
          <p:cNvSpPr txBox="1"/>
          <p:nvPr/>
        </p:nvSpPr>
        <p:spPr>
          <a:xfrm>
            <a:off x="11476653" y="6416698"/>
            <a:ext cx="3545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7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DB63D73-5593-B7D8-A28B-6F01D12C507B}"/>
              </a:ext>
            </a:extLst>
          </p:cNvPr>
          <p:cNvSpPr txBox="1"/>
          <p:nvPr/>
        </p:nvSpPr>
        <p:spPr>
          <a:xfrm>
            <a:off x="5213042" y="1148172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Key Takeaways &amp; Future Outlook</a:t>
            </a:r>
            <a:endParaRPr lang="en-AT" sz="2800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C26DA76-0B68-F5F4-5FDB-2DAB4BA6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71" y="2676527"/>
            <a:ext cx="10909381" cy="4351338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Conclusion</a:t>
            </a:r>
            <a:r>
              <a:rPr lang="en-US" dirty="0"/>
              <a:t> -- Data roaming charges are shaped by evolving mobile technologies and regulations, impacting connectivity and costs.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Future Outlook </a:t>
            </a:r>
            <a:r>
              <a:rPr lang="en-US" dirty="0"/>
              <a:t>-- Ongoing dynamics in data roaming, with focus on regulatory impacts, consumer behavior, and new technologies like 5G.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r>
              <a:rPr lang="en-US" b="1" dirty="0"/>
              <a:t>Summary</a:t>
            </a:r>
            <a:r>
              <a:rPr lang="en-US" dirty="0"/>
              <a:t> -- Understanding data roaming is key in a connected world, blending technology, economics, and regulation for future industry strategies.</a:t>
            </a:r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>
              <a:buFont typeface="Calibri" panose="020F0502020204030204" pitchFamily="34" charset="0"/>
              <a:buChar char="─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2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in Bild, das Kunst, Licht, Screenshot, Fraktalkunst enthält.&#10;&#10;Automatisch generierte Beschreibung">
            <a:extLst>
              <a:ext uri="{FF2B5EF4-FFF2-40B4-BE49-F238E27FC236}">
                <a16:creationId xmlns:a16="http://schemas.microsoft.com/office/drawing/2014/main" id="{1D96A77D-3A65-B12D-9E8F-BEE2B29C93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E24B9A-60F1-290A-0199-01C67A75A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AT" sz="4800" b="1" dirty="0">
                <a:solidFill>
                  <a:schemeClr val="bg1"/>
                </a:solidFill>
              </a:rPr>
              <a:t>Thank you for your attention!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8FF1FE31-3472-411A-9443-87CAECBC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0819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4915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2" grpId="0"/>
      <p:bldP spid="46" grpId="0" animBg="1"/>
      <p:bldP spid="48" grpId="0" animBg="1"/>
      <p:bldP spid="3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338</Words>
  <Application>Microsoft Office PowerPoint</Application>
  <PresentationFormat>Breitbild</PresentationFormat>
  <Paragraphs>60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Comparison and Critical Comparison of Charges for Data Roaming</vt:lpstr>
      <vt:lpstr>Agenda</vt:lpstr>
      <vt:lpstr>Introduction into Data Roaming</vt:lpstr>
      <vt:lpstr>Mobile Communication Evolution</vt:lpstr>
      <vt:lpstr>Roaming Prices  &amp; Markets</vt:lpstr>
      <vt:lpstr>Roaming Regulations</vt:lpstr>
      <vt:lpstr>Conclusion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and Critical Comparison of Charges for Data Roaming</dc:title>
  <dc:creator>Mayrhofer, Franziska</dc:creator>
  <cp:lastModifiedBy>Mayrhofer, Franziska</cp:lastModifiedBy>
  <cp:revision>46</cp:revision>
  <dcterms:created xsi:type="dcterms:W3CDTF">2023-10-23T14:39:56Z</dcterms:created>
  <dcterms:modified xsi:type="dcterms:W3CDTF">2023-12-15T10:35:51Z</dcterms:modified>
</cp:coreProperties>
</file>