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Relationship Id="rId3" Type="http://schemas.openxmlformats.org/officeDocument/2006/relationships/image" Target="../media/image5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86431" y="91438"/>
            <a:ext cx="10796062" cy="67665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38327" y="720850"/>
            <a:ext cx="11515725" cy="6137275"/>
            <a:chOff x="338327" y="720850"/>
            <a:chExt cx="11515725" cy="6137275"/>
          </a:xfrm>
        </p:grpSpPr>
        <p:sp>
          <p:nvSpPr>
            <p:cNvPr id="3" name="object 3"/>
            <p:cNvSpPr/>
            <p:nvPr/>
          </p:nvSpPr>
          <p:spPr>
            <a:xfrm>
              <a:off x="338327" y="1174402"/>
              <a:ext cx="11515344" cy="568359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4872227" y="720850"/>
              <a:ext cx="5704332" cy="613714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5051" y="597558"/>
            <a:ext cx="12157075" cy="5826760"/>
            <a:chOff x="35051" y="597558"/>
            <a:chExt cx="12157075" cy="5826760"/>
          </a:xfrm>
        </p:grpSpPr>
        <p:sp>
          <p:nvSpPr>
            <p:cNvPr id="3" name="object 3"/>
            <p:cNvSpPr/>
            <p:nvPr/>
          </p:nvSpPr>
          <p:spPr>
            <a:xfrm>
              <a:off x="35051" y="597558"/>
              <a:ext cx="12156948" cy="582619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429767" y="2709672"/>
              <a:ext cx="11332464" cy="211074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2023-11-16T09:24:08Z</dcterms:created>
  <dcterms:modified xsi:type="dcterms:W3CDTF">2023-11-16T09:24:08Z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2023-11-16T00:00:00Z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2023-11-16T00:00:00Z</vt:filetime>
  </property>
</Properties>
</file>