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0" r:id="rId3"/>
    <p:sldId id="260" r:id="rId4"/>
    <p:sldId id="261" r:id="rId5"/>
    <p:sldId id="271" r:id="rId6"/>
    <p:sldId id="263" r:id="rId7"/>
    <p:sldId id="262" r:id="rId8"/>
    <p:sldId id="264" r:id="rId9"/>
    <p:sldId id="265" r:id="rId10"/>
    <p:sldId id="272" r:id="rId11"/>
    <p:sldId id="273" r:id="rId12"/>
    <p:sldId id="274" r:id="rId13"/>
    <p:sldId id="275" r:id="rId14"/>
    <p:sldId id="267" r:id="rId15"/>
    <p:sldId id="276" r:id="rId16"/>
    <p:sldId id="277" r:id="rId17"/>
    <p:sldId id="278" r:id="rId18"/>
    <p:sldId id="279" r:id="rId19"/>
    <p:sldId id="268" r:id="rId20"/>
    <p:sldId id="280" r:id="rId21"/>
    <p:sldId id="281" r:id="rId22"/>
    <p:sldId id="282" r:id="rId23"/>
    <p:sldId id="283" r:id="rId24"/>
    <p:sldId id="284" r:id="rId25"/>
    <p:sldId id="269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F485D-8C8D-41CF-9D90-3B90FCD0D130}" v="40" dt="2023-12-20T11:36:59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14" y="1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Frcena" userId="b39241536acb1857" providerId="LiveId" clId="{BA5F485D-8C8D-41CF-9D90-3B90FCD0D130}"/>
    <pc:docChg chg="undo redo custSel addSld delSld modSld sldOrd">
      <pc:chgData name="Florian Frcena" userId="b39241536acb1857" providerId="LiveId" clId="{BA5F485D-8C8D-41CF-9D90-3B90FCD0D130}" dt="2023-12-20T11:37:04.921" v="5214" actId="14100"/>
      <pc:docMkLst>
        <pc:docMk/>
      </pc:docMkLst>
      <pc:sldChg chg="addSp delSp modSp mod">
        <pc:chgData name="Florian Frcena" userId="b39241536acb1857" providerId="LiveId" clId="{BA5F485D-8C8D-41CF-9D90-3B90FCD0D130}" dt="2023-12-15T08:06:07.386" v="2638" actId="26606"/>
        <pc:sldMkLst>
          <pc:docMk/>
          <pc:sldMk cId="3088218995" sldId="256"/>
        </pc:sldMkLst>
        <pc:spChg chg="mod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6" creationId="{3383A745-F8C5-2000-4886-388B6D403F61}"/>
          </ac:spMkLst>
        </pc:spChg>
        <pc:spChg chg="del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17" creationId="{FFD48BC7-DC40-47DE-87EE-9F4B6ECB9ABB}"/>
          </ac:spMkLst>
        </pc:spChg>
        <pc:spChg chg="del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18" creationId="{E502BBC7-2C76-46F3-BC24-5985BC13DB88}"/>
          </ac:spMkLst>
        </pc:spChg>
        <pc:spChg chg="del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19" creationId="{C7F28D52-2A5F-4D23-81AE-7CB8B591C7AF}"/>
          </ac:spMkLst>
        </pc:spChg>
        <pc:spChg chg="del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20" creationId="{3629484E-3792-4B3D-89AD-7C8A1ED0E0D4}"/>
          </ac:spMkLst>
        </pc:spChg>
        <pc:spChg chg="add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25" creationId="{FFD48BC7-DC40-47DE-87EE-9F4B6ECB9ABB}"/>
          </ac:spMkLst>
        </pc:spChg>
        <pc:spChg chg="add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27" creationId="{E502BBC7-2C76-46F3-BC24-5985BC13DB88}"/>
          </ac:spMkLst>
        </pc:spChg>
        <pc:spChg chg="add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29" creationId="{C7F28D52-2A5F-4D23-81AE-7CB8B591C7AF}"/>
          </ac:spMkLst>
        </pc:spChg>
        <pc:spChg chg="add">
          <ac:chgData name="Florian Frcena" userId="b39241536acb1857" providerId="LiveId" clId="{BA5F485D-8C8D-41CF-9D90-3B90FCD0D130}" dt="2023-12-15T08:06:07.386" v="2638" actId="26606"/>
          <ac:spMkLst>
            <pc:docMk/>
            <pc:sldMk cId="3088218995" sldId="256"/>
            <ac:spMk id="31" creationId="{3629484E-3792-4B3D-89AD-7C8A1ED0E0D4}"/>
          </ac:spMkLst>
        </pc:spChg>
      </pc:sldChg>
      <pc:sldChg chg="del">
        <pc:chgData name="Florian Frcena" userId="b39241536acb1857" providerId="LiveId" clId="{BA5F485D-8C8D-41CF-9D90-3B90FCD0D130}" dt="2023-12-14T07:44:01.562" v="10" actId="2696"/>
        <pc:sldMkLst>
          <pc:docMk/>
          <pc:sldMk cId="1219784101" sldId="257"/>
        </pc:sldMkLst>
      </pc:sldChg>
      <pc:sldChg chg="del">
        <pc:chgData name="Florian Frcena" userId="b39241536acb1857" providerId="LiveId" clId="{BA5F485D-8C8D-41CF-9D90-3B90FCD0D130}" dt="2023-12-14T07:44:04.659" v="11" actId="2696"/>
        <pc:sldMkLst>
          <pc:docMk/>
          <pc:sldMk cId="3524991994" sldId="258"/>
        </pc:sldMkLst>
      </pc:sldChg>
      <pc:sldChg chg="del">
        <pc:chgData name="Florian Frcena" userId="b39241536acb1857" providerId="LiveId" clId="{BA5F485D-8C8D-41CF-9D90-3B90FCD0D130}" dt="2023-12-14T07:44:16.656" v="12" actId="2696"/>
        <pc:sldMkLst>
          <pc:docMk/>
          <pc:sldMk cId="3354104891" sldId="259"/>
        </pc:sldMkLst>
      </pc:sldChg>
      <pc:sldChg chg="modSp mod">
        <pc:chgData name="Florian Frcena" userId="b39241536acb1857" providerId="LiveId" clId="{BA5F485D-8C8D-41CF-9D90-3B90FCD0D130}" dt="2023-12-15T10:49:37.779" v="5077" actId="20577"/>
        <pc:sldMkLst>
          <pc:docMk/>
          <pc:sldMk cId="4281365271" sldId="260"/>
        </pc:sldMkLst>
        <pc:spChg chg="mod">
          <ac:chgData name="Florian Frcena" userId="b39241536acb1857" providerId="LiveId" clId="{BA5F485D-8C8D-41CF-9D90-3B90FCD0D130}" dt="2023-12-14T07:48:24.587" v="143" actId="122"/>
          <ac:spMkLst>
            <pc:docMk/>
            <pc:sldMk cId="4281365271" sldId="260"/>
            <ac:spMk id="2" creationId="{16539C5D-FA71-A0CC-CB92-24BBB0E24A64}"/>
          </ac:spMkLst>
        </pc:spChg>
        <pc:spChg chg="mod">
          <ac:chgData name="Florian Frcena" userId="b39241536acb1857" providerId="LiveId" clId="{BA5F485D-8C8D-41CF-9D90-3B90FCD0D130}" dt="2023-12-15T10:49:37.779" v="5077" actId="20577"/>
          <ac:spMkLst>
            <pc:docMk/>
            <pc:sldMk cId="4281365271" sldId="260"/>
            <ac:spMk id="3" creationId="{10F13C1F-E7FF-E068-1CCF-1AF792910A72}"/>
          </ac:spMkLst>
        </pc:spChg>
      </pc:sldChg>
      <pc:sldChg chg="addSp modSp mod setBg">
        <pc:chgData name="Florian Frcena" userId="b39241536acb1857" providerId="LiveId" clId="{BA5F485D-8C8D-41CF-9D90-3B90FCD0D130}" dt="2023-12-15T08:08:40.445" v="2654" actId="255"/>
        <pc:sldMkLst>
          <pc:docMk/>
          <pc:sldMk cId="1962739414" sldId="261"/>
        </pc:sldMkLst>
        <pc:spChg chg="mod">
          <ac:chgData name="Florian Frcena" userId="b39241536acb1857" providerId="LiveId" clId="{BA5F485D-8C8D-41CF-9D90-3B90FCD0D130}" dt="2023-12-15T08:08:18.597" v="2652" actId="26606"/>
          <ac:spMkLst>
            <pc:docMk/>
            <pc:sldMk cId="1962739414" sldId="261"/>
            <ac:spMk id="2" creationId="{DB57C757-38B5-5008-BF27-43D24DE6A18D}"/>
          </ac:spMkLst>
        </pc:spChg>
        <pc:spChg chg="mod">
          <ac:chgData name="Florian Frcena" userId="b39241536acb1857" providerId="LiveId" clId="{BA5F485D-8C8D-41CF-9D90-3B90FCD0D130}" dt="2023-12-15T08:08:40.445" v="2654" actId="255"/>
          <ac:spMkLst>
            <pc:docMk/>
            <pc:sldMk cId="1962739414" sldId="261"/>
            <ac:spMk id="3" creationId="{79D304EB-ACD3-8D8D-C267-C486D6BBDE84}"/>
          </ac:spMkLst>
        </pc:spChg>
        <pc:spChg chg="mod">
          <ac:chgData name="Florian Frcena" userId="b39241536acb1857" providerId="LiveId" clId="{BA5F485D-8C8D-41CF-9D90-3B90FCD0D130}" dt="2023-12-15T08:08:18.597" v="2652" actId="26606"/>
          <ac:spMkLst>
            <pc:docMk/>
            <pc:sldMk cId="1962739414" sldId="261"/>
            <ac:spMk id="4" creationId="{1FBF78A6-7505-07BC-AE43-2FB243CC36D9}"/>
          </ac:spMkLst>
        </pc:spChg>
        <pc:spChg chg="mod">
          <ac:chgData name="Florian Frcena" userId="b39241536acb1857" providerId="LiveId" clId="{BA5F485D-8C8D-41CF-9D90-3B90FCD0D130}" dt="2023-12-15T08:08:18.597" v="2652" actId="26606"/>
          <ac:spMkLst>
            <pc:docMk/>
            <pc:sldMk cId="1962739414" sldId="261"/>
            <ac:spMk id="5" creationId="{EC26364B-2965-5DC1-9875-5A40953FF606}"/>
          </ac:spMkLst>
        </pc:spChg>
        <pc:spChg chg="mod">
          <ac:chgData name="Florian Frcena" userId="b39241536acb1857" providerId="LiveId" clId="{BA5F485D-8C8D-41CF-9D90-3B90FCD0D130}" dt="2023-12-15T08:08:18.597" v="2652" actId="26606"/>
          <ac:spMkLst>
            <pc:docMk/>
            <pc:sldMk cId="1962739414" sldId="261"/>
            <ac:spMk id="6" creationId="{544D8D02-261D-7E2A-263E-17E9DD3F8143}"/>
          </ac:spMkLst>
        </pc:spChg>
        <pc:spChg chg="add">
          <ac:chgData name="Florian Frcena" userId="b39241536acb1857" providerId="LiveId" clId="{BA5F485D-8C8D-41CF-9D90-3B90FCD0D130}" dt="2023-12-15T08:08:18.597" v="2652" actId="26606"/>
          <ac:spMkLst>
            <pc:docMk/>
            <pc:sldMk cId="1962739414" sldId="261"/>
            <ac:spMk id="11" creationId="{A52B99F1-B2DC-437E-A8A1-A57F2F29F8D1}"/>
          </ac:spMkLst>
        </pc:spChg>
        <pc:spChg chg="add">
          <ac:chgData name="Florian Frcena" userId="b39241536acb1857" providerId="LiveId" clId="{BA5F485D-8C8D-41CF-9D90-3B90FCD0D130}" dt="2023-12-15T08:08:18.597" v="2652" actId="26606"/>
          <ac:spMkLst>
            <pc:docMk/>
            <pc:sldMk cId="1962739414" sldId="261"/>
            <ac:spMk id="13" creationId="{55F8BA08-3E38-4B70-B93A-74F08E092206}"/>
          </ac:spMkLst>
        </pc:spChg>
        <pc:spChg chg="add">
          <ac:chgData name="Florian Frcena" userId="b39241536acb1857" providerId="LiveId" clId="{BA5F485D-8C8D-41CF-9D90-3B90FCD0D130}" dt="2023-12-15T08:08:18.597" v="2652" actId="26606"/>
          <ac:spMkLst>
            <pc:docMk/>
            <pc:sldMk cId="1962739414" sldId="261"/>
            <ac:spMk id="15" creationId="{357F1B33-79AB-4A71-8CEC-4546D709B8C8}"/>
          </ac:spMkLst>
        </pc:spChg>
      </pc:sldChg>
      <pc:sldChg chg="addSp modSp mod">
        <pc:chgData name="Florian Frcena" userId="b39241536acb1857" providerId="LiveId" clId="{BA5F485D-8C8D-41CF-9D90-3B90FCD0D130}" dt="2023-12-15T10:50:11.539" v="5085" actId="15"/>
        <pc:sldMkLst>
          <pc:docMk/>
          <pc:sldMk cId="1692459148" sldId="262"/>
        </pc:sldMkLst>
        <pc:spChg chg="mod">
          <ac:chgData name="Florian Frcena" userId="b39241536acb1857" providerId="LiveId" clId="{BA5F485D-8C8D-41CF-9D90-3B90FCD0D130}" dt="2023-12-15T07:42:42.152" v="1427" actId="20577"/>
          <ac:spMkLst>
            <pc:docMk/>
            <pc:sldMk cId="1692459148" sldId="262"/>
            <ac:spMk id="2" creationId="{39663A81-5515-BE22-F922-6BA7F96079F8}"/>
          </ac:spMkLst>
        </pc:spChg>
        <pc:spChg chg="mod">
          <ac:chgData name="Florian Frcena" userId="b39241536acb1857" providerId="LiveId" clId="{BA5F485D-8C8D-41CF-9D90-3B90FCD0D130}" dt="2023-12-15T10:50:11.539" v="5085" actId="15"/>
          <ac:spMkLst>
            <pc:docMk/>
            <pc:sldMk cId="1692459148" sldId="262"/>
            <ac:spMk id="3" creationId="{FF5382AA-F5F3-1185-73CB-8910BDF6C7E1}"/>
          </ac:spMkLst>
        </pc:spChg>
        <pc:picChg chg="add mod">
          <ac:chgData name="Florian Frcena" userId="b39241536acb1857" providerId="LiveId" clId="{BA5F485D-8C8D-41CF-9D90-3B90FCD0D130}" dt="2023-12-15T08:12:47.621" v="2683" actId="1076"/>
          <ac:picMkLst>
            <pc:docMk/>
            <pc:sldMk cId="1692459148" sldId="262"/>
            <ac:picMk id="7" creationId="{7206D0FD-AFE4-7498-5345-8E004EB5069A}"/>
          </ac:picMkLst>
        </pc:picChg>
      </pc:sldChg>
      <pc:sldChg chg="addSp delSp modSp mod ord">
        <pc:chgData name="Florian Frcena" userId="b39241536acb1857" providerId="LiveId" clId="{BA5F485D-8C8D-41CF-9D90-3B90FCD0D130}" dt="2023-12-15T10:49:59.972" v="5081" actId="6549"/>
        <pc:sldMkLst>
          <pc:docMk/>
          <pc:sldMk cId="415783633" sldId="263"/>
        </pc:sldMkLst>
        <pc:spChg chg="del mod">
          <ac:chgData name="Florian Frcena" userId="b39241536acb1857" providerId="LiveId" clId="{BA5F485D-8C8D-41CF-9D90-3B90FCD0D130}" dt="2023-12-15T08:11:34.438" v="2673" actId="478"/>
          <ac:spMkLst>
            <pc:docMk/>
            <pc:sldMk cId="415783633" sldId="263"/>
            <ac:spMk id="2" creationId="{D4FBB7E7-73C0-105C-BA19-FFD914405AE5}"/>
          </ac:spMkLst>
        </pc:spChg>
        <pc:spChg chg="mod">
          <ac:chgData name="Florian Frcena" userId="b39241536acb1857" providerId="LiveId" clId="{BA5F485D-8C8D-41CF-9D90-3B90FCD0D130}" dt="2023-12-15T10:49:59.972" v="5081" actId="6549"/>
          <ac:spMkLst>
            <pc:docMk/>
            <pc:sldMk cId="415783633" sldId="263"/>
            <ac:spMk id="3" creationId="{9BB99450-2CA7-314C-4630-424EAC604D00}"/>
          </ac:spMkLst>
        </pc:spChg>
        <pc:spChg chg="add del mod">
          <ac:chgData name="Florian Frcena" userId="b39241536acb1857" providerId="LiveId" clId="{BA5F485D-8C8D-41CF-9D90-3B90FCD0D130}" dt="2023-12-15T08:11:36.977" v="2674" actId="478"/>
          <ac:spMkLst>
            <pc:docMk/>
            <pc:sldMk cId="415783633" sldId="263"/>
            <ac:spMk id="9" creationId="{CB7CFCAA-A9EE-D2F3-8503-97F63C2702A1}"/>
          </ac:spMkLst>
        </pc:spChg>
        <pc:picChg chg="add mod">
          <ac:chgData name="Florian Frcena" userId="b39241536acb1857" providerId="LiveId" clId="{BA5F485D-8C8D-41CF-9D90-3B90FCD0D130}" dt="2023-12-15T08:11:51.590" v="2677" actId="1076"/>
          <ac:picMkLst>
            <pc:docMk/>
            <pc:sldMk cId="415783633" sldId="263"/>
            <ac:picMk id="7" creationId="{86D5C2EF-9898-4334-E818-1F1DD27D5E30}"/>
          </ac:picMkLst>
        </pc:picChg>
      </pc:sldChg>
      <pc:sldChg chg="addSp modSp mod">
        <pc:chgData name="Florian Frcena" userId="b39241536acb1857" providerId="LiveId" clId="{BA5F485D-8C8D-41CF-9D90-3B90FCD0D130}" dt="2023-12-15T08:13:24.910" v="2686" actId="1076"/>
        <pc:sldMkLst>
          <pc:docMk/>
          <pc:sldMk cId="3277376502" sldId="264"/>
        </pc:sldMkLst>
        <pc:spChg chg="mod">
          <ac:chgData name="Florian Frcena" userId="b39241536acb1857" providerId="LiveId" clId="{BA5F485D-8C8D-41CF-9D90-3B90FCD0D130}" dt="2023-12-15T07:47:09.175" v="1673" actId="20577"/>
          <ac:spMkLst>
            <pc:docMk/>
            <pc:sldMk cId="3277376502" sldId="264"/>
            <ac:spMk id="2" creationId="{9EBBD85E-0964-00D0-83F9-119BCBCFC45C}"/>
          </ac:spMkLst>
        </pc:spChg>
        <pc:spChg chg="mod">
          <ac:chgData name="Florian Frcena" userId="b39241536acb1857" providerId="LiveId" clId="{BA5F485D-8C8D-41CF-9D90-3B90FCD0D130}" dt="2023-12-15T07:49:20.086" v="1868" actId="20577"/>
          <ac:spMkLst>
            <pc:docMk/>
            <pc:sldMk cId="3277376502" sldId="264"/>
            <ac:spMk id="3" creationId="{63003793-79D9-B504-60BC-AFBADC8B3609}"/>
          </ac:spMkLst>
        </pc:spChg>
        <pc:picChg chg="add mod">
          <ac:chgData name="Florian Frcena" userId="b39241536acb1857" providerId="LiveId" clId="{BA5F485D-8C8D-41CF-9D90-3B90FCD0D130}" dt="2023-12-15T08:13:24.910" v="2686" actId="1076"/>
          <ac:picMkLst>
            <pc:docMk/>
            <pc:sldMk cId="3277376502" sldId="264"/>
            <ac:picMk id="7" creationId="{393A3812-AEC0-06B5-F53C-2C9773541AB7}"/>
          </ac:picMkLst>
        </pc:picChg>
      </pc:sldChg>
      <pc:sldChg chg="addSp modSp mod">
        <pc:chgData name="Florian Frcena" userId="b39241536acb1857" providerId="LiveId" clId="{BA5F485D-8C8D-41CF-9D90-3B90FCD0D130}" dt="2023-12-15T08:14:31.365" v="2691" actId="1076"/>
        <pc:sldMkLst>
          <pc:docMk/>
          <pc:sldMk cId="932382607" sldId="265"/>
        </pc:sldMkLst>
        <pc:spChg chg="mod">
          <ac:chgData name="Florian Frcena" userId="b39241536acb1857" providerId="LiveId" clId="{BA5F485D-8C8D-41CF-9D90-3B90FCD0D130}" dt="2023-12-14T07:52:27.128" v="281" actId="122"/>
          <ac:spMkLst>
            <pc:docMk/>
            <pc:sldMk cId="932382607" sldId="265"/>
            <ac:spMk id="2" creationId="{F7C9FAB4-5307-B2FA-7284-095EDC1AB68E}"/>
          </ac:spMkLst>
        </pc:spChg>
        <pc:spChg chg="mod">
          <ac:chgData name="Florian Frcena" userId="b39241536acb1857" providerId="LiveId" clId="{BA5F485D-8C8D-41CF-9D90-3B90FCD0D130}" dt="2023-12-15T08:03:46.124" v="2591" actId="20577"/>
          <ac:spMkLst>
            <pc:docMk/>
            <pc:sldMk cId="932382607" sldId="265"/>
            <ac:spMk id="3" creationId="{CCB28E23-2FC6-CC14-A1E8-797DF246FA1C}"/>
          </ac:spMkLst>
        </pc:spChg>
        <pc:picChg chg="add mod">
          <ac:chgData name="Florian Frcena" userId="b39241536acb1857" providerId="LiveId" clId="{BA5F485D-8C8D-41CF-9D90-3B90FCD0D130}" dt="2023-12-15T08:14:31.365" v="2691" actId="1076"/>
          <ac:picMkLst>
            <pc:docMk/>
            <pc:sldMk cId="932382607" sldId="265"/>
            <ac:picMk id="7" creationId="{EB2C31AE-414E-A20D-3EB3-43AD06155A29}"/>
          </ac:picMkLst>
        </pc:picChg>
      </pc:sldChg>
      <pc:sldChg chg="del">
        <pc:chgData name="Florian Frcena" userId="b39241536acb1857" providerId="LiveId" clId="{BA5F485D-8C8D-41CF-9D90-3B90FCD0D130}" dt="2023-12-14T07:44:21.995" v="13" actId="2696"/>
        <pc:sldMkLst>
          <pc:docMk/>
          <pc:sldMk cId="1440302228" sldId="266"/>
        </pc:sldMkLst>
      </pc:sldChg>
      <pc:sldChg chg="addSp modSp mod">
        <pc:chgData name="Florian Frcena" userId="b39241536acb1857" providerId="LiveId" clId="{BA5F485D-8C8D-41CF-9D90-3B90FCD0D130}" dt="2023-12-15T08:15:12.014" v="2696" actId="1076"/>
        <pc:sldMkLst>
          <pc:docMk/>
          <pc:sldMk cId="3278535232" sldId="267"/>
        </pc:sldMkLst>
        <pc:spChg chg="mod">
          <ac:chgData name="Florian Frcena" userId="b39241536acb1857" providerId="LiveId" clId="{BA5F485D-8C8D-41CF-9D90-3B90FCD0D130}" dt="2023-12-14T07:52:29.946" v="282" actId="122"/>
          <ac:spMkLst>
            <pc:docMk/>
            <pc:sldMk cId="3278535232" sldId="267"/>
            <ac:spMk id="2" creationId="{08D23775-EC00-CCCE-0B58-5E720D5D58D3}"/>
          </ac:spMkLst>
        </pc:spChg>
        <pc:spChg chg="mod">
          <ac:chgData name="Florian Frcena" userId="b39241536acb1857" providerId="LiveId" clId="{BA5F485D-8C8D-41CF-9D90-3B90FCD0D130}" dt="2023-12-15T07:55:34.846" v="2230" actId="20577"/>
          <ac:spMkLst>
            <pc:docMk/>
            <pc:sldMk cId="3278535232" sldId="267"/>
            <ac:spMk id="3" creationId="{1C9A41AC-2F5F-B5FA-D0B6-F2FC3190F86B}"/>
          </ac:spMkLst>
        </pc:spChg>
        <pc:picChg chg="add mod">
          <ac:chgData name="Florian Frcena" userId="b39241536acb1857" providerId="LiveId" clId="{BA5F485D-8C8D-41CF-9D90-3B90FCD0D130}" dt="2023-12-15T08:15:12.014" v="2696" actId="1076"/>
          <ac:picMkLst>
            <pc:docMk/>
            <pc:sldMk cId="3278535232" sldId="267"/>
            <ac:picMk id="7" creationId="{7681FAD5-F021-03DD-0359-651A7788DB80}"/>
          </ac:picMkLst>
        </pc:picChg>
      </pc:sldChg>
      <pc:sldChg chg="addSp modSp mod">
        <pc:chgData name="Florian Frcena" userId="b39241536acb1857" providerId="LiveId" clId="{BA5F485D-8C8D-41CF-9D90-3B90FCD0D130}" dt="2023-12-15T08:16:34.851" v="2707" actId="1076"/>
        <pc:sldMkLst>
          <pc:docMk/>
          <pc:sldMk cId="2553651475" sldId="268"/>
        </pc:sldMkLst>
        <pc:spChg chg="mod">
          <ac:chgData name="Florian Frcena" userId="b39241536acb1857" providerId="LiveId" clId="{BA5F485D-8C8D-41CF-9D90-3B90FCD0D130}" dt="2023-12-14T07:52:32.775" v="283" actId="122"/>
          <ac:spMkLst>
            <pc:docMk/>
            <pc:sldMk cId="2553651475" sldId="268"/>
            <ac:spMk id="2" creationId="{C9456306-C8BC-A76D-E3D1-E893342EF3A1}"/>
          </ac:spMkLst>
        </pc:spChg>
        <pc:spChg chg="mod">
          <ac:chgData name="Florian Frcena" userId="b39241536acb1857" providerId="LiveId" clId="{BA5F485D-8C8D-41CF-9D90-3B90FCD0D130}" dt="2023-12-15T07:58:32.373" v="2395" actId="20577"/>
          <ac:spMkLst>
            <pc:docMk/>
            <pc:sldMk cId="2553651475" sldId="268"/>
            <ac:spMk id="3" creationId="{D0722945-E11E-F258-10A3-DD80D0E6A1F2}"/>
          </ac:spMkLst>
        </pc:spChg>
        <pc:picChg chg="add mod">
          <ac:chgData name="Florian Frcena" userId="b39241536acb1857" providerId="LiveId" clId="{BA5F485D-8C8D-41CF-9D90-3B90FCD0D130}" dt="2023-12-15T08:16:34.851" v="2707" actId="1076"/>
          <ac:picMkLst>
            <pc:docMk/>
            <pc:sldMk cId="2553651475" sldId="268"/>
            <ac:picMk id="7" creationId="{50EEF253-A766-D4CA-2DF0-60A63B183DCC}"/>
          </ac:picMkLst>
        </pc:picChg>
      </pc:sldChg>
      <pc:sldChg chg="addSp modSp mod setBg">
        <pc:chgData name="Florian Frcena" userId="b39241536acb1857" providerId="LiveId" clId="{BA5F485D-8C8D-41CF-9D90-3B90FCD0D130}" dt="2023-12-15T08:15:39.958" v="2699" actId="255"/>
        <pc:sldMkLst>
          <pc:docMk/>
          <pc:sldMk cId="2299405696" sldId="269"/>
        </pc:sldMkLst>
        <pc:spChg chg="mod">
          <ac:chgData name="Florian Frcena" userId="b39241536acb1857" providerId="LiveId" clId="{BA5F485D-8C8D-41CF-9D90-3B90FCD0D130}" dt="2023-12-15T08:15:26.675" v="2697" actId="26606"/>
          <ac:spMkLst>
            <pc:docMk/>
            <pc:sldMk cId="2299405696" sldId="269"/>
            <ac:spMk id="2" creationId="{8D79D5D1-2771-D8D5-31EE-A3D0319C6BAD}"/>
          </ac:spMkLst>
        </pc:spChg>
        <pc:spChg chg="mod">
          <ac:chgData name="Florian Frcena" userId="b39241536acb1857" providerId="LiveId" clId="{BA5F485D-8C8D-41CF-9D90-3B90FCD0D130}" dt="2023-12-15T08:15:39.958" v="2699" actId="255"/>
          <ac:spMkLst>
            <pc:docMk/>
            <pc:sldMk cId="2299405696" sldId="269"/>
            <ac:spMk id="3" creationId="{1FAD2550-02FD-166A-26E0-F2EBBAEC081E}"/>
          </ac:spMkLst>
        </pc:spChg>
        <pc:spChg chg="mod">
          <ac:chgData name="Florian Frcena" userId="b39241536acb1857" providerId="LiveId" clId="{BA5F485D-8C8D-41CF-9D90-3B90FCD0D130}" dt="2023-12-15T08:15:26.675" v="2697" actId="26606"/>
          <ac:spMkLst>
            <pc:docMk/>
            <pc:sldMk cId="2299405696" sldId="269"/>
            <ac:spMk id="4" creationId="{28384B52-23B8-7EFA-9337-BD39A96B5B96}"/>
          </ac:spMkLst>
        </pc:spChg>
        <pc:spChg chg="mod">
          <ac:chgData name="Florian Frcena" userId="b39241536acb1857" providerId="LiveId" clId="{BA5F485D-8C8D-41CF-9D90-3B90FCD0D130}" dt="2023-12-15T08:15:26.675" v="2697" actId="26606"/>
          <ac:spMkLst>
            <pc:docMk/>
            <pc:sldMk cId="2299405696" sldId="269"/>
            <ac:spMk id="5" creationId="{44A2ADFF-C8C6-4A73-96FD-79644930B86F}"/>
          </ac:spMkLst>
        </pc:spChg>
        <pc:spChg chg="mod">
          <ac:chgData name="Florian Frcena" userId="b39241536acb1857" providerId="LiveId" clId="{BA5F485D-8C8D-41CF-9D90-3B90FCD0D130}" dt="2023-12-15T08:15:26.675" v="2697" actId="26606"/>
          <ac:spMkLst>
            <pc:docMk/>
            <pc:sldMk cId="2299405696" sldId="269"/>
            <ac:spMk id="6" creationId="{BAB4D00C-DBA1-30F5-6543-0BE26D0DB153}"/>
          </ac:spMkLst>
        </pc:spChg>
        <pc:spChg chg="add">
          <ac:chgData name="Florian Frcena" userId="b39241536acb1857" providerId="LiveId" clId="{BA5F485D-8C8D-41CF-9D90-3B90FCD0D130}" dt="2023-12-15T08:15:26.675" v="2697" actId="26606"/>
          <ac:spMkLst>
            <pc:docMk/>
            <pc:sldMk cId="2299405696" sldId="269"/>
            <ac:spMk id="11" creationId="{A52B99F1-B2DC-437E-A8A1-A57F2F29F8D1}"/>
          </ac:spMkLst>
        </pc:spChg>
        <pc:spChg chg="add">
          <ac:chgData name="Florian Frcena" userId="b39241536acb1857" providerId="LiveId" clId="{BA5F485D-8C8D-41CF-9D90-3B90FCD0D130}" dt="2023-12-15T08:15:26.675" v="2697" actId="26606"/>
          <ac:spMkLst>
            <pc:docMk/>
            <pc:sldMk cId="2299405696" sldId="269"/>
            <ac:spMk id="13" creationId="{55F8BA08-3E38-4B70-B93A-74F08E092206}"/>
          </ac:spMkLst>
        </pc:spChg>
        <pc:spChg chg="add">
          <ac:chgData name="Florian Frcena" userId="b39241536acb1857" providerId="LiveId" clId="{BA5F485D-8C8D-41CF-9D90-3B90FCD0D130}" dt="2023-12-15T08:15:26.675" v="2697" actId="26606"/>
          <ac:spMkLst>
            <pc:docMk/>
            <pc:sldMk cId="2299405696" sldId="269"/>
            <ac:spMk id="15" creationId="{357F1B33-79AB-4A71-8CEC-4546D709B8C8}"/>
          </ac:spMkLst>
        </pc:spChg>
      </pc:sldChg>
      <pc:sldChg chg="addSp delSp modSp new mod setBg">
        <pc:chgData name="Florian Frcena" userId="b39241536acb1857" providerId="LiveId" clId="{BA5F485D-8C8D-41CF-9D90-3B90FCD0D130}" dt="2023-12-15T08:08:49.925" v="2655" actId="255"/>
        <pc:sldMkLst>
          <pc:docMk/>
          <pc:sldMk cId="3638168775" sldId="270"/>
        </pc:sldMkLst>
        <pc:spChg chg="mod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2" creationId="{5BCDCACF-800F-D7BA-0082-EA1F4BEEB4B3}"/>
          </ac:spMkLst>
        </pc:spChg>
        <pc:spChg chg="add del mod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3" creationId="{6B274B16-8240-5C55-197A-319582B30AF0}"/>
          </ac:spMkLst>
        </pc:spChg>
        <pc:spChg chg="mod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4" creationId="{CAD7AAE0-22DF-88B9-27E9-9D5D04306AFB}"/>
          </ac:spMkLst>
        </pc:spChg>
        <pc:spChg chg="mod">
          <ac:chgData name="Florian Frcena" userId="b39241536acb1857" providerId="LiveId" clId="{BA5F485D-8C8D-41CF-9D90-3B90FCD0D130}" dt="2023-12-15T08:06:49.072" v="2645" actId="26606"/>
          <ac:spMkLst>
            <pc:docMk/>
            <pc:sldMk cId="3638168775" sldId="270"/>
            <ac:spMk id="5" creationId="{07B775C9-07EC-2D84-237B-83A2BF356647}"/>
          </ac:spMkLst>
        </pc:spChg>
        <pc:spChg chg="mod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6" creationId="{34473F48-A92F-C962-75A7-906FA2F8C79F}"/>
          </ac:spMkLst>
        </pc:spChg>
        <pc:spChg chg="add del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11" creationId="{E777E57D-6A88-4B5B-A068-2BA7FF4E8CCA}"/>
          </ac:spMkLst>
        </pc:spChg>
        <pc:spChg chg="add del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13" creationId="{F7117410-A2A4-4085-9ADC-46744551DBDE}"/>
          </ac:spMkLst>
        </pc:spChg>
        <pc:spChg chg="add del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15" creationId="{99F74EB5-E547-4FB4-95F5-BCC788F3C4A0}"/>
          </ac:spMkLst>
        </pc:spChg>
        <pc:spChg chg="add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20" creationId="{A52B99F1-B2DC-437E-A8A1-A57F2F29F8D1}"/>
          </ac:spMkLst>
        </pc:spChg>
        <pc:spChg chg="add mod">
          <ac:chgData name="Florian Frcena" userId="b39241536acb1857" providerId="LiveId" clId="{BA5F485D-8C8D-41CF-9D90-3B90FCD0D130}" dt="2023-12-15T08:08:49.925" v="2655" actId="255"/>
          <ac:spMkLst>
            <pc:docMk/>
            <pc:sldMk cId="3638168775" sldId="270"/>
            <ac:spMk id="21" creationId="{6B274B16-8240-5C55-197A-319582B30AF0}"/>
          </ac:spMkLst>
        </pc:spChg>
        <pc:spChg chg="add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22" creationId="{55F8BA08-3E38-4B70-B93A-74F08E092206}"/>
          </ac:spMkLst>
        </pc:spChg>
        <pc:spChg chg="add">
          <ac:chgData name="Florian Frcena" userId="b39241536acb1857" providerId="LiveId" clId="{BA5F485D-8C8D-41CF-9D90-3B90FCD0D130}" dt="2023-12-15T08:07:24.729" v="2650" actId="26606"/>
          <ac:spMkLst>
            <pc:docMk/>
            <pc:sldMk cId="3638168775" sldId="270"/>
            <ac:spMk id="24" creationId="{357F1B33-79AB-4A71-8CEC-4546D709B8C8}"/>
          </ac:spMkLst>
        </pc:spChg>
        <pc:graphicFrameChg chg="add del">
          <ac:chgData name="Florian Frcena" userId="b39241536acb1857" providerId="LiveId" clId="{BA5F485D-8C8D-41CF-9D90-3B90FCD0D130}" dt="2023-12-15T08:07:14.013" v="2647" actId="26606"/>
          <ac:graphicFrameMkLst>
            <pc:docMk/>
            <pc:sldMk cId="3638168775" sldId="270"/>
            <ac:graphicFrameMk id="17" creationId="{181C765A-3DD2-9957-5637-C7D65B56047A}"/>
          </ac:graphicFrameMkLst>
        </pc:graphicFrameChg>
        <pc:graphicFrameChg chg="add del">
          <ac:chgData name="Florian Frcena" userId="b39241536acb1857" providerId="LiveId" clId="{BA5F485D-8C8D-41CF-9D90-3B90FCD0D130}" dt="2023-12-15T08:07:24.719" v="2649" actId="26606"/>
          <ac:graphicFrameMkLst>
            <pc:docMk/>
            <pc:sldMk cId="3638168775" sldId="270"/>
            <ac:graphicFrameMk id="19" creationId="{AD7261E5-BE0D-45B2-3FE7-CE4E5AD6C764}"/>
          </ac:graphicFrameMkLst>
        </pc:graphicFrameChg>
      </pc:sldChg>
      <pc:sldChg chg="addSp modSp new mod ord">
        <pc:chgData name="Florian Frcena" userId="b39241536acb1857" providerId="LiveId" clId="{BA5F485D-8C8D-41CF-9D90-3B90FCD0D130}" dt="2023-12-15T10:49:51.675" v="5079" actId="6549"/>
        <pc:sldMkLst>
          <pc:docMk/>
          <pc:sldMk cId="3995322278" sldId="271"/>
        </pc:sldMkLst>
        <pc:spChg chg="mod">
          <ac:chgData name="Florian Frcena" userId="b39241536acb1857" providerId="LiveId" clId="{BA5F485D-8C8D-41CF-9D90-3B90FCD0D130}" dt="2023-12-15T07:33:48.559" v="888" actId="122"/>
          <ac:spMkLst>
            <pc:docMk/>
            <pc:sldMk cId="3995322278" sldId="271"/>
            <ac:spMk id="2" creationId="{8C403FFE-A4BE-D9C2-71A5-5BCF6A562AE4}"/>
          </ac:spMkLst>
        </pc:spChg>
        <pc:spChg chg="mod">
          <ac:chgData name="Florian Frcena" userId="b39241536acb1857" providerId="LiveId" clId="{BA5F485D-8C8D-41CF-9D90-3B90FCD0D130}" dt="2023-12-15T10:49:51.675" v="5079" actId="6549"/>
          <ac:spMkLst>
            <pc:docMk/>
            <pc:sldMk cId="3995322278" sldId="271"/>
            <ac:spMk id="3" creationId="{CA4FAED4-7E36-7923-EC6F-4273EBD02866}"/>
          </ac:spMkLst>
        </pc:spChg>
        <pc:picChg chg="add mod">
          <ac:chgData name="Florian Frcena" userId="b39241536acb1857" providerId="LiveId" clId="{BA5F485D-8C8D-41CF-9D90-3B90FCD0D130}" dt="2023-12-15T08:09:53.177" v="2659" actId="1076"/>
          <ac:picMkLst>
            <pc:docMk/>
            <pc:sldMk cId="3995322278" sldId="271"/>
            <ac:picMk id="7" creationId="{D6E2E819-DA47-3182-BB36-94802974E32B}"/>
          </ac:picMkLst>
        </pc:picChg>
        <pc:picChg chg="add mod">
          <ac:chgData name="Florian Frcena" userId="b39241536acb1857" providerId="LiveId" clId="{BA5F485D-8C8D-41CF-9D90-3B90FCD0D130}" dt="2023-12-15T08:10:26.674" v="2667" actId="1076"/>
          <ac:picMkLst>
            <pc:docMk/>
            <pc:sldMk cId="3995322278" sldId="271"/>
            <ac:picMk id="8" creationId="{46DFA2F3-DA79-581F-7ED3-2CD793F670DD}"/>
          </ac:picMkLst>
        </pc:picChg>
      </pc:sldChg>
      <pc:sldChg chg="addSp delSp modSp new mod">
        <pc:chgData name="Florian Frcena" userId="b39241536acb1857" providerId="LiveId" clId="{BA5F485D-8C8D-41CF-9D90-3B90FCD0D130}" dt="2023-12-20T11:29:09.144" v="5121" actId="1076"/>
        <pc:sldMkLst>
          <pc:docMk/>
          <pc:sldMk cId="2381648316" sldId="272"/>
        </pc:sldMkLst>
        <pc:spChg chg="mod">
          <ac:chgData name="Florian Frcena" userId="b39241536acb1857" providerId="LiveId" clId="{BA5F485D-8C8D-41CF-9D90-3B90FCD0D130}" dt="2023-12-15T10:50:29.897" v="5086" actId="122"/>
          <ac:spMkLst>
            <pc:docMk/>
            <pc:sldMk cId="2381648316" sldId="272"/>
            <ac:spMk id="2" creationId="{DF7CACF0-133E-9B61-A50C-71DD67AD84FF}"/>
          </ac:spMkLst>
        </pc:spChg>
        <pc:spChg chg="add del mod">
          <ac:chgData name="Florian Frcena" userId="b39241536acb1857" providerId="LiveId" clId="{BA5F485D-8C8D-41CF-9D90-3B90FCD0D130}" dt="2023-12-15T10:01:24.263" v="2819" actId="20577"/>
          <ac:spMkLst>
            <pc:docMk/>
            <pc:sldMk cId="2381648316" sldId="272"/>
            <ac:spMk id="3" creationId="{EC14A3D0-D90F-B654-3EC0-C6A25BEE4273}"/>
          </ac:spMkLst>
        </pc:spChg>
        <pc:picChg chg="add del mod">
          <ac:chgData name="Florian Frcena" userId="b39241536acb1857" providerId="LiveId" clId="{BA5F485D-8C8D-41CF-9D90-3B90FCD0D130}" dt="2023-12-15T10:00:12.707" v="2711"/>
          <ac:picMkLst>
            <pc:docMk/>
            <pc:sldMk cId="2381648316" sldId="272"/>
            <ac:picMk id="7" creationId="{D31BE90C-B5BA-DE1F-7009-B3DF68AD012F}"/>
          </ac:picMkLst>
        </pc:picChg>
        <pc:picChg chg="add del mod">
          <ac:chgData name="Florian Frcena" userId="b39241536acb1857" providerId="LiveId" clId="{BA5F485D-8C8D-41CF-9D90-3B90FCD0D130}" dt="2023-12-20T11:28:48.388" v="5117" actId="478"/>
          <ac:picMkLst>
            <pc:docMk/>
            <pc:sldMk cId="2381648316" sldId="272"/>
            <ac:picMk id="8" creationId="{E47B592E-FCCB-52D7-7DCB-D0FB6387E232}"/>
          </ac:picMkLst>
        </pc:picChg>
        <pc:picChg chg="add mod">
          <ac:chgData name="Florian Frcena" userId="b39241536acb1857" providerId="LiveId" clId="{BA5F485D-8C8D-41CF-9D90-3B90FCD0D130}" dt="2023-12-20T11:29:09.144" v="5121" actId="1076"/>
          <ac:picMkLst>
            <pc:docMk/>
            <pc:sldMk cId="2381648316" sldId="272"/>
            <ac:picMk id="9" creationId="{BBB3859F-C6BB-7547-A87E-A06199B6132B}"/>
          </ac:picMkLst>
        </pc:picChg>
      </pc:sldChg>
      <pc:sldChg chg="addSp delSp modSp new mod">
        <pc:chgData name="Florian Frcena" userId="b39241536acb1857" providerId="LiveId" clId="{BA5F485D-8C8D-41CF-9D90-3B90FCD0D130}" dt="2023-12-20T11:30:06.506" v="5130" actId="1076"/>
        <pc:sldMkLst>
          <pc:docMk/>
          <pc:sldMk cId="4114773701" sldId="273"/>
        </pc:sldMkLst>
        <pc:spChg chg="mod">
          <ac:chgData name="Florian Frcena" userId="b39241536acb1857" providerId="LiveId" clId="{BA5F485D-8C8D-41CF-9D90-3B90FCD0D130}" dt="2023-12-15T10:50:36.052" v="5087" actId="122"/>
          <ac:spMkLst>
            <pc:docMk/>
            <pc:sldMk cId="4114773701" sldId="273"/>
            <ac:spMk id="2" creationId="{B12D36D4-57C0-C332-A7D3-444B04472D41}"/>
          </ac:spMkLst>
        </pc:spChg>
        <pc:spChg chg="mod">
          <ac:chgData name="Florian Frcena" userId="b39241536acb1857" providerId="LiveId" clId="{BA5F485D-8C8D-41CF-9D90-3B90FCD0D130}" dt="2023-12-15T10:04:05.242" v="2949" actId="20577"/>
          <ac:spMkLst>
            <pc:docMk/>
            <pc:sldMk cId="4114773701" sldId="273"/>
            <ac:spMk id="3" creationId="{1A180862-0AD5-01C5-BFD7-367FEF45F1C1}"/>
          </ac:spMkLst>
        </pc:spChg>
        <pc:picChg chg="add del mod">
          <ac:chgData name="Florian Frcena" userId="b39241536acb1857" providerId="LiveId" clId="{BA5F485D-8C8D-41CF-9D90-3B90FCD0D130}" dt="2023-12-20T11:29:32.207" v="5122" actId="478"/>
          <ac:picMkLst>
            <pc:docMk/>
            <pc:sldMk cId="4114773701" sldId="273"/>
            <ac:picMk id="7" creationId="{D4D2613E-1286-12DA-BD59-B6DDEC845662}"/>
          </ac:picMkLst>
        </pc:picChg>
        <pc:picChg chg="add mod">
          <ac:chgData name="Florian Frcena" userId="b39241536acb1857" providerId="LiveId" clId="{BA5F485D-8C8D-41CF-9D90-3B90FCD0D130}" dt="2023-12-20T11:30:06.506" v="5130" actId="1076"/>
          <ac:picMkLst>
            <pc:docMk/>
            <pc:sldMk cId="4114773701" sldId="273"/>
            <ac:picMk id="9" creationId="{59AD19A1-60DB-D51C-B19E-44A99DF9D4EE}"/>
          </ac:picMkLst>
        </pc:picChg>
      </pc:sldChg>
      <pc:sldChg chg="addSp delSp modSp new mod">
        <pc:chgData name="Florian Frcena" userId="b39241536acb1857" providerId="LiveId" clId="{BA5F485D-8C8D-41CF-9D90-3B90FCD0D130}" dt="2023-12-20T11:30:54.158" v="5140" actId="1076"/>
        <pc:sldMkLst>
          <pc:docMk/>
          <pc:sldMk cId="2209244919" sldId="274"/>
        </pc:sldMkLst>
        <pc:spChg chg="mod">
          <ac:chgData name="Florian Frcena" userId="b39241536acb1857" providerId="LiveId" clId="{BA5F485D-8C8D-41CF-9D90-3B90FCD0D130}" dt="2023-12-15T10:50:43.345" v="5088" actId="122"/>
          <ac:spMkLst>
            <pc:docMk/>
            <pc:sldMk cId="2209244919" sldId="274"/>
            <ac:spMk id="2" creationId="{8229088A-1EB9-CC4D-1511-2FEB6E89DB35}"/>
          </ac:spMkLst>
        </pc:spChg>
        <pc:spChg chg="mod">
          <ac:chgData name="Florian Frcena" userId="b39241536acb1857" providerId="LiveId" clId="{BA5F485D-8C8D-41CF-9D90-3B90FCD0D130}" dt="2023-12-15T10:08:24.574" v="3169" actId="20577"/>
          <ac:spMkLst>
            <pc:docMk/>
            <pc:sldMk cId="2209244919" sldId="274"/>
            <ac:spMk id="3" creationId="{EA1689FD-DD39-D8CE-42C0-00607BDE6D80}"/>
          </ac:spMkLst>
        </pc:spChg>
        <pc:picChg chg="add del mod">
          <ac:chgData name="Florian Frcena" userId="b39241536acb1857" providerId="LiveId" clId="{BA5F485D-8C8D-41CF-9D90-3B90FCD0D130}" dt="2023-12-20T11:30:29.073" v="5131" actId="478"/>
          <ac:picMkLst>
            <pc:docMk/>
            <pc:sldMk cId="2209244919" sldId="274"/>
            <ac:picMk id="7" creationId="{7CE02D02-4596-E8C3-705E-99A7511B7944}"/>
          </ac:picMkLst>
        </pc:picChg>
        <pc:picChg chg="add mod">
          <ac:chgData name="Florian Frcena" userId="b39241536acb1857" providerId="LiveId" clId="{BA5F485D-8C8D-41CF-9D90-3B90FCD0D130}" dt="2023-12-20T11:30:54.158" v="5140" actId="1076"/>
          <ac:picMkLst>
            <pc:docMk/>
            <pc:sldMk cId="2209244919" sldId="274"/>
            <ac:picMk id="9" creationId="{A724B666-4B69-8F4D-2B90-A0AD7318640D}"/>
          </ac:picMkLst>
        </pc:picChg>
      </pc:sldChg>
      <pc:sldChg chg="addSp delSp modSp new mod">
        <pc:chgData name="Florian Frcena" userId="b39241536acb1857" providerId="LiveId" clId="{BA5F485D-8C8D-41CF-9D90-3B90FCD0D130}" dt="2023-12-20T11:31:31.120" v="5146" actId="14100"/>
        <pc:sldMkLst>
          <pc:docMk/>
          <pc:sldMk cId="3261853900" sldId="275"/>
        </pc:sldMkLst>
        <pc:spChg chg="mod">
          <ac:chgData name="Florian Frcena" userId="b39241536acb1857" providerId="LiveId" clId="{BA5F485D-8C8D-41CF-9D90-3B90FCD0D130}" dt="2023-12-15T10:50:48.475" v="5089" actId="122"/>
          <ac:spMkLst>
            <pc:docMk/>
            <pc:sldMk cId="3261853900" sldId="275"/>
            <ac:spMk id="2" creationId="{50E56B7B-F570-D078-3345-1DE846213748}"/>
          </ac:spMkLst>
        </pc:spChg>
        <pc:spChg chg="mod">
          <ac:chgData name="Florian Frcena" userId="b39241536acb1857" providerId="LiveId" clId="{BA5F485D-8C8D-41CF-9D90-3B90FCD0D130}" dt="2023-12-15T10:13:49.110" v="3399" actId="20577"/>
          <ac:spMkLst>
            <pc:docMk/>
            <pc:sldMk cId="3261853900" sldId="275"/>
            <ac:spMk id="3" creationId="{F139F579-6F50-AF09-13F1-A7B7C2101A99}"/>
          </ac:spMkLst>
        </pc:spChg>
        <pc:picChg chg="add del mod">
          <ac:chgData name="Florian Frcena" userId="b39241536acb1857" providerId="LiveId" clId="{BA5F485D-8C8D-41CF-9D90-3B90FCD0D130}" dt="2023-12-20T11:31:12.807" v="5141" actId="478"/>
          <ac:picMkLst>
            <pc:docMk/>
            <pc:sldMk cId="3261853900" sldId="275"/>
            <ac:picMk id="7" creationId="{221EBBD5-98F5-91A2-2D67-303B4DD85E22}"/>
          </ac:picMkLst>
        </pc:picChg>
        <pc:picChg chg="add mod">
          <ac:chgData name="Florian Frcena" userId="b39241536acb1857" providerId="LiveId" clId="{BA5F485D-8C8D-41CF-9D90-3B90FCD0D130}" dt="2023-12-20T11:31:31.120" v="5146" actId="14100"/>
          <ac:picMkLst>
            <pc:docMk/>
            <pc:sldMk cId="3261853900" sldId="275"/>
            <ac:picMk id="9" creationId="{AA328AD9-4FBF-FDE6-AE6F-83154A358B15}"/>
          </ac:picMkLst>
        </pc:picChg>
      </pc:sldChg>
      <pc:sldChg chg="addSp delSp modSp new mod">
        <pc:chgData name="Florian Frcena" userId="b39241536acb1857" providerId="LiveId" clId="{BA5F485D-8C8D-41CF-9D90-3B90FCD0D130}" dt="2023-12-20T11:32:08.050" v="5151" actId="1076"/>
        <pc:sldMkLst>
          <pc:docMk/>
          <pc:sldMk cId="42786738" sldId="276"/>
        </pc:sldMkLst>
        <pc:spChg chg="mod">
          <ac:chgData name="Florian Frcena" userId="b39241536acb1857" providerId="LiveId" clId="{BA5F485D-8C8D-41CF-9D90-3B90FCD0D130}" dt="2023-12-15T10:50:53.892" v="5090" actId="122"/>
          <ac:spMkLst>
            <pc:docMk/>
            <pc:sldMk cId="42786738" sldId="276"/>
            <ac:spMk id="2" creationId="{564263AC-DDB5-C4FE-ABED-BA6CD1962C17}"/>
          </ac:spMkLst>
        </pc:spChg>
        <pc:spChg chg="add del mod">
          <ac:chgData name="Florian Frcena" userId="b39241536acb1857" providerId="LiveId" clId="{BA5F485D-8C8D-41CF-9D90-3B90FCD0D130}" dt="2023-12-15T10:16:25.435" v="3473" actId="20577"/>
          <ac:spMkLst>
            <pc:docMk/>
            <pc:sldMk cId="42786738" sldId="276"/>
            <ac:spMk id="3" creationId="{DA359C4C-B8C3-CC06-496C-F5FF1A0DE5DC}"/>
          </ac:spMkLst>
        </pc:spChg>
        <pc:picChg chg="add del mod">
          <ac:chgData name="Florian Frcena" userId="b39241536acb1857" providerId="LiveId" clId="{BA5F485D-8C8D-41CF-9D90-3B90FCD0D130}" dt="2023-12-15T10:14:55.526" v="3403"/>
          <ac:picMkLst>
            <pc:docMk/>
            <pc:sldMk cId="42786738" sldId="276"/>
            <ac:picMk id="7" creationId="{2D68989B-CDCE-0B01-8699-2AFD141127DA}"/>
          </ac:picMkLst>
        </pc:picChg>
        <pc:picChg chg="add del mod">
          <ac:chgData name="Florian Frcena" userId="b39241536acb1857" providerId="LiveId" clId="{BA5F485D-8C8D-41CF-9D90-3B90FCD0D130}" dt="2023-12-20T11:31:58.759" v="5147" actId="478"/>
          <ac:picMkLst>
            <pc:docMk/>
            <pc:sldMk cId="42786738" sldId="276"/>
            <ac:picMk id="8" creationId="{51583FD8-71DE-4FEB-BACE-0E09C39CCA6C}"/>
          </ac:picMkLst>
        </pc:picChg>
        <pc:picChg chg="add mod">
          <ac:chgData name="Florian Frcena" userId="b39241536acb1857" providerId="LiveId" clId="{BA5F485D-8C8D-41CF-9D90-3B90FCD0D130}" dt="2023-12-20T11:32:08.050" v="5151" actId="1076"/>
          <ac:picMkLst>
            <pc:docMk/>
            <pc:sldMk cId="42786738" sldId="276"/>
            <ac:picMk id="9" creationId="{5261126D-76CE-7DD0-E858-3E3ED9E9E9A3}"/>
          </ac:picMkLst>
        </pc:picChg>
      </pc:sldChg>
      <pc:sldChg chg="addSp delSp modSp new mod">
        <pc:chgData name="Florian Frcena" userId="b39241536acb1857" providerId="LiveId" clId="{BA5F485D-8C8D-41CF-9D90-3B90FCD0D130}" dt="2023-12-20T11:32:51.810" v="5163" actId="1076"/>
        <pc:sldMkLst>
          <pc:docMk/>
          <pc:sldMk cId="2469103327" sldId="277"/>
        </pc:sldMkLst>
        <pc:spChg chg="mod">
          <ac:chgData name="Florian Frcena" userId="b39241536acb1857" providerId="LiveId" clId="{BA5F485D-8C8D-41CF-9D90-3B90FCD0D130}" dt="2023-12-15T10:51:00.351" v="5091" actId="122"/>
          <ac:spMkLst>
            <pc:docMk/>
            <pc:sldMk cId="2469103327" sldId="277"/>
            <ac:spMk id="2" creationId="{45B12F3C-7941-731C-CF1F-1B6BF1C3F179}"/>
          </ac:spMkLst>
        </pc:spChg>
        <pc:spChg chg="mod">
          <ac:chgData name="Florian Frcena" userId="b39241536acb1857" providerId="LiveId" clId="{BA5F485D-8C8D-41CF-9D90-3B90FCD0D130}" dt="2023-12-15T10:51:05.853" v="5094" actId="20577"/>
          <ac:spMkLst>
            <pc:docMk/>
            <pc:sldMk cId="2469103327" sldId="277"/>
            <ac:spMk id="3" creationId="{5F19E992-9303-2A4B-52D8-56872E5AF914}"/>
          </ac:spMkLst>
        </pc:spChg>
        <pc:picChg chg="add del mod">
          <ac:chgData name="Florian Frcena" userId="b39241536acb1857" providerId="LiveId" clId="{BA5F485D-8C8D-41CF-9D90-3B90FCD0D130}" dt="2023-12-20T11:32:20.877" v="5152" actId="478"/>
          <ac:picMkLst>
            <pc:docMk/>
            <pc:sldMk cId="2469103327" sldId="277"/>
            <ac:picMk id="7" creationId="{F8AF1B72-FFC9-9210-99E7-9673D30B4814}"/>
          </ac:picMkLst>
        </pc:picChg>
        <pc:picChg chg="add del mod">
          <ac:chgData name="Florian Frcena" userId="b39241536acb1857" providerId="LiveId" clId="{BA5F485D-8C8D-41CF-9D90-3B90FCD0D130}" dt="2023-12-20T11:32:22.958" v="5153" actId="478"/>
          <ac:picMkLst>
            <pc:docMk/>
            <pc:sldMk cId="2469103327" sldId="277"/>
            <ac:picMk id="8" creationId="{E9824FB1-F94A-41F1-BECE-13B1DB798805}"/>
          </ac:picMkLst>
        </pc:picChg>
        <pc:picChg chg="add mod">
          <ac:chgData name="Florian Frcena" userId="b39241536acb1857" providerId="LiveId" clId="{BA5F485D-8C8D-41CF-9D90-3B90FCD0D130}" dt="2023-12-20T11:32:51.810" v="5163" actId="1076"/>
          <ac:picMkLst>
            <pc:docMk/>
            <pc:sldMk cId="2469103327" sldId="277"/>
            <ac:picMk id="10" creationId="{C4957EC0-343A-1C6F-D178-4764E85CE9DA}"/>
          </ac:picMkLst>
        </pc:picChg>
      </pc:sldChg>
      <pc:sldChg chg="addSp delSp modSp new mod">
        <pc:chgData name="Florian Frcena" userId="b39241536acb1857" providerId="LiveId" clId="{BA5F485D-8C8D-41CF-9D90-3B90FCD0D130}" dt="2023-12-20T11:33:51.095" v="5174" actId="1076"/>
        <pc:sldMkLst>
          <pc:docMk/>
          <pc:sldMk cId="3352630201" sldId="278"/>
        </pc:sldMkLst>
        <pc:spChg chg="mod">
          <ac:chgData name="Florian Frcena" userId="b39241536acb1857" providerId="LiveId" clId="{BA5F485D-8C8D-41CF-9D90-3B90FCD0D130}" dt="2023-12-15T08:04:30.081" v="2607" actId="20577"/>
          <ac:spMkLst>
            <pc:docMk/>
            <pc:sldMk cId="3352630201" sldId="278"/>
            <ac:spMk id="2" creationId="{E33710A9-C055-66B0-328C-3E070E351863}"/>
          </ac:spMkLst>
        </pc:spChg>
        <pc:spChg chg="mod">
          <ac:chgData name="Florian Frcena" userId="b39241536acb1857" providerId="LiveId" clId="{BA5F485D-8C8D-41CF-9D90-3B90FCD0D130}" dt="2023-12-15T10:25:51.916" v="3865" actId="20577"/>
          <ac:spMkLst>
            <pc:docMk/>
            <pc:sldMk cId="3352630201" sldId="278"/>
            <ac:spMk id="3" creationId="{3EA6E28E-C881-6175-F883-875E82CBBB43}"/>
          </ac:spMkLst>
        </pc:spChg>
        <pc:picChg chg="add del mod modCrop">
          <ac:chgData name="Florian Frcena" userId="b39241536acb1857" providerId="LiveId" clId="{BA5F485D-8C8D-41CF-9D90-3B90FCD0D130}" dt="2023-12-15T10:21:41.897" v="3678" actId="478"/>
          <ac:picMkLst>
            <pc:docMk/>
            <pc:sldMk cId="3352630201" sldId="278"/>
            <ac:picMk id="7" creationId="{B74F0657-95A2-8B8F-7D55-34EDFDB75F0A}"/>
          </ac:picMkLst>
        </pc:picChg>
        <pc:picChg chg="add mod modCrop">
          <ac:chgData name="Florian Frcena" userId="b39241536acb1857" providerId="LiveId" clId="{BA5F485D-8C8D-41CF-9D90-3B90FCD0D130}" dt="2023-12-20T11:33:51.095" v="5174" actId="1076"/>
          <ac:picMkLst>
            <pc:docMk/>
            <pc:sldMk cId="3352630201" sldId="278"/>
            <ac:picMk id="8" creationId="{C6E28A3A-2D3A-5670-F629-4D6AB5CE4349}"/>
          </ac:picMkLst>
        </pc:picChg>
        <pc:picChg chg="add del mod">
          <ac:chgData name="Florian Frcena" userId="b39241536acb1857" providerId="LiveId" clId="{BA5F485D-8C8D-41CF-9D90-3B90FCD0D130}" dt="2023-12-20T11:33:16.460" v="5165" actId="478"/>
          <ac:picMkLst>
            <pc:docMk/>
            <pc:sldMk cId="3352630201" sldId="278"/>
            <ac:picMk id="9" creationId="{2E54E565-8466-5628-7AAA-227DFA1C36F4}"/>
          </ac:picMkLst>
        </pc:picChg>
      </pc:sldChg>
      <pc:sldChg chg="addSp delSp modSp new mod">
        <pc:chgData name="Florian Frcena" userId="b39241536acb1857" providerId="LiveId" clId="{BA5F485D-8C8D-41CF-9D90-3B90FCD0D130}" dt="2023-12-20T11:34:41.580" v="5181" actId="1076"/>
        <pc:sldMkLst>
          <pc:docMk/>
          <pc:sldMk cId="3175045692" sldId="279"/>
        </pc:sldMkLst>
        <pc:spChg chg="mod">
          <ac:chgData name="Florian Frcena" userId="b39241536acb1857" providerId="LiveId" clId="{BA5F485D-8C8D-41CF-9D90-3B90FCD0D130}" dt="2023-12-15T08:04:42.394" v="2613" actId="20577"/>
          <ac:spMkLst>
            <pc:docMk/>
            <pc:sldMk cId="3175045692" sldId="279"/>
            <ac:spMk id="2" creationId="{C8613CF0-B819-7186-9FCD-28F09E510F8D}"/>
          </ac:spMkLst>
        </pc:spChg>
        <pc:spChg chg="mod">
          <ac:chgData name="Florian Frcena" userId="b39241536acb1857" providerId="LiveId" clId="{BA5F485D-8C8D-41CF-9D90-3B90FCD0D130}" dt="2023-12-15T10:29:00.091" v="4090" actId="20577"/>
          <ac:spMkLst>
            <pc:docMk/>
            <pc:sldMk cId="3175045692" sldId="279"/>
            <ac:spMk id="3" creationId="{B0AA7B00-08A0-0E0A-C466-CB14469B4358}"/>
          </ac:spMkLst>
        </pc:spChg>
        <pc:picChg chg="add del mod">
          <ac:chgData name="Florian Frcena" userId="b39241536acb1857" providerId="LiveId" clId="{BA5F485D-8C8D-41CF-9D90-3B90FCD0D130}" dt="2023-12-20T11:34:32.400" v="5175" actId="478"/>
          <ac:picMkLst>
            <pc:docMk/>
            <pc:sldMk cId="3175045692" sldId="279"/>
            <ac:picMk id="7" creationId="{018B66EE-7D33-A4DD-91E7-01AA5C845756}"/>
          </ac:picMkLst>
        </pc:picChg>
        <pc:picChg chg="add mod">
          <ac:chgData name="Florian Frcena" userId="b39241536acb1857" providerId="LiveId" clId="{BA5F485D-8C8D-41CF-9D90-3B90FCD0D130}" dt="2023-12-20T11:34:41.580" v="5181" actId="1076"/>
          <ac:picMkLst>
            <pc:docMk/>
            <pc:sldMk cId="3175045692" sldId="279"/>
            <ac:picMk id="9" creationId="{14CF5EFC-CFAC-F863-593A-C947DF851A11}"/>
          </ac:picMkLst>
        </pc:picChg>
      </pc:sldChg>
      <pc:sldChg chg="addSp delSp modSp new mod">
        <pc:chgData name="Florian Frcena" userId="b39241536acb1857" providerId="LiveId" clId="{BA5F485D-8C8D-41CF-9D90-3B90FCD0D130}" dt="2023-12-20T11:35:09.621" v="5189" actId="14100"/>
        <pc:sldMkLst>
          <pc:docMk/>
          <pc:sldMk cId="3911673684" sldId="280"/>
        </pc:sldMkLst>
        <pc:spChg chg="mod">
          <ac:chgData name="Florian Frcena" userId="b39241536acb1857" providerId="LiveId" clId="{BA5F485D-8C8D-41CF-9D90-3B90FCD0D130}" dt="2023-12-15T08:04:53.229" v="2617" actId="20577"/>
          <ac:spMkLst>
            <pc:docMk/>
            <pc:sldMk cId="3911673684" sldId="280"/>
            <ac:spMk id="2" creationId="{FC59B273-B976-E681-D4A8-98A3483293CF}"/>
          </ac:spMkLst>
        </pc:spChg>
        <pc:spChg chg="mod">
          <ac:chgData name="Florian Frcena" userId="b39241536acb1857" providerId="LiveId" clId="{BA5F485D-8C8D-41CF-9D90-3B90FCD0D130}" dt="2023-12-15T10:31:25.387" v="4231" actId="20577"/>
          <ac:spMkLst>
            <pc:docMk/>
            <pc:sldMk cId="3911673684" sldId="280"/>
            <ac:spMk id="3" creationId="{41FAE1F0-C976-C048-E6F7-668383BC2852}"/>
          </ac:spMkLst>
        </pc:spChg>
        <pc:picChg chg="add del mod">
          <ac:chgData name="Florian Frcena" userId="b39241536acb1857" providerId="LiveId" clId="{BA5F485D-8C8D-41CF-9D90-3B90FCD0D130}" dt="2023-12-20T11:34:59.440" v="5182" actId="478"/>
          <ac:picMkLst>
            <pc:docMk/>
            <pc:sldMk cId="3911673684" sldId="280"/>
            <ac:picMk id="7" creationId="{E88FB26B-394D-216D-FACC-4A4FF425674E}"/>
          </ac:picMkLst>
        </pc:picChg>
        <pc:picChg chg="add mod">
          <ac:chgData name="Florian Frcena" userId="b39241536acb1857" providerId="LiveId" clId="{BA5F485D-8C8D-41CF-9D90-3B90FCD0D130}" dt="2023-12-20T11:35:09.621" v="5189" actId="14100"/>
          <ac:picMkLst>
            <pc:docMk/>
            <pc:sldMk cId="3911673684" sldId="280"/>
            <ac:picMk id="9" creationId="{8696D261-8BA8-2BAF-21D6-5C0B8E8EA941}"/>
          </ac:picMkLst>
        </pc:picChg>
      </pc:sldChg>
      <pc:sldChg chg="addSp delSp modSp new mod">
        <pc:chgData name="Florian Frcena" userId="b39241536acb1857" providerId="LiveId" clId="{BA5F485D-8C8D-41CF-9D90-3B90FCD0D130}" dt="2023-12-20T11:35:41.914" v="5195" actId="14100"/>
        <pc:sldMkLst>
          <pc:docMk/>
          <pc:sldMk cId="3861250333" sldId="281"/>
        </pc:sldMkLst>
        <pc:spChg chg="mod">
          <ac:chgData name="Florian Frcena" userId="b39241536acb1857" providerId="LiveId" clId="{BA5F485D-8C8D-41CF-9D90-3B90FCD0D130}" dt="2023-12-15T08:05:11.367" v="2625" actId="20577"/>
          <ac:spMkLst>
            <pc:docMk/>
            <pc:sldMk cId="3861250333" sldId="281"/>
            <ac:spMk id="2" creationId="{434E11AF-7475-3D88-07E0-B3D08802252C}"/>
          </ac:spMkLst>
        </pc:spChg>
        <pc:spChg chg="mod">
          <ac:chgData name="Florian Frcena" userId="b39241536acb1857" providerId="LiveId" clId="{BA5F485D-8C8D-41CF-9D90-3B90FCD0D130}" dt="2023-12-15T10:33:54.468" v="4403" actId="20577"/>
          <ac:spMkLst>
            <pc:docMk/>
            <pc:sldMk cId="3861250333" sldId="281"/>
            <ac:spMk id="3" creationId="{2C8637F0-800A-0C87-2478-77700033011F}"/>
          </ac:spMkLst>
        </pc:spChg>
        <pc:picChg chg="add del mod">
          <ac:chgData name="Florian Frcena" userId="b39241536acb1857" providerId="LiveId" clId="{BA5F485D-8C8D-41CF-9D90-3B90FCD0D130}" dt="2023-12-20T11:35:24.318" v="5190" actId="478"/>
          <ac:picMkLst>
            <pc:docMk/>
            <pc:sldMk cId="3861250333" sldId="281"/>
            <ac:picMk id="7" creationId="{321401CF-6C21-8F6A-86EB-C294B579BE40}"/>
          </ac:picMkLst>
        </pc:picChg>
        <pc:picChg chg="add mod">
          <ac:chgData name="Florian Frcena" userId="b39241536acb1857" providerId="LiveId" clId="{BA5F485D-8C8D-41CF-9D90-3B90FCD0D130}" dt="2023-12-20T11:35:41.914" v="5195" actId="14100"/>
          <ac:picMkLst>
            <pc:docMk/>
            <pc:sldMk cId="3861250333" sldId="281"/>
            <ac:picMk id="9" creationId="{497079C8-D980-9407-5CFD-05277B595717}"/>
          </ac:picMkLst>
        </pc:picChg>
      </pc:sldChg>
      <pc:sldChg chg="addSp delSp modSp new mod">
        <pc:chgData name="Florian Frcena" userId="b39241536acb1857" providerId="LiveId" clId="{BA5F485D-8C8D-41CF-9D90-3B90FCD0D130}" dt="2023-12-20T11:36:14.346" v="5202" actId="14100"/>
        <pc:sldMkLst>
          <pc:docMk/>
          <pc:sldMk cId="4097072990" sldId="282"/>
        </pc:sldMkLst>
        <pc:spChg chg="mod">
          <ac:chgData name="Florian Frcena" userId="b39241536acb1857" providerId="LiveId" clId="{BA5F485D-8C8D-41CF-9D90-3B90FCD0D130}" dt="2023-12-15T08:05:20.377" v="2629" actId="20577"/>
          <ac:spMkLst>
            <pc:docMk/>
            <pc:sldMk cId="4097072990" sldId="282"/>
            <ac:spMk id="2" creationId="{FE0EB077-1211-F6E3-8AC2-8615B0A09991}"/>
          </ac:spMkLst>
        </pc:spChg>
        <pc:spChg chg="mod">
          <ac:chgData name="Florian Frcena" userId="b39241536acb1857" providerId="LiveId" clId="{BA5F485D-8C8D-41CF-9D90-3B90FCD0D130}" dt="2023-12-15T10:38:11.260" v="4631" actId="20577"/>
          <ac:spMkLst>
            <pc:docMk/>
            <pc:sldMk cId="4097072990" sldId="282"/>
            <ac:spMk id="3" creationId="{502FB0FB-3813-B4D8-36E8-5F9D3CA325B5}"/>
          </ac:spMkLst>
        </pc:spChg>
        <pc:picChg chg="add del mod">
          <ac:chgData name="Florian Frcena" userId="b39241536acb1857" providerId="LiveId" clId="{BA5F485D-8C8D-41CF-9D90-3B90FCD0D130}" dt="2023-12-20T11:35:54.691" v="5196" actId="478"/>
          <ac:picMkLst>
            <pc:docMk/>
            <pc:sldMk cId="4097072990" sldId="282"/>
            <ac:picMk id="7" creationId="{4E99E724-D9B6-DC74-338D-6E6B5F35A017}"/>
          </ac:picMkLst>
        </pc:picChg>
        <pc:picChg chg="add mod">
          <ac:chgData name="Florian Frcena" userId="b39241536acb1857" providerId="LiveId" clId="{BA5F485D-8C8D-41CF-9D90-3B90FCD0D130}" dt="2023-12-20T11:36:14.346" v="5202" actId="14100"/>
          <ac:picMkLst>
            <pc:docMk/>
            <pc:sldMk cId="4097072990" sldId="282"/>
            <ac:picMk id="9" creationId="{7598C348-BA2B-C6AD-7850-AB0BCEF8927F}"/>
          </ac:picMkLst>
        </pc:picChg>
      </pc:sldChg>
      <pc:sldChg chg="addSp delSp modSp new mod">
        <pc:chgData name="Florian Frcena" userId="b39241536acb1857" providerId="LiveId" clId="{BA5F485D-8C8D-41CF-9D90-3B90FCD0D130}" dt="2023-12-20T11:36:40.210" v="5208" actId="14100"/>
        <pc:sldMkLst>
          <pc:docMk/>
          <pc:sldMk cId="2408603016" sldId="283"/>
        </pc:sldMkLst>
        <pc:spChg chg="mod">
          <ac:chgData name="Florian Frcena" userId="b39241536acb1857" providerId="LiveId" clId="{BA5F485D-8C8D-41CF-9D90-3B90FCD0D130}" dt="2023-12-15T08:05:37.172" v="2637" actId="20577"/>
          <ac:spMkLst>
            <pc:docMk/>
            <pc:sldMk cId="2408603016" sldId="283"/>
            <ac:spMk id="2" creationId="{63332375-DE37-D967-CC0A-19340CF50F03}"/>
          </ac:spMkLst>
        </pc:spChg>
        <pc:spChg chg="mod">
          <ac:chgData name="Florian Frcena" userId="b39241536acb1857" providerId="LiveId" clId="{BA5F485D-8C8D-41CF-9D90-3B90FCD0D130}" dt="2023-12-15T10:42:16.566" v="4841" actId="20577"/>
          <ac:spMkLst>
            <pc:docMk/>
            <pc:sldMk cId="2408603016" sldId="283"/>
            <ac:spMk id="3" creationId="{EDF27244-D7FF-53A9-1756-E7CE4495E68A}"/>
          </ac:spMkLst>
        </pc:spChg>
        <pc:picChg chg="add del mod">
          <ac:chgData name="Florian Frcena" userId="b39241536acb1857" providerId="LiveId" clId="{BA5F485D-8C8D-41CF-9D90-3B90FCD0D130}" dt="2023-12-20T11:36:19.557" v="5203" actId="478"/>
          <ac:picMkLst>
            <pc:docMk/>
            <pc:sldMk cId="2408603016" sldId="283"/>
            <ac:picMk id="7" creationId="{4BBC24B8-C30F-CC25-1A08-8A8955C48702}"/>
          </ac:picMkLst>
        </pc:picChg>
        <pc:picChg chg="add mod">
          <ac:chgData name="Florian Frcena" userId="b39241536acb1857" providerId="LiveId" clId="{BA5F485D-8C8D-41CF-9D90-3B90FCD0D130}" dt="2023-12-20T11:36:40.210" v="5208" actId="14100"/>
          <ac:picMkLst>
            <pc:docMk/>
            <pc:sldMk cId="2408603016" sldId="283"/>
            <ac:picMk id="9" creationId="{C63348C0-33FA-64AD-AF5A-DFCE41688AA5}"/>
          </ac:picMkLst>
        </pc:picChg>
      </pc:sldChg>
      <pc:sldChg chg="addSp delSp modSp new mod">
        <pc:chgData name="Florian Frcena" userId="b39241536acb1857" providerId="LiveId" clId="{BA5F485D-8C8D-41CF-9D90-3B90FCD0D130}" dt="2023-12-20T11:37:04.921" v="5214" actId="14100"/>
        <pc:sldMkLst>
          <pc:docMk/>
          <pc:sldMk cId="1078024048" sldId="284"/>
        </pc:sldMkLst>
        <pc:spChg chg="mod">
          <ac:chgData name="Florian Frcena" userId="b39241536acb1857" providerId="LiveId" clId="{BA5F485D-8C8D-41CF-9D90-3B90FCD0D130}" dt="2023-12-15T10:43:11.876" v="4882" actId="20577"/>
          <ac:spMkLst>
            <pc:docMk/>
            <pc:sldMk cId="1078024048" sldId="284"/>
            <ac:spMk id="2" creationId="{46A0388C-CA34-6FDA-9273-DA0EA2E0E590}"/>
          </ac:spMkLst>
        </pc:spChg>
        <pc:spChg chg="mod">
          <ac:chgData name="Florian Frcena" userId="b39241536acb1857" providerId="LiveId" clId="{BA5F485D-8C8D-41CF-9D90-3B90FCD0D130}" dt="2023-12-16T19:16:57.730" v="5111" actId="20577"/>
          <ac:spMkLst>
            <pc:docMk/>
            <pc:sldMk cId="1078024048" sldId="284"/>
            <ac:spMk id="3" creationId="{3D9A3909-342D-5D88-F01E-7DF91F8CECDD}"/>
          </ac:spMkLst>
        </pc:spChg>
        <pc:picChg chg="add del mod">
          <ac:chgData name="Florian Frcena" userId="b39241536acb1857" providerId="LiveId" clId="{BA5F485D-8C8D-41CF-9D90-3B90FCD0D130}" dt="2023-12-20T11:36:50.973" v="5209" actId="478"/>
          <ac:picMkLst>
            <pc:docMk/>
            <pc:sldMk cId="1078024048" sldId="284"/>
            <ac:picMk id="7" creationId="{0FF52B50-4861-B3B1-9F01-C4AD8097CE4C}"/>
          </ac:picMkLst>
        </pc:picChg>
        <pc:picChg chg="add mod">
          <ac:chgData name="Florian Frcena" userId="b39241536acb1857" providerId="LiveId" clId="{BA5F485D-8C8D-41CF-9D90-3B90FCD0D130}" dt="2023-12-20T11:37:04.921" v="5214" actId="14100"/>
          <ac:picMkLst>
            <pc:docMk/>
            <pc:sldMk cId="1078024048" sldId="284"/>
            <ac:picMk id="9" creationId="{4C2F902F-DABF-9391-A1CF-E896812F0BF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F2DA0-33A3-43D3-BF9D-63F718C5E87F}" type="datetimeFigureOut">
              <a:rPr lang="de-AT" smtClean="0"/>
              <a:t>20.12.2023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71958-8A3E-4333-912F-5AB971271E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245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BCDCC-5A1D-1B88-89D3-AA7AE32F2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94B400-B25C-1C39-4406-31120B747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FEB1F-7326-3F2B-0ED5-BFA5CE78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C66D5E-A55C-2664-29CC-BFA2C870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93FE2-6C6F-15A7-3CBE-1EFA577C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187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91F9F-42E2-80B8-FC40-8798E5F4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E1BFE3-DF26-8749-BC1A-7883FEF32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B58166-667D-88EB-FA8F-D0D9DCEA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B2ACE9-E56A-DB02-6EA8-7C95E9C3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879BC8-42FA-DE27-CC67-DEBD259C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52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5B1E53C-5122-912A-B59A-8C6D6CEAC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295458-D98D-8CB6-2896-AD84DE15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80E67E-5FCA-D174-1C7D-09CBF294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6EE76-3666-507D-087F-6BFBB063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DC44D3-97C0-ECBC-5924-88CAA69D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642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6E23C-7C8E-31E0-B1EC-1FFEE93F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4E197-AA2B-716C-9F39-EB16995F1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AC416E-6D75-D893-5201-BF163361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A681A-FBB4-6386-EAAE-84670686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978DF2-377D-B6BA-83EE-878F7A51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32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9C35A-E90C-0587-D740-64F1F7A5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B219D1-6A40-A0FE-6A01-0FA1F48DC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EEC9BB-6569-90BE-0217-769D1810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54E473-3A85-10DA-2892-35FCB3CE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8093F0-C78F-D387-AE8E-24413EDC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100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CCD9D-36C3-6DF4-18B7-20BC87E5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45A05D-C216-5F84-FD97-BF4FE6555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81955E-43C6-14C7-D96B-6E613AAC4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CC1803-3591-530B-6AFF-997DA114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90ED41-FEF7-917F-CF28-968D0339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8F5EBC-CB25-7E88-98D9-8872E7403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79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2AF59-CE9C-8643-46E6-0F5A72ED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A4C8B-EA02-13B4-B538-C35F4C4C8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CB1824-E372-FBBB-7999-057485E1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09DCD2-C956-6DEB-E14D-C4707D1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995809-C5E6-0F3D-4518-7A672DCD7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D3A516-D70C-180E-2DBB-AC8EB5C4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AA0BF0-8F6D-3AF6-EA31-E243E920F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48871A-F353-6398-92FF-60C0DF1F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537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1A1A6-F9EE-BA32-5771-ED20FB64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1C0E5E-9FD3-9FD2-40A0-D83DA59D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836334-5C4B-FD50-13D9-E1A110BE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2D2FA1-A191-DAE7-C774-779CD27F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0FB45F-9A2C-F682-19A6-9FE92A19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16DB57-0D0D-7472-E0BF-3781FF00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14C967-8B60-88DC-9EC1-80196A64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03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26C4C-3A9F-65DC-584A-0EAAC9D1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84BD60-4C17-14D0-C8F8-3E74E67F1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BF2AF6-2EB3-6724-72C8-46017646B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D0D37E-2F1C-7546-303F-C8306215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D4A10-648B-047D-258A-FAB54A28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9EB941-17BB-EA33-124C-9503C883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1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96C20-B3F6-BD55-6E60-DD912A85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9899E5-8D88-429E-360E-CC321B436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98808F-6FF4-25EC-C255-41AA93A84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7FAA49-669A-561E-B5D9-06AC272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BA21D7-224F-E44E-EAD4-98E77761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9AE8C1-42A0-3705-1D3B-2BB46595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205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048170-C837-7185-03F1-555A3DAC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D1E5D-7978-73E0-853D-714AD8A0B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C01B3-FD9B-DD8F-491C-9B3881701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5BB09-F163-6D8C-DF92-75149C907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715912-982A-FE19-7D43-D2798ACA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97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5166A2-E735-2D1C-41BC-1383C7EC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de-AT" sz="7200" dirty="0"/>
              <a:t>BSF4ooRexx/Java: Apache POI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83A910-ACA3-BF12-5F9D-890A86054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/>
              <a:t>Cookbook with Nutshell Examples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843B9A-653A-D81D-2B0E-EB22E681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4163" y="6356350"/>
            <a:ext cx="116603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  <a:endParaRPr lang="de-AT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5E6921-7B53-7C8E-B903-8C6C29B1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3A745-F8C5-2000-4886-388B6D40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9019" y="6356350"/>
            <a:ext cx="126881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DEBB7D-3054-4F76-9B05-1A7E831BF118}" type="slidenum"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</a:t>
            </a:fld>
            <a:endParaRPr lang="de-AT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21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CACF0-133E-9B61-A50C-71DD67AD8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Creating  Blank Word Document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14A3D0-D90F-B654-3EC0-C6A25BEE4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Instancing main class</a:t>
            </a:r>
          </a:p>
          <a:p>
            <a:endParaRPr lang="en-GB" dirty="0"/>
          </a:p>
          <a:p>
            <a:r>
              <a:rPr lang="en-GB" dirty="0"/>
              <a:t>Containing the most necessary methods and classes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4067C5-3D59-F158-8665-0470315C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DA4C58-5E99-7069-D2D8-D59505682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897E4-1C1D-329C-9B90-88B36F70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10</a:t>
            </a:fld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BB3859F-C6BB-7547-A87E-A06199B61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310" y="4472720"/>
            <a:ext cx="8181408" cy="27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48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D36D4-57C0-C332-A7D3-444B0447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Creating Header and Footer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180862-0AD5-01C5-BFD7-367FEF45F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Requires additional class for headers and footers</a:t>
            </a:r>
          </a:p>
          <a:p>
            <a:endParaRPr lang="en-GB" dirty="0"/>
          </a:p>
          <a:p>
            <a:r>
              <a:rPr lang="en-GB" dirty="0"/>
              <a:t>Creating default header and footer</a:t>
            </a:r>
          </a:p>
          <a:p>
            <a:endParaRPr lang="en-GB" dirty="0"/>
          </a:p>
          <a:p>
            <a:r>
              <a:rPr lang="en-GB" dirty="0"/>
              <a:t>Setting individual text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D8CDB7-817A-0F2B-6F54-3812EA58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4EAAEC-27E1-8479-A6D0-D6956FD4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CBEC88-E791-5F3D-2D47-EC5E8D66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11</a:t>
            </a:fld>
            <a:endParaRPr lang="de-AT"/>
          </a:p>
        </p:txBody>
      </p:sp>
      <p:pic>
        <p:nvPicPr>
          <p:cNvPr id="9" name="Grafik 8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59AD19A1-60DB-D51C-B19E-44A99DF9D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951" y="3266643"/>
            <a:ext cx="5899298" cy="29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773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29088A-1EB9-CC4D-1511-2FEB6E89D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Saving Created Word Document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1689FD-DD39-D8CE-42C0-00607BDE6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Source of coded program is required</a:t>
            </a:r>
          </a:p>
          <a:p>
            <a:endParaRPr lang="en-GB" dirty="0"/>
          </a:p>
          <a:p>
            <a:r>
              <a:rPr lang="en-GB" dirty="0"/>
              <a:t>Directory path is needed and concatenated with the created document</a:t>
            </a:r>
          </a:p>
          <a:p>
            <a:endParaRPr lang="en-GB" dirty="0"/>
          </a:p>
          <a:p>
            <a:r>
              <a:rPr lang="en-GB" dirty="0"/>
              <a:t>Qualifying entire file</a:t>
            </a:r>
          </a:p>
          <a:p>
            <a:endParaRPr lang="en-GB" dirty="0"/>
          </a:p>
          <a:p>
            <a:r>
              <a:rPr lang="en-GB" dirty="0"/>
              <a:t>Creating output document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62DF0D-D8A0-5D1D-2E74-A183B9C4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0A152E-DA04-A998-74C7-2F49EE72B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6A0FD2-5734-A01B-2196-5196A750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12</a:t>
            </a:fld>
            <a:endParaRPr lang="de-AT"/>
          </a:p>
        </p:txBody>
      </p:sp>
      <p:pic>
        <p:nvPicPr>
          <p:cNvPr id="9" name="Grafik 8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A724B666-4B69-8F4D-2B90-A0AD73186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181" y="3737916"/>
            <a:ext cx="6706838" cy="207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44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56B7B-F570-D078-3345-1DE84621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Accessing Existing Word Document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39F579-6F50-AF09-13F1-A7B7C2101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Source and directory of existing Word document is required</a:t>
            </a:r>
          </a:p>
          <a:p>
            <a:endParaRPr lang="en-GB" dirty="0"/>
          </a:p>
          <a:p>
            <a:r>
              <a:rPr lang="en-GB" dirty="0"/>
              <a:t>Entire correct name has to be used to get access</a:t>
            </a:r>
          </a:p>
          <a:p>
            <a:endParaRPr lang="en-GB" dirty="0"/>
          </a:p>
          <a:p>
            <a:r>
              <a:rPr lang="en-GB" dirty="0"/>
              <a:t>New file input stream for importing content</a:t>
            </a:r>
          </a:p>
          <a:p>
            <a:endParaRPr lang="en-GB" dirty="0"/>
          </a:p>
          <a:p>
            <a:r>
              <a:rPr lang="en-GB" dirty="0"/>
              <a:t>Creating new document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4AAAF-9A9F-C773-8A5E-095BF5F3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10041D-815E-BBDE-9980-40D717A41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92821F-7B94-EC20-2930-80BA3A86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13</a:t>
            </a:fld>
            <a:endParaRPr lang="de-AT"/>
          </a:p>
        </p:txBody>
      </p:sp>
      <p:pic>
        <p:nvPicPr>
          <p:cNvPr id="9" name="Grafik 8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AA328AD9-4FBF-FDE6-AE6F-83154A358B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525" y="4327451"/>
            <a:ext cx="6889020" cy="198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85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23775-EC00-CCCE-0B58-5E720D5D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Microsoft PowerPoint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9A41AC-2F5F-B5FA-D0B6-F2FC3190F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Creating blank PowerPoint slideshow</a:t>
            </a:r>
          </a:p>
          <a:p>
            <a:endParaRPr lang="en-GB" dirty="0"/>
          </a:p>
          <a:p>
            <a:r>
              <a:rPr lang="en-GB" dirty="0"/>
              <a:t>Creating slides with standard layouts</a:t>
            </a:r>
          </a:p>
          <a:p>
            <a:endParaRPr lang="en-GB" dirty="0"/>
          </a:p>
          <a:p>
            <a:r>
              <a:rPr lang="en-GB" dirty="0"/>
              <a:t>Embedding hyperlink in existing text</a:t>
            </a:r>
          </a:p>
          <a:p>
            <a:endParaRPr lang="en-GB" dirty="0"/>
          </a:p>
          <a:p>
            <a:r>
              <a:rPr lang="en-GB" dirty="0"/>
              <a:t>Changing slideshow slide order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7F844D-65CF-16D1-65A1-F6F780562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D2D691-8A7E-6FAC-2CFB-EEDD9D49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1FA4EF-8920-9901-C476-09C40C77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14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681FAD5-F021-03DD-0359-651A7788D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2491" y="1639131"/>
            <a:ext cx="3643947" cy="357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535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263AC-DDB5-C4FE-ABED-BA6CD196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Creating Blank PowerPoint Slideshow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359C4C-B8C3-CC06-496C-F5FF1A0DE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PowerPoint presentations are called slide show in this context</a:t>
            </a:r>
          </a:p>
          <a:p>
            <a:endParaRPr lang="en-GB" dirty="0"/>
          </a:p>
          <a:p>
            <a:r>
              <a:rPr lang="en-GB" dirty="0"/>
              <a:t>Instancing main class</a:t>
            </a:r>
          </a:p>
          <a:p>
            <a:endParaRPr lang="en-GB" dirty="0"/>
          </a:p>
          <a:p>
            <a:r>
              <a:rPr lang="en-GB" dirty="0"/>
              <a:t>Containing the most necessary methods and classes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3FBD38-1400-7835-A94F-274B4E278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51912C-8611-AD65-F0CF-556AC7C6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04E479-40F3-E93A-E75C-0778D894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15</a:t>
            </a:fld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261126D-76CE-7DD0-E858-3E3ED9E9E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55" y="5085906"/>
            <a:ext cx="9835125" cy="26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12F3C-7941-731C-CF1F-1B6BF1C3F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Creating Slides with Standard Layouts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19E992-9303-2A4B-52D8-56872E5AF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PowerPoint contains a slide master for standard layout slides</a:t>
            </a:r>
          </a:p>
          <a:p>
            <a:endParaRPr lang="en-GB" dirty="0"/>
          </a:p>
          <a:p>
            <a:r>
              <a:rPr lang="en-GB" dirty="0"/>
              <a:t>Slide layout class is required</a:t>
            </a:r>
          </a:p>
          <a:p>
            <a:endParaRPr lang="en-GB" dirty="0"/>
          </a:p>
          <a:p>
            <a:r>
              <a:rPr lang="en-GB" dirty="0"/>
              <a:t>Slide layouts are retrieved from slide master</a:t>
            </a:r>
          </a:p>
          <a:p>
            <a:endParaRPr lang="en-GB" dirty="0"/>
          </a:p>
          <a:p>
            <a:r>
              <a:rPr lang="en-GB" dirty="0"/>
              <a:t>Creating slides with chosen layout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09B0D8-5BDD-EE66-9854-2767EB48F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CBB3B4-391B-BDA3-86CA-93A7FD8A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A84159-A73E-8D82-EB19-CB9F98B9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16</a:t>
            </a:fld>
            <a:endParaRPr lang="de-AT"/>
          </a:p>
        </p:txBody>
      </p:sp>
      <p:pic>
        <p:nvPicPr>
          <p:cNvPr id="10" name="Grafik 9" descr="Ein Bild, das Text, Screenshot, Schrift, Quittung enthält.&#10;&#10;Automatisch generierte Beschreibung">
            <a:extLst>
              <a:ext uri="{FF2B5EF4-FFF2-40B4-BE49-F238E27FC236}">
                <a16:creationId xmlns:a16="http://schemas.microsoft.com/office/drawing/2014/main" id="{C4957EC0-343A-1C6F-D178-4764E85CE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758" y="4486940"/>
            <a:ext cx="5892845" cy="146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103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3710A9-C055-66B0-328C-3E070E35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Embedding Hyperlink in Existing Text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A6E28E-C881-6175-F883-875E82CBB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Accessing placeholder by inserting index</a:t>
            </a:r>
          </a:p>
          <a:p>
            <a:endParaRPr lang="en-GB" dirty="0"/>
          </a:p>
          <a:p>
            <a:r>
              <a:rPr lang="en-GB" dirty="0"/>
              <a:t>Clearing text before setting new one</a:t>
            </a:r>
          </a:p>
          <a:p>
            <a:endParaRPr lang="en-GB" dirty="0"/>
          </a:p>
          <a:p>
            <a:r>
              <a:rPr lang="en-GB" dirty="0"/>
              <a:t>Creating hyperlink text</a:t>
            </a:r>
          </a:p>
          <a:p>
            <a:endParaRPr lang="en-GB" dirty="0"/>
          </a:p>
          <a:p>
            <a:r>
              <a:rPr lang="en-GB" dirty="0"/>
              <a:t>Embedding link with URL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5AEF2E-E615-1900-6781-9BDB5A14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C53E27-5DF1-DAA5-251B-0DF3AE28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605467-0839-6A73-E8D6-CBD82C80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17</a:t>
            </a:fld>
            <a:endParaRPr lang="de-AT"/>
          </a:p>
        </p:txBody>
      </p:sp>
      <p:pic>
        <p:nvPicPr>
          <p:cNvPr id="8" name="Grafik 7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C6E28A3A-2D3A-5670-F629-4D6AB5CE43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13906" y="3794125"/>
            <a:ext cx="7065862" cy="1812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30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13CF0-B819-7186-9FCD-28F09E51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Changing Slideshow Slide Order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AA7B00-08A0-0E0A-C466-CB14469B4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PowerPoint memorizes how many slides are created and the order of the slides</a:t>
            </a:r>
          </a:p>
          <a:p>
            <a:endParaRPr lang="en-GB" dirty="0"/>
          </a:p>
          <a:p>
            <a:r>
              <a:rPr lang="en-GB" dirty="0"/>
              <a:t>Individually addressing any slide by their index</a:t>
            </a:r>
          </a:p>
          <a:p>
            <a:endParaRPr lang="en-GB" dirty="0"/>
          </a:p>
          <a:p>
            <a:r>
              <a:rPr lang="en-GB" dirty="0"/>
              <a:t>Changing slide order by setting new index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A6AD10-A550-6892-A528-07720770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AB0165-7709-D685-6907-F799D6590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47331C-8374-3063-7140-6C4229FE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18</a:t>
            </a:fld>
            <a:endParaRPr lang="de-AT"/>
          </a:p>
        </p:txBody>
      </p:sp>
      <p:pic>
        <p:nvPicPr>
          <p:cNvPr id="9" name="Grafik 8" descr="Ein Bild, das Text, Schrift, Screenshot, Informationen enthält.&#10;&#10;Automatisch generierte Beschreibung">
            <a:extLst>
              <a:ext uri="{FF2B5EF4-FFF2-40B4-BE49-F238E27FC236}">
                <a16:creationId xmlns:a16="http://schemas.microsoft.com/office/drawing/2014/main" id="{14CF5EFC-CFAC-F863-593A-C947DF851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270" y="4851400"/>
            <a:ext cx="644285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45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56306-C8BC-A76D-E3D1-E893342E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Microsoft Excel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722945-E11E-F258-10A3-DD80D0E6A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Creating blank workbook and spreadsheet</a:t>
            </a:r>
          </a:p>
          <a:p>
            <a:endParaRPr lang="en-GB" dirty="0"/>
          </a:p>
          <a:p>
            <a:r>
              <a:rPr lang="en-GB" dirty="0"/>
              <a:t>Setting individual cell format for dates</a:t>
            </a:r>
          </a:p>
          <a:p>
            <a:endParaRPr lang="en-GB" dirty="0"/>
          </a:p>
          <a:p>
            <a:r>
              <a:rPr lang="en-GB" dirty="0"/>
              <a:t>Rotating cell content</a:t>
            </a:r>
          </a:p>
          <a:p>
            <a:endParaRPr lang="en-GB" dirty="0"/>
          </a:p>
          <a:p>
            <a:r>
              <a:rPr lang="en-GB" dirty="0"/>
              <a:t>Creating cell content using formulars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748853-A965-D5E1-359A-98F47962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A2D4AA-57B2-D552-E41C-20846D2E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BC70C-291E-11BD-B9D1-CD907063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19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0EEF253-A766-D4CA-2DF0-60A63B183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483" y="1690688"/>
            <a:ext cx="4110317" cy="41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5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CDCACF-800F-D7BA-0082-EA1F4BEEB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en-GB" sz="4000" dirty="0"/>
              <a:t>Overview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6B274B16-8240-5C55-197A-319582B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anchor="ctr">
            <a:normAutofit/>
          </a:bodyPr>
          <a:lstStyle/>
          <a:p>
            <a:r>
              <a:rPr lang="en-GB" sz="2400" dirty="0"/>
              <a:t>Introduction</a:t>
            </a:r>
          </a:p>
          <a:p>
            <a:r>
              <a:rPr lang="en-GB" sz="2400" dirty="0"/>
              <a:t>Software components</a:t>
            </a:r>
          </a:p>
          <a:p>
            <a:r>
              <a:rPr lang="en-GB" sz="2400" dirty="0"/>
              <a:t>Microsoft Word</a:t>
            </a:r>
          </a:p>
          <a:p>
            <a:r>
              <a:rPr lang="en-GB" sz="2400" dirty="0"/>
              <a:t>Microsoft PowerPoint</a:t>
            </a:r>
          </a:p>
          <a:p>
            <a:r>
              <a:rPr lang="en-GB" sz="2400" dirty="0"/>
              <a:t>Microsoft Excel</a:t>
            </a:r>
          </a:p>
          <a:p>
            <a:r>
              <a:rPr lang="en-GB" sz="2400" dirty="0"/>
              <a:t>Conclusion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D7AAE0-22DF-88B9-27E9-9D5D04306A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  <a:endParaRPr lang="de-AT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B775C9-07EC-2D84-237B-83A2BF356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473F48-A92F-C962-75A7-906FA2F8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DEBB7D-3054-4F76-9B05-1A7E831BF118}" type="slidenum">
              <a:rPr lang="de-AT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de-AT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168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9B273-B976-E681-D4A8-98A34832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blank Workbook and Spreadsheet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FAE1F0-C976-C048-E6F7-668383BC2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Instancing main class of workbooks</a:t>
            </a:r>
          </a:p>
          <a:p>
            <a:endParaRPr lang="en-GB" dirty="0"/>
          </a:p>
          <a:p>
            <a:r>
              <a:rPr lang="en-GB" dirty="0"/>
              <a:t>Spreadsheet class is additionally required</a:t>
            </a:r>
          </a:p>
          <a:p>
            <a:endParaRPr lang="en-GB" dirty="0"/>
          </a:p>
          <a:p>
            <a:r>
              <a:rPr lang="en-GB" dirty="0"/>
              <a:t>Allows to create spreadsheets with individual names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221B00-920F-E54B-0988-7EE6A193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809DD8-12EF-8067-40BB-A443B27D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129E83-9BC2-4647-A009-C0E6B820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20</a:t>
            </a:fld>
            <a:endParaRPr lang="de-AT"/>
          </a:p>
        </p:txBody>
      </p:sp>
      <p:pic>
        <p:nvPicPr>
          <p:cNvPr id="9" name="Grafik 8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8696D261-8BA8-2BAF-21D6-5C0B8E8EA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820" y="4572000"/>
            <a:ext cx="7079255" cy="160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673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E11AF-7475-3D88-07E0-B3D08802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Setting Individual Cell Format for Dates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8637F0-800A-0C87-2478-777000330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Created cells are automatically standard cells</a:t>
            </a:r>
          </a:p>
          <a:p>
            <a:endParaRPr lang="en-GB" dirty="0"/>
          </a:p>
          <a:p>
            <a:r>
              <a:rPr lang="en-GB" dirty="0"/>
              <a:t>Setting cell format individually</a:t>
            </a:r>
          </a:p>
          <a:p>
            <a:endParaRPr lang="en-GB" dirty="0"/>
          </a:p>
          <a:p>
            <a:r>
              <a:rPr lang="en-GB" dirty="0"/>
              <a:t>Creating style with new cell format</a:t>
            </a:r>
          </a:p>
          <a:p>
            <a:endParaRPr lang="en-GB" dirty="0"/>
          </a:p>
          <a:p>
            <a:r>
              <a:rPr lang="en-GB" dirty="0"/>
              <a:t>Setting format of the cell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DC0B5D-1F84-6300-3621-6E0FAAC56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AB910C-DC92-4D41-EFDE-254BA622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1D6F43-0973-291D-D8EA-3016D4DB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21</a:t>
            </a:fld>
            <a:endParaRPr lang="de-AT"/>
          </a:p>
        </p:txBody>
      </p:sp>
      <p:pic>
        <p:nvPicPr>
          <p:cNvPr id="9" name="Grafik 8" descr="Ein Bild, das Text, Schrift, Screenshot, Algebra enthält.&#10;&#10;Automatisch generierte Beschreibung">
            <a:extLst>
              <a:ext uri="{FF2B5EF4-FFF2-40B4-BE49-F238E27FC236}">
                <a16:creationId xmlns:a16="http://schemas.microsoft.com/office/drawing/2014/main" id="{497079C8-D980-9407-5CFD-05277B595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65314"/>
            <a:ext cx="5818113" cy="209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50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EB077-1211-F6E3-8AC2-8615B0A0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Rotating Cell Content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2FB0FB-3813-B4D8-36E8-5F9D3CA32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Creating new style which contains rotation</a:t>
            </a:r>
          </a:p>
          <a:p>
            <a:endParaRPr lang="en-GB" dirty="0"/>
          </a:p>
          <a:p>
            <a:r>
              <a:rPr lang="en-GB" dirty="0"/>
              <a:t>Any rotation angle from 0 to 360 degrees is possible</a:t>
            </a:r>
          </a:p>
          <a:p>
            <a:endParaRPr lang="en-GB" dirty="0"/>
          </a:p>
          <a:p>
            <a:r>
              <a:rPr lang="en-GB" dirty="0"/>
              <a:t>Setting content to cells</a:t>
            </a:r>
          </a:p>
          <a:p>
            <a:endParaRPr lang="en-GB" dirty="0"/>
          </a:p>
          <a:p>
            <a:r>
              <a:rPr lang="en-GB" dirty="0"/>
              <a:t>Applying the style to a cell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582565-0894-E597-0F91-FAA1340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8D2FE0-DF30-F2FB-34AF-D1A89707D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F47232-5071-2260-BA25-A0EBB6E7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22</a:t>
            </a:fld>
            <a:endParaRPr lang="de-AT"/>
          </a:p>
        </p:txBody>
      </p:sp>
      <p:pic>
        <p:nvPicPr>
          <p:cNvPr id="9" name="Grafik 8" descr="Ein Bild, das Text, Schrift, Algebra, Screenshot enthält.&#10;&#10;Automatisch generierte Beschreibung">
            <a:extLst>
              <a:ext uri="{FF2B5EF4-FFF2-40B4-BE49-F238E27FC236}">
                <a16:creationId xmlns:a16="http://schemas.microsoft.com/office/drawing/2014/main" id="{7598C348-BA2B-C6AD-7850-AB0BCEF89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303" y="3377436"/>
            <a:ext cx="6372083" cy="269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72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332375-DE37-D967-CC0A-19340CF50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Cell Content Using Formulars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F27244-D7FF-53A9-1756-E7CE4495E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Possibility to create cell values via Excel built in formular rand between</a:t>
            </a:r>
          </a:p>
          <a:p>
            <a:endParaRPr lang="en-GB" dirty="0"/>
          </a:p>
          <a:p>
            <a:r>
              <a:rPr lang="en-GB" dirty="0"/>
              <a:t>Creating 100 random numbers in column A from 0 to 1000</a:t>
            </a:r>
          </a:p>
          <a:p>
            <a:endParaRPr lang="en-GB" dirty="0"/>
          </a:p>
          <a:p>
            <a:r>
              <a:rPr lang="en-GB" dirty="0"/>
              <a:t>Values created in cell A:3 to A:102 with a loop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7F0CC3-C6EE-97DE-7785-A365FFCF6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AC4C63-44B3-D551-E18C-174D184D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E3D82E-55D0-A5FF-D36F-00CFDE3CD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23</a:t>
            </a:fld>
            <a:endParaRPr lang="de-AT"/>
          </a:p>
        </p:txBody>
      </p:sp>
      <p:pic>
        <p:nvPicPr>
          <p:cNvPr id="9" name="Grafik 8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C63348C0-33FA-64AD-AF5A-DFCE41688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190" y="4688958"/>
            <a:ext cx="6385533" cy="148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603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0388C-CA34-6FDA-9273-DA0EA2E0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Using Formulars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9A3909-342D-5D88-F01E-7DF91F8CE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Creation of Excel formular to sum up all created values</a:t>
            </a:r>
          </a:p>
          <a:p>
            <a:r>
              <a:rPr lang="en-GB" dirty="0"/>
              <a:t>Counting how many values are generated</a:t>
            </a:r>
          </a:p>
          <a:p>
            <a:endParaRPr lang="en-GB" dirty="0"/>
          </a:p>
          <a:p>
            <a:r>
              <a:rPr lang="en-GB" dirty="0"/>
              <a:t>Counting cells with a specific value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F0C32A-0442-D0AD-4FEC-9619EFDF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0A17EF-9E77-D980-BE04-92E97E70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39ADBD-DBF5-1A85-290A-91D92A4D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24</a:t>
            </a:fld>
            <a:endParaRPr lang="de-AT"/>
          </a:p>
        </p:txBody>
      </p:sp>
      <p:pic>
        <p:nvPicPr>
          <p:cNvPr id="9" name="Grafik 8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4C2F902F-DABF-9391-A1CF-E896812F0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214" y="3780631"/>
            <a:ext cx="6296202" cy="257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24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79D5D1-2771-D8D5-31EE-A3D0319C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en-GB" sz="4000"/>
              <a:t>Conclusion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AD2550-02FD-166A-26E0-F2EBBAEC0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425" y="1092857"/>
            <a:ext cx="6778342" cy="438912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Includes only a small part of what is possible with Apache POI</a:t>
            </a:r>
          </a:p>
          <a:p>
            <a:endParaRPr lang="en-US" sz="2400" dirty="0"/>
          </a:p>
          <a:p>
            <a:r>
              <a:rPr lang="en-US" sz="2400" dirty="0"/>
              <a:t>Apache Software Foundation is constantly developing the API</a:t>
            </a:r>
          </a:p>
          <a:p>
            <a:endParaRPr lang="en-US" sz="2400" dirty="0"/>
          </a:p>
          <a:p>
            <a:r>
              <a:rPr lang="en-US" sz="2400" dirty="0"/>
              <a:t>Source packages for Apache POI version 5.2.4 &amp; 5.2.5 are currently available on the homepage</a:t>
            </a:r>
            <a:endParaRPr lang="en-GB" sz="24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384B52-23B8-7EFA-9337-BD39A96B5B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  <a:endParaRPr lang="de-AT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2ADFF-C8C6-4A73-96FD-79644930B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B4D00C-DBA1-30F5-6543-0BE26D0D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DEBB7D-3054-4F76-9B05-1A7E831BF118}" type="slidenum"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25</a:t>
            </a:fld>
            <a:endParaRPr lang="de-AT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05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39C5D-FA71-A0CC-CB92-24BBB0E24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Introduction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F13C1F-E7FF-E068-1CCF-1AF792910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3600" b="1" dirty="0"/>
              <a:t>Why using </a:t>
            </a:r>
            <a:r>
              <a:rPr lang="en-GB" sz="3600" b="1" dirty="0" err="1"/>
              <a:t>ooRexx</a:t>
            </a:r>
            <a:r>
              <a:rPr lang="en-GB" sz="3600" b="1" dirty="0"/>
              <a:t>?</a:t>
            </a:r>
          </a:p>
          <a:p>
            <a:r>
              <a:rPr lang="en-GB" dirty="0"/>
              <a:t>Easy to learn und read for humans</a:t>
            </a:r>
          </a:p>
          <a:p>
            <a:r>
              <a:rPr lang="en-GB" dirty="0"/>
              <a:t>Learned it last semester in Business Programming 1 &amp; 2</a:t>
            </a:r>
          </a:p>
          <a:p>
            <a:endParaRPr lang="en-GB" dirty="0"/>
          </a:p>
          <a:p>
            <a:pPr algn="ctr"/>
            <a:r>
              <a:rPr lang="en-GB" sz="3600" b="1" dirty="0"/>
              <a:t>Apache POI-OpenXML4J</a:t>
            </a:r>
          </a:p>
          <a:p>
            <a:r>
              <a:rPr lang="en-GB" dirty="0"/>
              <a:t>Java API for creating and manipulating Microsoft Office documents</a:t>
            </a:r>
          </a:p>
          <a:p>
            <a:r>
              <a:rPr lang="en-GB" dirty="0"/>
              <a:t>Components for Word (XWPF), PowerPoint (XSLF) and Excel (XSSF)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6C8884-29EF-CC92-FE8B-D62593C1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5A4D4-6FB1-5FB2-A302-F473F020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BCB17A-E5A9-4259-3973-5BDFA76E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136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57C757-38B5-5008-BF27-43D24DE6A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en-GB" sz="4000" dirty="0"/>
              <a:t>Software Components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304EB-ACD3-8D8D-C267-C486D6BBD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anchor="ctr">
            <a:noAutofit/>
          </a:bodyPr>
          <a:lstStyle/>
          <a:p>
            <a:r>
              <a:rPr lang="en-GB" sz="2400" dirty="0"/>
              <a:t>Open Object </a:t>
            </a:r>
            <a:r>
              <a:rPr lang="en-GB" sz="2400" dirty="0" err="1"/>
              <a:t>Rexx</a:t>
            </a:r>
            <a:r>
              <a:rPr lang="en-GB" sz="2400" dirty="0"/>
              <a:t> 5.0.0</a:t>
            </a:r>
          </a:p>
          <a:p>
            <a:endParaRPr lang="en-GB" sz="2400" dirty="0"/>
          </a:p>
          <a:p>
            <a:r>
              <a:rPr lang="en-GB" sz="2400" dirty="0"/>
              <a:t>BSF4ooRexx850</a:t>
            </a:r>
          </a:p>
          <a:p>
            <a:endParaRPr lang="en-GB" sz="2400" dirty="0"/>
          </a:p>
          <a:p>
            <a:r>
              <a:rPr lang="en-GB" sz="2400" dirty="0"/>
              <a:t>Azul Java Version Zulu 1.8</a:t>
            </a:r>
          </a:p>
          <a:p>
            <a:endParaRPr lang="en-GB" sz="2400" dirty="0"/>
          </a:p>
          <a:p>
            <a:r>
              <a:rPr lang="en-GB" sz="2400" dirty="0"/>
              <a:t>Apache POI-OpenXML4J Java API binary version 5.2.3</a:t>
            </a:r>
          </a:p>
          <a:p>
            <a:endParaRPr lang="en-GB" sz="2400" dirty="0"/>
          </a:p>
          <a:p>
            <a:r>
              <a:rPr lang="en-GB" sz="2400" dirty="0"/>
              <a:t>IntelliJ IDEA integrated development environment and </a:t>
            </a:r>
            <a:r>
              <a:rPr lang="en-GB" sz="2400" dirty="0" err="1"/>
              <a:t>ooRexx</a:t>
            </a:r>
            <a:r>
              <a:rPr lang="en-GB" sz="2400" dirty="0"/>
              <a:t> plugin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F78A6-7505-07BC-AE43-2FB243CC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  <a:endParaRPr lang="de-AT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26364B-2965-5DC1-9875-5A40953F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D8D02-261D-7E2A-263E-17E9DD3F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DEBB7D-3054-4F76-9B05-1A7E831BF118}" type="slidenum"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de-AT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73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03FFE-A4BE-D9C2-71A5-5BCF6A562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Open Object </a:t>
            </a:r>
            <a:r>
              <a:rPr lang="en-GB" dirty="0" err="1"/>
              <a:t>Rexx</a:t>
            </a:r>
            <a:r>
              <a:rPr lang="en-GB" dirty="0"/>
              <a:t> &amp; BSF4ooRexx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4FAED4-7E36-7923-EC6F-4273EBD02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ooRexx</a:t>
            </a:r>
            <a:r>
              <a:rPr lang="en-GB" dirty="0"/>
              <a:t> download includes programming GUI</a:t>
            </a:r>
          </a:p>
          <a:p>
            <a:r>
              <a:rPr lang="en-GB" dirty="0"/>
              <a:t>Necessary to execute .</a:t>
            </a:r>
            <a:r>
              <a:rPr lang="en-GB" dirty="0" err="1"/>
              <a:t>rexx</a:t>
            </a:r>
            <a:r>
              <a:rPr lang="en-GB" dirty="0"/>
              <a:t> programs via the terminal</a:t>
            </a:r>
          </a:p>
          <a:p>
            <a:endParaRPr lang="en-GB" dirty="0"/>
          </a:p>
          <a:p>
            <a:r>
              <a:rPr lang="en-GB" dirty="0"/>
              <a:t>BSF4ooRexx Bridge between </a:t>
            </a:r>
            <a:r>
              <a:rPr lang="en-GB" dirty="0" err="1"/>
              <a:t>ooRexx</a:t>
            </a:r>
            <a:r>
              <a:rPr lang="en-GB" dirty="0"/>
              <a:t> and Java</a:t>
            </a:r>
          </a:p>
          <a:p>
            <a:r>
              <a:rPr lang="en-GB" dirty="0"/>
              <a:t>Contains package to get access to Java classes and libraries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BDEFB7-AACF-18CC-F48E-37CF9F2B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781CC3-C0A4-0EF1-4CAF-31DEC244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6C2448-2C0E-5DA5-2A28-592305AB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5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6E2E819-DA47-3182-BB36-94802974E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13" y="0"/>
            <a:ext cx="1971787" cy="1971787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6DFA2F3-DA79-581F-7ED3-2CD793F67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0669" y="3890924"/>
            <a:ext cx="2465426" cy="246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22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99450-2CA7-314C-4630-424EAC604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803"/>
            <a:ext cx="10515600" cy="3488326"/>
          </a:xfrm>
        </p:spPr>
        <p:txBody>
          <a:bodyPr/>
          <a:lstStyle/>
          <a:p>
            <a:r>
              <a:rPr lang="en-GB" dirty="0"/>
              <a:t>Binary distributed version 5.2.3 was used to code the examples</a:t>
            </a:r>
          </a:p>
          <a:p>
            <a:endParaRPr lang="en-GB" dirty="0"/>
          </a:p>
          <a:p>
            <a:r>
              <a:rPr lang="en-GB" dirty="0"/>
              <a:t>Java API contains all necessary .jar files to create Microsoft documents.</a:t>
            </a:r>
          </a:p>
          <a:p>
            <a:endParaRPr lang="en-GB" dirty="0"/>
          </a:p>
          <a:p>
            <a:r>
              <a:rPr lang="en-GB" dirty="0"/>
              <a:t>Has to be connected with Java in the class path environment variable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B363D-5A24-6D97-51AB-540ADF14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7BF9C4-8413-57C2-153F-B2E83175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99F55E-9DA3-E6A6-B4EF-EEC6360D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6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6D5C2EF-9898-4334-E818-1F1DD27D5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1035" y="136525"/>
            <a:ext cx="5789930" cy="166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63A81-5515-BE22-F922-6BA7F960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Java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5382AA-F5F3-1185-73CB-8910BDF6C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Azul Zulu Java version 8.70.0.23 was used</a:t>
            </a:r>
          </a:p>
          <a:p>
            <a:endParaRPr lang="en-GB" dirty="0"/>
          </a:p>
          <a:p>
            <a:r>
              <a:rPr lang="en-GB" dirty="0"/>
              <a:t>There are two restrictions when choosing a Java version:</a:t>
            </a:r>
          </a:p>
          <a:p>
            <a:endParaRPr lang="en-GB" dirty="0"/>
          </a:p>
          <a:p>
            <a:pPr lvl="1"/>
            <a:r>
              <a:rPr lang="en-GB" dirty="0"/>
              <a:t>Same bit rate as the used </a:t>
            </a:r>
            <a:r>
              <a:rPr lang="en-GB" dirty="0" err="1"/>
              <a:t>ooRexx</a:t>
            </a:r>
            <a:r>
              <a:rPr lang="en-GB" dirty="0"/>
              <a:t> version, 32- or 64-Bit version</a:t>
            </a:r>
          </a:p>
          <a:p>
            <a:endParaRPr lang="en-GB" dirty="0"/>
          </a:p>
          <a:p>
            <a:pPr lvl="1"/>
            <a:r>
              <a:rPr lang="en-GB" dirty="0"/>
              <a:t>To work correctly with Apache POI at least Java 8 is required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104E67-C195-FF19-5BFC-59CE99CE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AFC1B9-249E-D0E2-871F-544ECD52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8F8609-CB33-4D90-15E6-9B183312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7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206D0FD-AFE4-7498-5345-8E004EB50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214" y="136525"/>
            <a:ext cx="2597076" cy="259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59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BD85E-0964-00D0-83F9-119BCBCF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IntelliJ IDEA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03793-79D9-B504-60BC-AFBADC8B3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Additional not required software component</a:t>
            </a:r>
          </a:p>
          <a:p>
            <a:endParaRPr lang="en-GB" dirty="0"/>
          </a:p>
          <a:p>
            <a:r>
              <a:rPr lang="en-GB" dirty="0"/>
              <a:t>Integrated development environment used for more convenient coding</a:t>
            </a:r>
          </a:p>
          <a:p>
            <a:endParaRPr lang="en-GB" dirty="0"/>
          </a:p>
          <a:p>
            <a:r>
              <a:rPr lang="en-GB" dirty="0"/>
              <a:t>Requires an </a:t>
            </a:r>
            <a:r>
              <a:rPr lang="en-GB" dirty="0" err="1"/>
              <a:t>ooRexx</a:t>
            </a:r>
            <a:r>
              <a:rPr lang="en-GB" dirty="0"/>
              <a:t> plugin to create and execute .</a:t>
            </a:r>
            <a:r>
              <a:rPr lang="en-GB" dirty="0" err="1"/>
              <a:t>rexx</a:t>
            </a:r>
            <a:r>
              <a:rPr lang="en-GB" dirty="0"/>
              <a:t> programs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630C83-62F6-DAEC-E654-B959B6F03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22A69D-1348-FC7D-AC5D-96F4CFDD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3AEA9B-DC4F-D0D4-A780-3DF48C94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8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93A3812-AEC0-06B5-F53C-2C9773541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4773" y="136525"/>
            <a:ext cx="2754854" cy="275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76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9FAB4-5307-B2FA-7284-095EDC1AB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B28E23-2FC6-CC14-A1E8-797DF246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Creating blank Word document</a:t>
            </a:r>
          </a:p>
          <a:p>
            <a:endParaRPr lang="en-GB" dirty="0"/>
          </a:p>
          <a:p>
            <a:r>
              <a:rPr lang="en-GB" dirty="0"/>
              <a:t>Creating header and footer of a document</a:t>
            </a:r>
          </a:p>
          <a:p>
            <a:endParaRPr lang="en-GB" dirty="0"/>
          </a:p>
          <a:p>
            <a:r>
              <a:rPr lang="en-GB" dirty="0"/>
              <a:t>Saving a created Word document</a:t>
            </a:r>
          </a:p>
          <a:p>
            <a:endParaRPr lang="en-GB" dirty="0"/>
          </a:p>
          <a:p>
            <a:r>
              <a:rPr lang="en-GB" dirty="0"/>
              <a:t>Accessing existing Word document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0B9BE6-0CD0-F9A6-12B2-8B251C7EE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F5C002-62A0-E0BD-4E03-795814CC1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758325-68CB-7FAA-3ABD-61B0C7AB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9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B2C31AE-414E-A20D-3EB3-43AD06155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3519" y="1877126"/>
            <a:ext cx="3337362" cy="310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8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829</Words>
  <Application>Microsoft Office PowerPoint</Application>
  <PresentationFormat>Breitbild</PresentationFormat>
  <Paragraphs>244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</vt:lpstr>
      <vt:lpstr>BSF4ooRexx/Java: Apache POI</vt:lpstr>
      <vt:lpstr>Overview</vt:lpstr>
      <vt:lpstr>Introduction</vt:lpstr>
      <vt:lpstr>Software Components </vt:lpstr>
      <vt:lpstr>Open Object Rexx &amp; BSF4ooRexx</vt:lpstr>
      <vt:lpstr>PowerPoint-Präsentation</vt:lpstr>
      <vt:lpstr>Java </vt:lpstr>
      <vt:lpstr>IntelliJ IDEA</vt:lpstr>
      <vt:lpstr>Microsoft Word</vt:lpstr>
      <vt:lpstr>Creating  Blank Word Document</vt:lpstr>
      <vt:lpstr>Creating Header and Footer</vt:lpstr>
      <vt:lpstr>Saving Created Word Document</vt:lpstr>
      <vt:lpstr>Accessing Existing Word Document</vt:lpstr>
      <vt:lpstr>Microsoft PowerPoint</vt:lpstr>
      <vt:lpstr>Creating Blank PowerPoint Slideshow</vt:lpstr>
      <vt:lpstr>Creating Slides with Standard Layouts</vt:lpstr>
      <vt:lpstr>Embedding Hyperlink in Existing Text</vt:lpstr>
      <vt:lpstr>Changing Slideshow Slide Order</vt:lpstr>
      <vt:lpstr>Microsoft Excel</vt:lpstr>
      <vt:lpstr>Creating blank Workbook and Spreadsheet</vt:lpstr>
      <vt:lpstr>Setting Individual Cell Format for Dates</vt:lpstr>
      <vt:lpstr>Rotating Cell Content</vt:lpstr>
      <vt:lpstr>Creating Cell Content Using Formulars</vt:lpstr>
      <vt:lpstr>Evaluation Using Formulars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BSF4ooRexx/Java: Appache POI</dc:title>
  <dc:creator>Florian Frcena</dc:creator>
  <cp:lastModifiedBy>Florian Frcena</cp:lastModifiedBy>
  <cp:revision>5</cp:revision>
  <dcterms:created xsi:type="dcterms:W3CDTF">2023-10-18T11:06:26Z</dcterms:created>
  <dcterms:modified xsi:type="dcterms:W3CDTF">2023-12-20T11:37:07Z</dcterms:modified>
</cp:coreProperties>
</file>