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57" r:id="rId3"/>
    <p:sldId id="258" r:id="rId4"/>
    <p:sldId id="266" r:id="rId5"/>
    <p:sldId id="259" r:id="rId6"/>
    <p:sldId id="268" r:id="rId7"/>
    <p:sldId id="269" r:id="rId8"/>
    <p:sldId id="274" r:id="rId9"/>
    <p:sldId id="270" r:id="rId10"/>
    <p:sldId id="273" r:id="rId11"/>
    <p:sldId id="271" r:id="rId12"/>
    <p:sldId id="262" r:id="rId13"/>
    <p:sldId id="263" r:id="rId14"/>
    <p:sldId id="264" r:id="rId15"/>
    <p:sldId id="267" r:id="rId16"/>
    <p:sldId id="265" r:id="rId17"/>
    <p:sldId id="272"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033" autoAdjust="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22E0D4-B79E-451A-A849-FD38BC868B0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4C50B8E-60D1-4306-8854-8782D9991806}">
      <dgm:prSet/>
      <dgm:spPr/>
      <dgm:t>
        <a:bodyPr/>
        <a:lstStyle/>
        <a:p>
          <a:pPr>
            <a:lnSpc>
              <a:spcPct val="100000"/>
            </a:lnSpc>
          </a:pPr>
          <a:r>
            <a:rPr lang="en-US"/>
            <a:t>Intelligent Tutoring Systems</a:t>
          </a:r>
        </a:p>
      </dgm:t>
    </dgm:pt>
    <dgm:pt modelId="{EB001294-E2DE-4F29-942B-D15ADB9C63CC}" type="parTrans" cxnId="{81ECFCAF-0A48-4F5A-9D61-DE06D26E8D64}">
      <dgm:prSet/>
      <dgm:spPr/>
      <dgm:t>
        <a:bodyPr/>
        <a:lstStyle/>
        <a:p>
          <a:endParaRPr lang="en-US"/>
        </a:p>
      </dgm:t>
    </dgm:pt>
    <dgm:pt modelId="{71679067-F50A-4626-A264-0AE245CB1C53}" type="sibTrans" cxnId="{81ECFCAF-0A48-4F5A-9D61-DE06D26E8D64}">
      <dgm:prSet/>
      <dgm:spPr/>
      <dgm:t>
        <a:bodyPr/>
        <a:lstStyle/>
        <a:p>
          <a:endParaRPr lang="en-US"/>
        </a:p>
      </dgm:t>
    </dgm:pt>
    <dgm:pt modelId="{2003EA62-E341-4E41-9F8D-040F26DF6B18}">
      <dgm:prSet/>
      <dgm:spPr/>
      <dgm:t>
        <a:bodyPr/>
        <a:lstStyle/>
        <a:p>
          <a:pPr>
            <a:lnSpc>
              <a:spcPct val="100000"/>
            </a:lnSpc>
          </a:pPr>
          <a:r>
            <a:rPr lang="en-US" dirty="0" err="1"/>
            <a:t>Virtuelle</a:t>
          </a:r>
          <a:r>
            <a:rPr lang="en-US" dirty="0"/>
            <a:t> </a:t>
          </a:r>
          <a:r>
            <a:rPr lang="en-US" dirty="0" err="1"/>
            <a:t>Realität</a:t>
          </a:r>
          <a:endParaRPr lang="en-US" dirty="0"/>
        </a:p>
      </dgm:t>
    </dgm:pt>
    <dgm:pt modelId="{F4E713CF-FAEA-4B57-B9D2-E2AD3ED466D2}" type="parTrans" cxnId="{791A1A7F-F126-44FA-8805-09894267D62A}">
      <dgm:prSet/>
      <dgm:spPr/>
      <dgm:t>
        <a:bodyPr/>
        <a:lstStyle/>
        <a:p>
          <a:endParaRPr lang="en-US"/>
        </a:p>
      </dgm:t>
    </dgm:pt>
    <dgm:pt modelId="{58A71122-E93D-4E6E-AD51-D0D1ED2C901F}" type="sibTrans" cxnId="{791A1A7F-F126-44FA-8805-09894267D62A}">
      <dgm:prSet/>
      <dgm:spPr/>
      <dgm:t>
        <a:bodyPr/>
        <a:lstStyle/>
        <a:p>
          <a:endParaRPr lang="en-US"/>
        </a:p>
      </dgm:t>
    </dgm:pt>
    <dgm:pt modelId="{9E81A7E4-066E-4A49-9F43-366457DC292A}">
      <dgm:prSet/>
      <dgm:spPr/>
      <dgm:t>
        <a:bodyPr/>
        <a:lstStyle/>
        <a:p>
          <a:pPr>
            <a:lnSpc>
              <a:spcPct val="100000"/>
            </a:lnSpc>
          </a:pPr>
          <a:r>
            <a:rPr lang="en-US"/>
            <a:t>Personalisiertes Lernen</a:t>
          </a:r>
        </a:p>
      </dgm:t>
    </dgm:pt>
    <dgm:pt modelId="{EA57B6C7-6C29-493D-BCA1-0295E749D20D}" type="parTrans" cxnId="{ABBE3287-C988-4C1B-AA09-86000ECFECBA}">
      <dgm:prSet/>
      <dgm:spPr/>
      <dgm:t>
        <a:bodyPr/>
        <a:lstStyle/>
        <a:p>
          <a:endParaRPr lang="en-US"/>
        </a:p>
      </dgm:t>
    </dgm:pt>
    <dgm:pt modelId="{DC5ECC74-D1E3-4B7A-8189-6BF7CD353E36}" type="sibTrans" cxnId="{ABBE3287-C988-4C1B-AA09-86000ECFECBA}">
      <dgm:prSet/>
      <dgm:spPr/>
      <dgm:t>
        <a:bodyPr/>
        <a:lstStyle/>
        <a:p>
          <a:endParaRPr lang="en-US"/>
        </a:p>
      </dgm:t>
    </dgm:pt>
    <dgm:pt modelId="{155A1A5F-2EF5-4EF7-8E82-CF161C37B8E8}" type="pres">
      <dgm:prSet presAssocID="{6B22E0D4-B79E-451A-A849-FD38BC868B07}" presName="root" presStyleCnt="0">
        <dgm:presLayoutVars>
          <dgm:dir/>
          <dgm:resizeHandles val="exact"/>
        </dgm:presLayoutVars>
      </dgm:prSet>
      <dgm:spPr/>
    </dgm:pt>
    <dgm:pt modelId="{5E895BE5-381E-4F67-B485-3014E857675B}" type="pres">
      <dgm:prSet presAssocID="{C4C50B8E-60D1-4306-8854-8782D9991806}" presName="compNode" presStyleCnt="0"/>
      <dgm:spPr/>
    </dgm:pt>
    <dgm:pt modelId="{EF726C0C-A20D-40A3-941B-D74E8D00F587}" type="pres">
      <dgm:prSet presAssocID="{C4C50B8E-60D1-4306-8854-8782D9991806}" presName="bgRect" presStyleLbl="bgShp" presStyleIdx="0" presStyleCnt="3"/>
      <dgm:spPr/>
    </dgm:pt>
    <dgm:pt modelId="{BAEB806B-28F3-4744-BD80-ADCE0A8B3471}" type="pres">
      <dgm:prSet presAssocID="{C4C50B8E-60D1-4306-8854-8782D9991806}"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1C8A2363-99DE-419C-9759-379B5E88B0F9}" type="pres">
      <dgm:prSet presAssocID="{C4C50B8E-60D1-4306-8854-8782D9991806}" presName="spaceRect" presStyleCnt="0"/>
      <dgm:spPr/>
    </dgm:pt>
    <dgm:pt modelId="{92D248DD-FF94-4A34-9EE1-1555D8E53EF6}" type="pres">
      <dgm:prSet presAssocID="{C4C50B8E-60D1-4306-8854-8782D9991806}" presName="parTx" presStyleLbl="revTx" presStyleIdx="0" presStyleCnt="3">
        <dgm:presLayoutVars>
          <dgm:chMax val="0"/>
          <dgm:chPref val="0"/>
        </dgm:presLayoutVars>
      </dgm:prSet>
      <dgm:spPr/>
    </dgm:pt>
    <dgm:pt modelId="{AA19A522-3136-4FEA-8F29-79029D30F255}" type="pres">
      <dgm:prSet presAssocID="{71679067-F50A-4626-A264-0AE245CB1C53}" presName="sibTrans" presStyleCnt="0"/>
      <dgm:spPr/>
    </dgm:pt>
    <dgm:pt modelId="{12E984D4-3E03-4EAD-AD46-FEAF2D401E0E}" type="pres">
      <dgm:prSet presAssocID="{2003EA62-E341-4E41-9F8D-040F26DF6B18}" presName="compNode" presStyleCnt="0"/>
      <dgm:spPr/>
    </dgm:pt>
    <dgm:pt modelId="{2135067A-9623-47CD-99DF-9BA40AF17503}" type="pres">
      <dgm:prSet presAssocID="{2003EA62-E341-4E41-9F8D-040F26DF6B18}" presName="bgRect" presStyleLbl="bgShp" presStyleIdx="1" presStyleCnt="3"/>
      <dgm:spPr/>
    </dgm:pt>
    <dgm:pt modelId="{30D7C9D6-0383-4BBD-83FB-769E8ADD456B}" type="pres">
      <dgm:prSet presAssocID="{2003EA62-E341-4E41-9F8D-040F26DF6B1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irtual RealityHeadset"/>
        </a:ext>
      </dgm:extLst>
    </dgm:pt>
    <dgm:pt modelId="{D6C054E0-F61C-4EBC-8086-4219BEE4273D}" type="pres">
      <dgm:prSet presAssocID="{2003EA62-E341-4E41-9F8D-040F26DF6B18}" presName="spaceRect" presStyleCnt="0"/>
      <dgm:spPr/>
    </dgm:pt>
    <dgm:pt modelId="{05B377D2-CC9D-41B7-9FDB-BFA499BCE5EE}" type="pres">
      <dgm:prSet presAssocID="{2003EA62-E341-4E41-9F8D-040F26DF6B18}" presName="parTx" presStyleLbl="revTx" presStyleIdx="1" presStyleCnt="3">
        <dgm:presLayoutVars>
          <dgm:chMax val="0"/>
          <dgm:chPref val="0"/>
        </dgm:presLayoutVars>
      </dgm:prSet>
      <dgm:spPr/>
    </dgm:pt>
    <dgm:pt modelId="{C1422D4D-785A-4BEB-8B75-68B877000B96}" type="pres">
      <dgm:prSet presAssocID="{58A71122-E93D-4E6E-AD51-D0D1ED2C901F}" presName="sibTrans" presStyleCnt="0"/>
      <dgm:spPr/>
    </dgm:pt>
    <dgm:pt modelId="{A1FD2F48-6207-4BDA-9E1F-A8966B6346A5}" type="pres">
      <dgm:prSet presAssocID="{9E81A7E4-066E-4A49-9F43-366457DC292A}" presName="compNode" presStyleCnt="0"/>
      <dgm:spPr/>
    </dgm:pt>
    <dgm:pt modelId="{9A487AD5-EF8C-4ACB-881B-CF54E0388483}" type="pres">
      <dgm:prSet presAssocID="{9E81A7E4-066E-4A49-9F43-366457DC292A}" presName="bgRect" presStyleLbl="bgShp" presStyleIdx="2" presStyleCnt="3"/>
      <dgm:spPr/>
    </dgm:pt>
    <dgm:pt modelId="{06A4131C-1E67-4862-969B-0701AF1AF1A6}" type="pres">
      <dgm:prSet presAssocID="{9E81A7E4-066E-4A49-9F43-366457DC292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5A8F8497-BF99-4327-8ED0-E74B8D4D97D9}" type="pres">
      <dgm:prSet presAssocID="{9E81A7E4-066E-4A49-9F43-366457DC292A}" presName="spaceRect" presStyleCnt="0"/>
      <dgm:spPr/>
    </dgm:pt>
    <dgm:pt modelId="{980F4A78-200A-4278-B09B-C6C76701F73E}" type="pres">
      <dgm:prSet presAssocID="{9E81A7E4-066E-4A49-9F43-366457DC292A}" presName="parTx" presStyleLbl="revTx" presStyleIdx="2" presStyleCnt="3">
        <dgm:presLayoutVars>
          <dgm:chMax val="0"/>
          <dgm:chPref val="0"/>
        </dgm:presLayoutVars>
      </dgm:prSet>
      <dgm:spPr/>
    </dgm:pt>
  </dgm:ptLst>
  <dgm:cxnLst>
    <dgm:cxn modelId="{6F3CB80A-3657-4445-8990-FDD239B3502E}" type="presOf" srcId="{2003EA62-E341-4E41-9F8D-040F26DF6B18}" destId="{05B377D2-CC9D-41B7-9FDB-BFA499BCE5EE}" srcOrd="0" destOrd="0" presId="urn:microsoft.com/office/officeart/2018/2/layout/IconVerticalSolidList"/>
    <dgm:cxn modelId="{88514D66-D0D1-4E96-B197-4164C4D89D19}" type="presOf" srcId="{9E81A7E4-066E-4A49-9F43-366457DC292A}" destId="{980F4A78-200A-4278-B09B-C6C76701F73E}" srcOrd="0" destOrd="0" presId="urn:microsoft.com/office/officeart/2018/2/layout/IconVerticalSolidList"/>
    <dgm:cxn modelId="{AD9DFE76-D5A4-46E9-AD28-FA9ED1DA9D52}" type="presOf" srcId="{6B22E0D4-B79E-451A-A849-FD38BC868B07}" destId="{155A1A5F-2EF5-4EF7-8E82-CF161C37B8E8}" srcOrd="0" destOrd="0" presId="urn:microsoft.com/office/officeart/2018/2/layout/IconVerticalSolidList"/>
    <dgm:cxn modelId="{791A1A7F-F126-44FA-8805-09894267D62A}" srcId="{6B22E0D4-B79E-451A-A849-FD38BC868B07}" destId="{2003EA62-E341-4E41-9F8D-040F26DF6B18}" srcOrd="1" destOrd="0" parTransId="{F4E713CF-FAEA-4B57-B9D2-E2AD3ED466D2}" sibTransId="{58A71122-E93D-4E6E-AD51-D0D1ED2C901F}"/>
    <dgm:cxn modelId="{ABBE3287-C988-4C1B-AA09-86000ECFECBA}" srcId="{6B22E0D4-B79E-451A-A849-FD38BC868B07}" destId="{9E81A7E4-066E-4A49-9F43-366457DC292A}" srcOrd="2" destOrd="0" parTransId="{EA57B6C7-6C29-493D-BCA1-0295E749D20D}" sibTransId="{DC5ECC74-D1E3-4B7A-8189-6BF7CD353E36}"/>
    <dgm:cxn modelId="{81ECFCAF-0A48-4F5A-9D61-DE06D26E8D64}" srcId="{6B22E0D4-B79E-451A-A849-FD38BC868B07}" destId="{C4C50B8E-60D1-4306-8854-8782D9991806}" srcOrd="0" destOrd="0" parTransId="{EB001294-E2DE-4F29-942B-D15ADB9C63CC}" sibTransId="{71679067-F50A-4626-A264-0AE245CB1C53}"/>
    <dgm:cxn modelId="{38E2D8F1-B340-415B-81DF-896F86254D9F}" type="presOf" srcId="{C4C50B8E-60D1-4306-8854-8782D9991806}" destId="{92D248DD-FF94-4A34-9EE1-1555D8E53EF6}" srcOrd="0" destOrd="0" presId="urn:microsoft.com/office/officeart/2018/2/layout/IconVerticalSolidList"/>
    <dgm:cxn modelId="{94FCF1F1-C06E-4CD8-B0F8-6770521A6032}" type="presParOf" srcId="{155A1A5F-2EF5-4EF7-8E82-CF161C37B8E8}" destId="{5E895BE5-381E-4F67-B485-3014E857675B}" srcOrd="0" destOrd="0" presId="urn:microsoft.com/office/officeart/2018/2/layout/IconVerticalSolidList"/>
    <dgm:cxn modelId="{C8B1992F-AF80-4C9D-AA94-0EA928A32307}" type="presParOf" srcId="{5E895BE5-381E-4F67-B485-3014E857675B}" destId="{EF726C0C-A20D-40A3-941B-D74E8D00F587}" srcOrd="0" destOrd="0" presId="urn:microsoft.com/office/officeart/2018/2/layout/IconVerticalSolidList"/>
    <dgm:cxn modelId="{E456A0F8-E61F-488E-BC5D-057B799783C2}" type="presParOf" srcId="{5E895BE5-381E-4F67-B485-3014E857675B}" destId="{BAEB806B-28F3-4744-BD80-ADCE0A8B3471}" srcOrd="1" destOrd="0" presId="urn:microsoft.com/office/officeart/2018/2/layout/IconVerticalSolidList"/>
    <dgm:cxn modelId="{8EC500D2-00B8-4496-8515-D0D633EF3CFC}" type="presParOf" srcId="{5E895BE5-381E-4F67-B485-3014E857675B}" destId="{1C8A2363-99DE-419C-9759-379B5E88B0F9}" srcOrd="2" destOrd="0" presId="urn:microsoft.com/office/officeart/2018/2/layout/IconVerticalSolidList"/>
    <dgm:cxn modelId="{30362092-07BE-422F-9AC0-E4859029FFC2}" type="presParOf" srcId="{5E895BE5-381E-4F67-B485-3014E857675B}" destId="{92D248DD-FF94-4A34-9EE1-1555D8E53EF6}" srcOrd="3" destOrd="0" presId="urn:microsoft.com/office/officeart/2018/2/layout/IconVerticalSolidList"/>
    <dgm:cxn modelId="{54A2E5AB-A72F-43B8-8147-85C63FF38476}" type="presParOf" srcId="{155A1A5F-2EF5-4EF7-8E82-CF161C37B8E8}" destId="{AA19A522-3136-4FEA-8F29-79029D30F255}" srcOrd="1" destOrd="0" presId="urn:microsoft.com/office/officeart/2018/2/layout/IconVerticalSolidList"/>
    <dgm:cxn modelId="{681B977C-3DE7-4EC1-951A-98DB1B5DFA9E}" type="presParOf" srcId="{155A1A5F-2EF5-4EF7-8E82-CF161C37B8E8}" destId="{12E984D4-3E03-4EAD-AD46-FEAF2D401E0E}" srcOrd="2" destOrd="0" presId="urn:microsoft.com/office/officeart/2018/2/layout/IconVerticalSolidList"/>
    <dgm:cxn modelId="{5D78DD7E-92EE-4985-B063-20505673DC5A}" type="presParOf" srcId="{12E984D4-3E03-4EAD-AD46-FEAF2D401E0E}" destId="{2135067A-9623-47CD-99DF-9BA40AF17503}" srcOrd="0" destOrd="0" presId="urn:microsoft.com/office/officeart/2018/2/layout/IconVerticalSolidList"/>
    <dgm:cxn modelId="{E7577140-C823-4B89-9AFA-12AE89F3BE9F}" type="presParOf" srcId="{12E984D4-3E03-4EAD-AD46-FEAF2D401E0E}" destId="{30D7C9D6-0383-4BBD-83FB-769E8ADD456B}" srcOrd="1" destOrd="0" presId="urn:microsoft.com/office/officeart/2018/2/layout/IconVerticalSolidList"/>
    <dgm:cxn modelId="{1DF1636B-3144-4F04-96BE-287F2EFBD7C0}" type="presParOf" srcId="{12E984D4-3E03-4EAD-AD46-FEAF2D401E0E}" destId="{D6C054E0-F61C-4EBC-8086-4219BEE4273D}" srcOrd="2" destOrd="0" presId="urn:microsoft.com/office/officeart/2018/2/layout/IconVerticalSolidList"/>
    <dgm:cxn modelId="{1219A8B5-8CEA-4BC5-913E-A8133B902B5F}" type="presParOf" srcId="{12E984D4-3E03-4EAD-AD46-FEAF2D401E0E}" destId="{05B377D2-CC9D-41B7-9FDB-BFA499BCE5EE}" srcOrd="3" destOrd="0" presId="urn:microsoft.com/office/officeart/2018/2/layout/IconVerticalSolidList"/>
    <dgm:cxn modelId="{AA562BF1-8036-47CE-8985-58696281C0E5}" type="presParOf" srcId="{155A1A5F-2EF5-4EF7-8E82-CF161C37B8E8}" destId="{C1422D4D-785A-4BEB-8B75-68B877000B96}" srcOrd="3" destOrd="0" presId="urn:microsoft.com/office/officeart/2018/2/layout/IconVerticalSolidList"/>
    <dgm:cxn modelId="{C60B6D4C-95F4-494E-B31E-4835373FB824}" type="presParOf" srcId="{155A1A5F-2EF5-4EF7-8E82-CF161C37B8E8}" destId="{A1FD2F48-6207-4BDA-9E1F-A8966B6346A5}" srcOrd="4" destOrd="0" presId="urn:microsoft.com/office/officeart/2018/2/layout/IconVerticalSolidList"/>
    <dgm:cxn modelId="{C9FCBFEE-68D6-4B9A-BA2A-BF61EFB4FD55}" type="presParOf" srcId="{A1FD2F48-6207-4BDA-9E1F-A8966B6346A5}" destId="{9A487AD5-EF8C-4ACB-881B-CF54E0388483}" srcOrd="0" destOrd="0" presId="urn:microsoft.com/office/officeart/2018/2/layout/IconVerticalSolidList"/>
    <dgm:cxn modelId="{B33EBAAF-9C26-4AF9-87E9-7C8227278ABC}" type="presParOf" srcId="{A1FD2F48-6207-4BDA-9E1F-A8966B6346A5}" destId="{06A4131C-1E67-4862-969B-0701AF1AF1A6}" srcOrd="1" destOrd="0" presId="urn:microsoft.com/office/officeart/2018/2/layout/IconVerticalSolidList"/>
    <dgm:cxn modelId="{8A2D8246-73BD-4D04-84B8-15DEA9EAD08F}" type="presParOf" srcId="{A1FD2F48-6207-4BDA-9E1F-A8966B6346A5}" destId="{5A8F8497-BF99-4327-8ED0-E74B8D4D97D9}" srcOrd="2" destOrd="0" presId="urn:microsoft.com/office/officeart/2018/2/layout/IconVerticalSolidList"/>
    <dgm:cxn modelId="{DF11540E-AE96-4949-8CE3-E71C3EA73794}" type="presParOf" srcId="{A1FD2F48-6207-4BDA-9E1F-A8966B6346A5}" destId="{980F4A78-200A-4278-B09B-C6C76701F73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22E0D4-B79E-451A-A849-FD38BC868B0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4C50B8E-60D1-4306-8854-8782D9991806}">
      <dgm:prSet/>
      <dgm:spPr/>
      <dgm:t>
        <a:bodyPr/>
        <a:lstStyle/>
        <a:p>
          <a:pPr>
            <a:lnSpc>
              <a:spcPct val="100000"/>
            </a:lnSpc>
          </a:pPr>
          <a:r>
            <a:rPr lang="en-US" dirty="0" err="1"/>
            <a:t>Parteilichkeit</a:t>
          </a:r>
          <a:r>
            <a:rPr lang="en-US" dirty="0"/>
            <a:t> und </a:t>
          </a:r>
          <a:r>
            <a:rPr lang="en-US" dirty="0" err="1"/>
            <a:t>Vorurteile</a:t>
          </a:r>
          <a:r>
            <a:rPr lang="en-US" dirty="0"/>
            <a:t> </a:t>
          </a:r>
        </a:p>
      </dgm:t>
    </dgm:pt>
    <dgm:pt modelId="{EB001294-E2DE-4F29-942B-D15ADB9C63CC}" type="parTrans" cxnId="{81ECFCAF-0A48-4F5A-9D61-DE06D26E8D64}">
      <dgm:prSet/>
      <dgm:spPr/>
      <dgm:t>
        <a:bodyPr/>
        <a:lstStyle/>
        <a:p>
          <a:endParaRPr lang="en-US"/>
        </a:p>
      </dgm:t>
    </dgm:pt>
    <dgm:pt modelId="{71679067-F50A-4626-A264-0AE245CB1C53}" type="sibTrans" cxnId="{81ECFCAF-0A48-4F5A-9D61-DE06D26E8D64}">
      <dgm:prSet/>
      <dgm:spPr/>
      <dgm:t>
        <a:bodyPr/>
        <a:lstStyle/>
        <a:p>
          <a:endParaRPr lang="en-US"/>
        </a:p>
      </dgm:t>
    </dgm:pt>
    <dgm:pt modelId="{2003EA62-E341-4E41-9F8D-040F26DF6B18}">
      <dgm:prSet/>
      <dgm:spPr/>
      <dgm:t>
        <a:bodyPr/>
        <a:lstStyle/>
        <a:p>
          <a:pPr>
            <a:lnSpc>
              <a:spcPct val="100000"/>
            </a:lnSpc>
          </a:pPr>
          <a:r>
            <a:rPr lang="de-AT" dirty="0">
              <a:effectLst/>
              <a:latin typeface="Calibri" panose="020F0502020204030204" pitchFamily="34" charset="0"/>
              <a:ea typeface="DengXian" panose="02010600030101010101" pitchFamily="2" charset="-122"/>
              <a:cs typeface="Arial" panose="020B0604020202020204" pitchFamily="34" charset="0"/>
            </a:rPr>
            <a:t>Mangel an persönlichem Bezug und sozialer Interaktion</a:t>
          </a:r>
          <a:endParaRPr lang="en-US" dirty="0"/>
        </a:p>
      </dgm:t>
    </dgm:pt>
    <dgm:pt modelId="{F4E713CF-FAEA-4B57-B9D2-E2AD3ED466D2}" type="parTrans" cxnId="{791A1A7F-F126-44FA-8805-09894267D62A}">
      <dgm:prSet/>
      <dgm:spPr/>
      <dgm:t>
        <a:bodyPr/>
        <a:lstStyle/>
        <a:p>
          <a:endParaRPr lang="en-US"/>
        </a:p>
      </dgm:t>
    </dgm:pt>
    <dgm:pt modelId="{58A71122-E93D-4E6E-AD51-D0D1ED2C901F}" type="sibTrans" cxnId="{791A1A7F-F126-44FA-8805-09894267D62A}">
      <dgm:prSet/>
      <dgm:spPr/>
      <dgm:t>
        <a:bodyPr/>
        <a:lstStyle/>
        <a:p>
          <a:endParaRPr lang="en-US"/>
        </a:p>
      </dgm:t>
    </dgm:pt>
    <dgm:pt modelId="{9E81A7E4-066E-4A49-9F43-366457DC292A}">
      <dgm:prSet/>
      <dgm:spPr/>
      <dgm:t>
        <a:bodyPr/>
        <a:lstStyle/>
        <a:p>
          <a:pPr>
            <a:lnSpc>
              <a:spcPct val="100000"/>
            </a:lnSpc>
          </a:pPr>
          <a:r>
            <a:rPr lang="de-AT" dirty="0">
              <a:latin typeface="Calibri" panose="020F0502020204030204" pitchFamily="34" charset="0"/>
              <a:ea typeface="DengXian" panose="02010600030101010101" pitchFamily="2" charset="-122"/>
              <a:cs typeface="Arial" panose="020B0604020202020204" pitchFamily="34" charset="0"/>
            </a:rPr>
            <a:t>Datenschutz</a:t>
          </a:r>
          <a:endParaRPr lang="en-US" dirty="0"/>
        </a:p>
      </dgm:t>
    </dgm:pt>
    <dgm:pt modelId="{EA57B6C7-6C29-493D-BCA1-0295E749D20D}" type="parTrans" cxnId="{ABBE3287-C988-4C1B-AA09-86000ECFECBA}">
      <dgm:prSet/>
      <dgm:spPr/>
      <dgm:t>
        <a:bodyPr/>
        <a:lstStyle/>
        <a:p>
          <a:endParaRPr lang="en-US"/>
        </a:p>
      </dgm:t>
    </dgm:pt>
    <dgm:pt modelId="{DC5ECC74-D1E3-4B7A-8189-6BF7CD353E36}" type="sibTrans" cxnId="{ABBE3287-C988-4C1B-AA09-86000ECFECBA}">
      <dgm:prSet/>
      <dgm:spPr/>
      <dgm:t>
        <a:bodyPr/>
        <a:lstStyle/>
        <a:p>
          <a:endParaRPr lang="en-US"/>
        </a:p>
      </dgm:t>
    </dgm:pt>
    <dgm:pt modelId="{57EE14AC-A00F-40BD-8630-442614274854}">
      <dgm:prSet/>
      <dgm:spPr/>
      <dgm:t>
        <a:bodyPr/>
        <a:lstStyle/>
        <a:p>
          <a:pPr>
            <a:lnSpc>
              <a:spcPct val="100000"/>
            </a:lnSpc>
          </a:pPr>
          <a:r>
            <a:rPr lang="de-AT" dirty="0">
              <a:latin typeface="Calibri" panose="020F0502020204030204" pitchFamily="34" charset="0"/>
              <a:ea typeface="DengXian" panose="02010600030101010101" pitchFamily="2" charset="-122"/>
              <a:cs typeface="Arial" panose="020B0604020202020204" pitchFamily="34" charset="0"/>
            </a:rPr>
            <a:t>Unsicherheit</a:t>
          </a:r>
          <a:endParaRPr lang="de-AT" dirty="0"/>
        </a:p>
      </dgm:t>
    </dgm:pt>
    <dgm:pt modelId="{857FA90E-92C2-4EBD-BD3C-440D285F782B}" type="parTrans" cxnId="{36A271D4-0B6B-4E72-B0BB-50F206224673}">
      <dgm:prSet/>
      <dgm:spPr/>
      <dgm:t>
        <a:bodyPr/>
        <a:lstStyle/>
        <a:p>
          <a:endParaRPr lang="de-AT"/>
        </a:p>
      </dgm:t>
    </dgm:pt>
    <dgm:pt modelId="{D828DBF2-40D9-402B-98D1-D19F0D16CDA9}" type="sibTrans" cxnId="{36A271D4-0B6B-4E72-B0BB-50F206224673}">
      <dgm:prSet/>
      <dgm:spPr/>
      <dgm:t>
        <a:bodyPr/>
        <a:lstStyle/>
        <a:p>
          <a:endParaRPr lang="de-AT"/>
        </a:p>
      </dgm:t>
    </dgm:pt>
    <dgm:pt modelId="{155A1A5F-2EF5-4EF7-8E82-CF161C37B8E8}" type="pres">
      <dgm:prSet presAssocID="{6B22E0D4-B79E-451A-A849-FD38BC868B07}" presName="root" presStyleCnt="0">
        <dgm:presLayoutVars>
          <dgm:dir/>
          <dgm:resizeHandles val="exact"/>
        </dgm:presLayoutVars>
      </dgm:prSet>
      <dgm:spPr/>
    </dgm:pt>
    <dgm:pt modelId="{5E895BE5-381E-4F67-B485-3014E857675B}" type="pres">
      <dgm:prSet presAssocID="{C4C50B8E-60D1-4306-8854-8782D9991806}" presName="compNode" presStyleCnt="0"/>
      <dgm:spPr/>
    </dgm:pt>
    <dgm:pt modelId="{EF726C0C-A20D-40A3-941B-D74E8D00F587}" type="pres">
      <dgm:prSet presAssocID="{C4C50B8E-60D1-4306-8854-8782D9991806}" presName="bgRect" presStyleLbl="bgShp" presStyleIdx="0" presStyleCnt="4"/>
      <dgm:spPr/>
    </dgm:pt>
    <dgm:pt modelId="{BAEB806B-28F3-4744-BD80-ADCE0A8B3471}" type="pres">
      <dgm:prSet presAssocID="{C4C50B8E-60D1-4306-8854-8782D999180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1C8A2363-99DE-419C-9759-379B5E88B0F9}" type="pres">
      <dgm:prSet presAssocID="{C4C50B8E-60D1-4306-8854-8782D9991806}" presName="spaceRect" presStyleCnt="0"/>
      <dgm:spPr/>
    </dgm:pt>
    <dgm:pt modelId="{92D248DD-FF94-4A34-9EE1-1555D8E53EF6}" type="pres">
      <dgm:prSet presAssocID="{C4C50B8E-60D1-4306-8854-8782D9991806}" presName="parTx" presStyleLbl="revTx" presStyleIdx="0" presStyleCnt="4">
        <dgm:presLayoutVars>
          <dgm:chMax val="0"/>
          <dgm:chPref val="0"/>
        </dgm:presLayoutVars>
      </dgm:prSet>
      <dgm:spPr/>
    </dgm:pt>
    <dgm:pt modelId="{AA19A522-3136-4FEA-8F29-79029D30F255}" type="pres">
      <dgm:prSet presAssocID="{71679067-F50A-4626-A264-0AE245CB1C53}" presName="sibTrans" presStyleCnt="0"/>
      <dgm:spPr/>
    </dgm:pt>
    <dgm:pt modelId="{12E984D4-3E03-4EAD-AD46-FEAF2D401E0E}" type="pres">
      <dgm:prSet presAssocID="{2003EA62-E341-4E41-9F8D-040F26DF6B18}" presName="compNode" presStyleCnt="0"/>
      <dgm:spPr/>
    </dgm:pt>
    <dgm:pt modelId="{2135067A-9623-47CD-99DF-9BA40AF17503}" type="pres">
      <dgm:prSet presAssocID="{2003EA62-E341-4E41-9F8D-040F26DF6B18}" presName="bgRect" presStyleLbl="bgShp" presStyleIdx="1" presStyleCnt="4"/>
      <dgm:spPr/>
    </dgm:pt>
    <dgm:pt modelId="{30D7C9D6-0383-4BBD-83FB-769E8ADD456B}" type="pres">
      <dgm:prSet presAssocID="{2003EA62-E341-4E41-9F8D-040F26DF6B1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irtual RealityHeadset"/>
        </a:ext>
      </dgm:extLst>
    </dgm:pt>
    <dgm:pt modelId="{D6C054E0-F61C-4EBC-8086-4219BEE4273D}" type="pres">
      <dgm:prSet presAssocID="{2003EA62-E341-4E41-9F8D-040F26DF6B18}" presName="spaceRect" presStyleCnt="0"/>
      <dgm:spPr/>
    </dgm:pt>
    <dgm:pt modelId="{05B377D2-CC9D-41B7-9FDB-BFA499BCE5EE}" type="pres">
      <dgm:prSet presAssocID="{2003EA62-E341-4E41-9F8D-040F26DF6B18}" presName="parTx" presStyleLbl="revTx" presStyleIdx="1" presStyleCnt="4">
        <dgm:presLayoutVars>
          <dgm:chMax val="0"/>
          <dgm:chPref val="0"/>
        </dgm:presLayoutVars>
      </dgm:prSet>
      <dgm:spPr/>
    </dgm:pt>
    <dgm:pt modelId="{C1422D4D-785A-4BEB-8B75-68B877000B96}" type="pres">
      <dgm:prSet presAssocID="{58A71122-E93D-4E6E-AD51-D0D1ED2C901F}" presName="sibTrans" presStyleCnt="0"/>
      <dgm:spPr/>
    </dgm:pt>
    <dgm:pt modelId="{A1FD2F48-6207-4BDA-9E1F-A8966B6346A5}" type="pres">
      <dgm:prSet presAssocID="{9E81A7E4-066E-4A49-9F43-366457DC292A}" presName="compNode" presStyleCnt="0"/>
      <dgm:spPr/>
    </dgm:pt>
    <dgm:pt modelId="{9A487AD5-EF8C-4ACB-881B-CF54E0388483}" type="pres">
      <dgm:prSet presAssocID="{9E81A7E4-066E-4A49-9F43-366457DC292A}" presName="bgRect" presStyleLbl="bgShp" presStyleIdx="2" presStyleCnt="4"/>
      <dgm:spPr/>
    </dgm:pt>
    <dgm:pt modelId="{06A4131C-1E67-4862-969B-0701AF1AF1A6}" type="pres">
      <dgm:prSet presAssocID="{9E81A7E4-066E-4A49-9F43-366457DC292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a:ext>
      </dgm:extLst>
    </dgm:pt>
    <dgm:pt modelId="{5A8F8497-BF99-4327-8ED0-E74B8D4D97D9}" type="pres">
      <dgm:prSet presAssocID="{9E81A7E4-066E-4A49-9F43-366457DC292A}" presName="spaceRect" presStyleCnt="0"/>
      <dgm:spPr/>
    </dgm:pt>
    <dgm:pt modelId="{980F4A78-200A-4278-B09B-C6C76701F73E}" type="pres">
      <dgm:prSet presAssocID="{9E81A7E4-066E-4A49-9F43-366457DC292A}" presName="parTx" presStyleLbl="revTx" presStyleIdx="2" presStyleCnt="4">
        <dgm:presLayoutVars>
          <dgm:chMax val="0"/>
          <dgm:chPref val="0"/>
        </dgm:presLayoutVars>
      </dgm:prSet>
      <dgm:spPr/>
    </dgm:pt>
    <dgm:pt modelId="{0ABC334C-3A28-4673-A8CB-6B495D13E887}" type="pres">
      <dgm:prSet presAssocID="{DC5ECC74-D1E3-4B7A-8189-6BF7CD353E36}" presName="sibTrans" presStyleCnt="0"/>
      <dgm:spPr/>
    </dgm:pt>
    <dgm:pt modelId="{7A56C2AC-35D4-4D26-9FB9-7305433F79B3}" type="pres">
      <dgm:prSet presAssocID="{57EE14AC-A00F-40BD-8630-442614274854}" presName="compNode" presStyleCnt="0"/>
      <dgm:spPr/>
    </dgm:pt>
    <dgm:pt modelId="{5733D0EA-CEE4-4B31-A7B2-B6AFD6D36F4F}" type="pres">
      <dgm:prSet presAssocID="{57EE14AC-A00F-40BD-8630-442614274854}" presName="bgRect" presStyleLbl="bgShp" presStyleIdx="3" presStyleCnt="4"/>
      <dgm:spPr/>
    </dgm:pt>
    <dgm:pt modelId="{F2F31FE1-B72A-45D6-BF14-A0DF192A13EA}" type="pres">
      <dgm:prSet presAssocID="{57EE14AC-A00F-40BD-8630-44261427485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Lst>
          </a:blip>
          <a:srcRect/>
          <a:stretch>
            <a:fillRect l="-16000" r="-16000"/>
          </a:stretch>
        </a:blipFill>
      </dgm:spPr>
    </dgm:pt>
    <dgm:pt modelId="{B42B8B7D-604F-438D-A64A-3AFAFB7C9B8D}" type="pres">
      <dgm:prSet presAssocID="{57EE14AC-A00F-40BD-8630-442614274854}" presName="spaceRect" presStyleCnt="0"/>
      <dgm:spPr/>
    </dgm:pt>
    <dgm:pt modelId="{7F04F49A-BADB-4CD9-AD88-789ABF20F01F}" type="pres">
      <dgm:prSet presAssocID="{57EE14AC-A00F-40BD-8630-442614274854}" presName="parTx" presStyleLbl="revTx" presStyleIdx="3" presStyleCnt="4">
        <dgm:presLayoutVars>
          <dgm:chMax val="0"/>
          <dgm:chPref val="0"/>
        </dgm:presLayoutVars>
      </dgm:prSet>
      <dgm:spPr/>
    </dgm:pt>
  </dgm:ptLst>
  <dgm:cxnLst>
    <dgm:cxn modelId="{6F3CB80A-3657-4445-8990-FDD239B3502E}" type="presOf" srcId="{2003EA62-E341-4E41-9F8D-040F26DF6B18}" destId="{05B377D2-CC9D-41B7-9FDB-BFA499BCE5EE}" srcOrd="0" destOrd="0" presId="urn:microsoft.com/office/officeart/2018/2/layout/IconVerticalSolidList"/>
    <dgm:cxn modelId="{88514D66-D0D1-4E96-B197-4164C4D89D19}" type="presOf" srcId="{9E81A7E4-066E-4A49-9F43-366457DC292A}" destId="{980F4A78-200A-4278-B09B-C6C76701F73E}" srcOrd="0" destOrd="0" presId="urn:microsoft.com/office/officeart/2018/2/layout/IconVerticalSolidList"/>
    <dgm:cxn modelId="{AD9DFE76-D5A4-46E9-AD28-FA9ED1DA9D52}" type="presOf" srcId="{6B22E0D4-B79E-451A-A849-FD38BC868B07}" destId="{155A1A5F-2EF5-4EF7-8E82-CF161C37B8E8}" srcOrd="0" destOrd="0" presId="urn:microsoft.com/office/officeart/2018/2/layout/IconVerticalSolidList"/>
    <dgm:cxn modelId="{791A1A7F-F126-44FA-8805-09894267D62A}" srcId="{6B22E0D4-B79E-451A-A849-FD38BC868B07}" destId="{2003EA62-E341-4E41-9F8D-040F26DF6B18}" srcOrd="1" destOrd="0" parTransId="{F4E713CF-FAEA-4B57-B9D2-E2AD3ED466D2}" sibTransId="{58A71122-E93D-4E6E-AD51-D0D1ED2C901F}"/>
    <dgm:cxn modelId="{ABBE3287-C988-4C1B-AA09-86000ECFECBA}" srcId="{6B22E0D4-B79E-451A-A849-FD38BC868B07}" destId="{9E81A7E4-066E-4A49-9F43-366457DC292A}" srcOrd="2" destOrd="0" parTransId="{EA57B6C7-6C29-493D-BCA1-0295E749D20D}" sibTransId="{DC5ECC74-D1E3-4B7A-8189-6BF7CD353E36}"/>
    <dgm:cxn modelId="{81ECFCAF-0A48-4F5A-9D61-DE06D26E8D64}" srcId="{6B22E0D4-B79E-451A-A849-FD38BC868B07}" destId="{C4C50B8E-60D1-4306-8854-8782D9991806}" srcOrd="0" destOrd="0" parTransId="{EB001294-E2DE-4F29-942B-D15ADB9C63CC}" sibTransId="{71679067-F50A-4626-A264-0AE245CB1C53}"/>
    <dgm:cxn modelId="{36A271D4-0B6B-4E72-B0BB-50F206224673}" srcId="{6B22E0D4-B79E-451A-A849-FD38BC868B07}" destId="{57EE14AC-A00F-40BD-8630-442614274854}" srcOrd="3" destOrd="0" parTransId="{857FA90E-92C2-4EBD-BD3C-440D285F782B}" sibTransId="{D828DBF2-40D9-402B-98D1-D19F0D16CDA9}"/>
    <dgm:cxn modelId="{DB33FBE0-4EA4-4DF2-A598-36D89572CA99}" type="presOf" srcId="{57EE14AC-A00F-40BD-8630-442614274854}" destId="{7F04F49A-BADB-4CD9-AD88-789ABF20F01F}" srcOrd="0" destOrd="0" presId="urn:microsoft.com/office/officeart/2018/2/layout/IconVerticalSolidList"/>
    <dgm:cxn modelId="{38E2D8F1-B340-415B-81DF-896F86254D9F}" type="presOf" srcId="{C4C50B8E-60D1-4306-8854-8782D9991806}" destId="{92D248DD-FF94-4A34-9EE1-1555D8E53EF6}" srcOrd="0" destOrd="0" presId="urn:microsoft.com/office/officeart/2018/2/layout/IconVerticalSolidList"/>
    <dgm:cxn modelId="{94FCF1F1-C06E-4CD8-B0F8-6770521A6032}" type="presParOf" srcId="{155A1A5F-2EF5-4EF7-8E82-CF161C37B8E8}" destId="{5E895BE5-381E-4F67-B485-3014E857675B}" srcOrd="0" destOrd="0" presId="urn:microsoft.com/office/officeart/2018/2/layout/IconVerticalSolidList"/>
    <dgm:cxn modelId="{C8B1992F-AF80-4C9D-AA94-0EA928A32307}" type="presParOf" srcId="{5E895BE5-381E-4F67-B485-3014E857675B}" destId="{EF726C0C-A20D-40A3-941B-D74E8D00F587}" srcOrd="0" destOrd="0" presId="urn:microsoft.com/office/officeart/2018/2/layout/IconVerticalSolidList"/>
    <dgm:cxn modelId="{E456A0F8-E61F-488E-BC5D-057B799783C2}" type="presParOf" srcId="{5E895BE5-381E-4F67-B485-3014E857675B}" destId="{BAEB806B-28F3-4744-BD80-ADCE0A8B3471}" srcOrd="1" destOrd="0" presId="urn:microsoft.com/office/officeart/2018/2/layout/IconVerticalSolidList"/>
    <dgm:cxn modelId="{8EC500D2-00B8-4496-8515-D0D633EF3CFC}" type="presParOf" srcId="{5E895BE5-381E-4F67-B485-3014E857675B}" destId="{1C8A2363-99DE-419C-9759-379B5E88B0F9}" srcOrd="2" destOrd="0" presId="urn:microsoft.com/office/officeart/2018/2/layout/IconVerticalSolidList"/>
    <dgm:cxn modelId="{30362092-07BE-422F-9AC0-E4859029FFC2}" type="presParOf" srcId="{5E895BE5-381E-4F67-B485-3014E857675B}" destId="{92D248DD-FF94-4A34-9EE1-1555D8E53EF6}" srcOrd="3" destOrd="0" presId="urn:microsoft.com/office/officeart/2018/2/layout/IconVerticalSolidList"/>
    <dgm:cxn modelId="{54A2E5AB-A72F-43B8-8147-85C63FF38476}" type="presParOf" srcId="{155A1A5F-2EF5-4EF7-8E82-CF161C37B8E8}" destId="{AA19A522-3136-4FEA-8F29-79029D30F255}" srcOrd="1" destOrd="0" presId="urn:microsoft.com/office/officeart/2018/2/layout/IconVerticalSolidList"/>
    <dgm:cxn modelId="{681B977C-3DE7-4EC1-951A-98DB1B5DFA9E}" type="presParOf" srcId="{155A1A5F-2EF5-4EF7-8E82-CF161C37B8E8}" destId="{12E984D4-3E03-4EAD-AD46-FEAF2D401E0E}" srcOrd="2" destOrd="0" presId="urn:microsoft.com/office/officeart/2018/2/layout/IconVerticalSolidList"/>
    <dgm:cxn modelId="{5D78DD7E-92EE-4985-B063-20505673DC5A}" type="presParOf" srcId="{12E984D4-3E03-4EAD-AD46-FEAF2D401E0E}" destId="{2135067A-9623-47CD-99DF-9BA40AF17503}" srcOrd="0" destOrd="0" presId="urn:microsoft.com/office/officeart/2018/2/layout/IconVerticalSolidList"/>
    <dgm:cxn modelId="{E7577140-C823-4B89-9AFA-12AE89F3BE9F}" type="presParOf" srcId="{12E984D4-3E03-4EAD-AD46-FEAF2D401E0E}" destId="{30D7C9D6-0383-4BBD-83FB-769E8ADD456B}" srcOrd="1" destOrd="0" presId="urn:microsoft.com/office/officeart/2018/2/layout/IconVerticalSolidList"/>
    <dgm:cxn modelId="{1DF1636B-3144-4F04-96BE-287F2EFBD7C0}" type="presParOf" srcId="{12E984D4-3E03-4EAD-AD46-FEAF2D401E0E}" destId="{D6C054E0-F61C-4EBC-8086-4219BEE4273D}" srcOrd="2" destOrd="0" presId="urn:microsoft.com/office/officeart/2018/2/layout/IconVerticalSolidList"/>
    <dgm:cxn modelId="{1219A8B5-8CEA-4BC5-913E-A8133B902B5F}" type="presParOf" srcId="{12E984D4-3E03-4EAD-AD46-FEAF2D401E0E}" destId="{05B377D2-CC9D-41B7-9FDB-BFA499BCE5EE}" srcOrd="3" destOrd="0" presId="urn:microsoft.com/office/officeart/2018/2/layout/IconVerticalSolidList"/>
    <dgm:cxn modelId="{AA562BF1-8036-47CE-8985-58696281C0E5}" type="presParOf" srcId="{155A1A5F-2EF5-4EF7-8E82-CF161C37B8E8}" destId="{C1422D4D-785A-4BEB-8B75-68B877000B96}" srcOrd="3" destOrd="0" presId="urn:microsoft.com/office/officeart/2018/2/layout/IconVerticalSolidList"/>
    <dgm:cxn modelId="{C60B6D4C-95F4-494E-B31E-4835373FB824}" type="presParOf" srcId="{155A1A5F-2EF5-4EF7-8E82-CF161C37B8E8}" destId="{A1FD2F48-6207-4BDA-9E1F-A8966B6346A5}" srcOrd="4" destOrd="0" presId="urn:microsoft.com/office/officeart/2018/2/layout/IconVerticalSolidList"/>
    <dgm:cxn modelId="{C9FCBFEE-68D6-4B9A-BA2A-BF61EFB4FD55}" type="presParOf" srcId="{A1FD2F48-6207-4BDA-9E1F-A8966B6346A5}" destId="{9A487AD5-EF8C-4ACB-881B-CF54E0388483}" srcOrd="0" destOrd="0" presId="urn:microsoft.com/office/officeart/2018/2/layout/IconVerticalSolidList"/>
    <dgm:cxn modelId="{B33EBAAF-9C26-4AF9-87E9-7C8227278ABC}" type="presParOf" srcId="{A1FD2F48-6207-4BDA-9E1F-A8966B6346A5}" destId="{06A4131C-1E67-4862-969B-0701AF1AF1A6}" srcOrd="1" destOrd="0" presId="urn:microsoft.com/office/officeart/2018/2/layout/IconVerticalSolidList"/>
    <dgm:cxn modelId="{8A2D8246-73BD-4D04-84B8-15DEA9EAD08F}" type="presParOf" srcId="{A1FD2F48-6207-4BDA-9E1F-A8966B6346A5}" destId="{5A8F8497-BF99-4327-8ED0-E74B8D4D97D9}" srcOrd="2" destOrd="0" presId="urn:microsoft.com/office/officeart/2018/2/layout/IconVerticalSolidList"/>
    <dgm:cxn modelId="{DF11540E-AE96-4949-8CE3-E71C3EA73794}" type="presParOf" srcId="{A1FD2F48-6207-4BDA-9E1F-A8966B6346A5}" destId="{980F4A78-200A-4278-B09B-C6C76701F73E}" srcOrd="3" destOrd="0" presId="urn:microsoft.com/office/officeart/2018/2/layout/IconVerticalSolidList"/>
    <dgm:cxn modelId="{F9D71961-E5F6-4A6D-8D92-AD5EEC74994D}" type="presParOf" srcId="{155A1A5F-2EF5-4EF7-8E82-CF161C37B8E8}" destId="{0ABC334C-3A28-4673-A8CB-6B495D13E887}" srcOrd="5" destOrd="0" presId="urn:microsoft.com/office/officeart/2018/2/layout/IconVerticalSolidList"/>
    <dgm:cxn modelId="{7402AD59-D95F-4E72-BC0E-EF85F899E9D6}" type="presParOf" srcId="{155A1A5F-2EF5-4EF7-8E82-CF161C37B8E8}" destId="{7A56C2AC-35D4-4D26-9FB9-7305433F79B3}" srcOrd="6" destOrd="0" presId="urn:microsoft.com/office/officeart/2018/2/layout/IconVerticalSolidList"/>
    <dgm:cxn modelId="{8B5884A0-3669-4BE2-978D-FCDC75A9CEC8}" type="presParOf" srcId="{7A56C2AC-35D4-4D26-9FB9-7305433F79B3}" destId="{5733D0EA-CEE4-4B31-A7B2-B6AFD6D36F4F}" srcOrd="0" destOrd="0" presId="urn:microsoft.com/office/officeart/2018/2/layout/IconVerticalSolidList"/>
    <dgm:cxn modelId="{CFD0E003-BE83-4758-BB01-BFDDAB1F8653}" type="presParOf" srcId="{7A56C2AC-35D4-4D26-9FB9-7305433F79B3}" destId="{F2F31FE1-B72A-45D6-BF14-A0DF192A13EA}" srcOrd="1" destOrd="0" presId="urn:microsoft.com/office/officeart/2018/2/layout/IconVerticalSolidList"/>
    <dgm:cxn modelId="{D8B60BC1-B340-4F70-B2F1-2883E5A3890F}" type="presParOf" srcId="{7A56C2AC-35D4-4D26-9FB9-7305433F79B3}" destId="{B42B8B7D-604F-438D-A64A-3AFAFB7C9B8D}" srcOrd="2" destOrd="0" presId="urn:microsoft.com/office/officeart/2018/2/layout/IconVerticalSolidList"/>
    <dgm:cxn modelId="{A82CA6DC-3286-43F4-8C80-87ECDCC905F8}" type="presParOf" srcId="{7A56C2AC-35D4-4D26-9FB9-7305433F79B3}" destId="{7F04F49A-BADB-4CD9-AD88-789ABF20F01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726C0C-A20D-40A3-941B-D74E8D00F587}">
      <dsp:nvSpPr>
        <dsp:cNvPr id="0" name=""/>
        <dsp:cNvSpPr/>
      </dsp:nvSpPr>
      <dsp:spPr>
        <a:xfrm>
          <a:off x="0" y="673"/>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EB806B-28F3-4744-BD80-ADCE0A8B3471}">
      <dsp:nvSpPr>
        <dsp:cNvPr id="0" name=""/>
        <dsp:cNvSpPr/>
      </dsp:nvSpPr>
      <dsp:spPr>
        <a:xfrm>
          <a:off x="476436" y="355047"/>
          <a:ext cx="866247" cy="86624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2D248DD-FF94-4A34-9EE1-1555D8E53EF6}">
      <dsp:nvSpPr>
        <dsp:cNvPr id="0" name=""/>
        <dsp:cNvSpPr/>
      </dsp:nvSpPr>
      <dsp:spPr>
        <a:xfrm>
          <a:off x="1819120" y="673"/>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100000"/>
            </a:lnSpc>
            <a:spcBef>
              <a:spcPct val="0"/>
            </a:spcBef>
            <a:spcAft>
              <a:spcPct val="35000"/>
            </a:spcAft>
            <a:buNone/>
          </a:pPr>
          <a:r>
            <a:rPr lang="en-US" sz="2500" kern="1200"/>
            <a:t>Intelligent Tutoring Systems</a:t>
          </a:r>
        </a:p>
      </dsp:txBody>
      <dsp:txXfrm>
        <a:off x="1819120" y="673"/>
        <a:ext cx="4545103" cy="1574995"/>
      </dsp:txXfrm>
    </dsp:sp>
    <dsp:sp modelId="{2135067A-9623-47CD-99DF-9BA40AF17503}">
      <dsp:nvSpPr>
        <dsp:cNvPr id="0" name=""/>
        <dsp:cNvSpPr/>
      </dsp:nvSpPr>
      <dsp:spPr>
        <a:xfrm>
          <a:off x="0" y="1969418"/>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D7C9D6-0383-4BBD-83FB-769E8ADD456B}">
      <dsp:nvSpPr>
        <dsp:cNvPr id="0" name=""/>
        <dsp:cNvSpPr/>
      </dsp:nvSpPr>
      <dsp:spPr>
        <a:xfrm>
          <a:off x="476436" y="2323792"/>
          <a:ext cx="866247" cy="86624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5B377D2-CC9D-41B7-9FDB-BFA499BCE5EE}">
      <dsp:nvSpPr>
        <dsp:cNvPr id="0" name=""/>
        <dsp:cNvSpPr/>
      </dsp:nvSpPr>
      <dsp:spPr>
        <a:xfrm>
          <a:off x="1819120" y="1969418"/>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100000"/>
            </a:lnSpc>
            <a:spcBef>
              <a:spcPct val="0"/>
            </a:spcBef>
            <a:spcAft>
              <a:spcPct val="35000"/>
            </a:spcAft>
            <a:buNone/>
          </a:pPr>
          <a:r>
            <a:rPr lang="en-US" sz="2500" kern="1200" dirty="0" err="1"/>
            <a:t>Virtuelle</a:t>
          </a:r>
          <a:r>
            <a:rPr lang="en-US" sz="2500" kern="1200" dirty="0"/>
            <a:t> </a:t>
          </a:r>
          <a:r>
            <a:rPr lang="en-US" sz="2500" kern="1200" dirty="0" err="1"/>
            <a:t>Realität</a:t>
          </a:r>
          <a:endParaRPr lang="en-US" sz="2500" kern="1200" dirty="0"/>
        </a:p>
      </dsp:txBody>
      <dsp:txXfrm>
        <a:off x="1819120" y="1969418"/>
        <a:ext cx="4545103" cy="1574995"/>
      </dsp:txXfrm>
    </dsp:sp>
    <dsp:sp modelId="{9A487AD5-EF8C-4ACB-881B-CF54E0388483}">
      <dsp:nvSpPr>
        <dsp:cNvPr id="0" name=""/>
        <dsp:cNvSpPr/>
      </dsp:nvSpPr>
      <dsp:spPr>
        <a:xfrm>
          <a:off x="0" y="3938162"/>
          <a:ext cx="6364224" cy="1574995"/>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A4131C-1E67-4862-969B-0701AF1AF1A6}">
      <dsp:nvSpPr>
        <dsp:cNvPr id="0" name=""/>
        <dsp:cNvSpPr/>
      </dsp:nvSpPr>
      <dsp:spPr>
        <a:xfrm>
          <a:off x="476436" y="4292537"/>
          <a:ext cx="866247" cy="86624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80F4A78-200A-4278-B09B-C6C76701F73E}">
      <dsp:nvSpPr>
        <dsp:cNvPr id="0" name=""/>
        <dsp:cNvSpPr/>
      </dsp:nvSpPr>
      <dsp:spPr>
        <a:xfrm>
          <a:off x="1819120" y="3938162"/>
          <a:ext cx="4545103" cy="1574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687" tIns="166687" rIns="166687" bIns="166687" numCol="1" spcCol="1270" anchor="ctr" anchorCtr="0">
          <a:noAutofit/>
        </a:bodyPr>
        <a:lstStyle/>
        <a:p>
          <a:pPr marL="0" lvl="0" indent="0" algn="l" defTabSz="1111250">
            <a:lnSpc>
              <a:spcPct val="100000"/>
            </a:lnSpc>
            <a:spcBef>
              <a:spcPct val="0"/>
            </a:spcBef>
            <a:spcAft>
              <a:spcPct val="35000"/>
            </a:spcAft>
            <a:buNone/>
          </a:pPr>
          <a:r>
            <a:rPr lang="en-US" sz="2500" kern="1200"/>
            <a:t>Personalisiertes Lernen</a:t>
          </a:r>
        </a:p>
      </dsp:txBody>
      <dsp:txXfrm>
        <a:off x="1819120" y="3938162"/>
        <a:ext cx="4545103" cy="15749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726C0C-A20D-40A3-941B-D74E8D00F587}">
      <dsp:nvSpPr>
        <dsp:cNvPr id="0" name=""/>
        <dsp:cNvSpPr/>
      </dsp:nvSpPr>
      <dsp:spPr>
        <a:xfrm>
          <a:off x="0" y="2288"/>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EB806B-28F3-4744-BD80-ADCE0A8B3471}">
      <dsp:nvSpPr>
        <dsp:cNvPr id="0" name=""/>
        <dsp:cNvSpPr/>
      </dsp:nvSpPr>
      <dsp:spPr>
        <a:xfrm>
          <a:off x="350852" y="263253"/>
          <a:ext cx="637913" cy="6379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2D248DD-FF94-4A34-9EE1-1555D8E53EF6}">
      <dsp:nvSpPr>
        <dsp:cNvPr id="0" name=""/>
        <dsp:cNvSpPr/>
      </dsp:nvSpPr>
      <dsp:spPr>
        <a:xfrm>
          <a:off x="1339618" y="2288"/>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100000"/>
            </a:lnSpc>
            <a:spcBef>
              <a:spcPct val="0"/>
            </a:spcBef>
            <a:spcAft>
              <a:spcPct val="35000"/>
            </a:spcAft>
            <a:buNone/>
          </a:pPr>
          <a:r>
            <a:rPr lang="en-US" sz="2200" kern="1200" dirty="0" err="1"/>
            <a:t>Parteilichkeit</a:t>
          </a:r>
          <a:r>
            <a:rPr lang="en-US" sz="2200" kern="1200" dirty="0"/>
            <a:t> und </a:t>
          </a:r>
          <a:r>
            <a:rPr lang="en-US" sz="2200" kern="1200" dirty="0" err="1"/>
            <a:t>Vorurteile</a:t>
          </a:r>
          <a:r>
            <a:rPr lang="en-US" sz="2200" kern="1200" dirty="0"/>
            <a:t> </a:t>
          </a:r>
        </a:p>
      </dsp:txBody>
      <dsp:txXfrm>
        <a:off x="1339618" y="2288"/>
        <a:ext cx="5024605" cy="1159843"/>
      </dsp:txXfrm>
    </dsp:sp>
    <dsp:sp modelId="{2135067A-9623-47CD-99DF-9BA40AF17503}">
      <dsp:nvSpPr>
        <dsp:cNvPr id="0" name=""/>
        <dsp:cNvSpPr/>
      </dsp:nvSpPr>
      <dsp:spPr>
        <a:xfrm>
          <a:off x="0" y="1452092"/>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D7C9D6-0383-4BBD-83FB-769E8ADD456B}">
      <dsp:nvSpPr>
        <dsp:cNvPr id="0" name=""/>
        <dsp:cNvSpPr/>
      </dsp:nvSpPr>
      <dsp:spPr>
        <a:xfrm>
          <a:off x="350852" y="1713057"/>
          <a:ext cx="637913" cy="6379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5B377D2-CC9D-41B7-9FDB-BFA499BCE5EE}">
      <dsp:nvSpPr>
        <dsp:cNvPr id="0" name=""/>
        <dsp:cNvSpPr/>
      </dsp:nvSpPr>
      <dsp:spPr>
        <a:xfrm>
          <a:off x="1339618" y="1452092"/>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100000"/>
            </a:lnSpc>
            <a:spcBef>
              <a:spcPct val="0"/>
            </a:spcBef>
            <a:spcAft>
              <a:spcPct val="35000"/>
            </a:spcAft>
            <a:buNone/>
          </a:pPr>
          <a:r>
            <a:rPr lang="de-AT" sz="2200" kern="1200" dirty="0">
              <a:effectLst/>
              <a:latin typeface="Calibri" panose="020F0502020204030204" pitchFamily="34" charset="0"/>
              <a:ea typeface="DengXian" panose="02010600030101010101" pitchFamily="2" charset="-122"/>
              <a:cs typeface="Arial" panose="020B0604020202020204" pitchFamily="34" charset="0"/>
            </a:rPr>
            <a:t>Mangel an persönlichem Bezug und sozialer Interaktion</a:t>
          </a:r>
          <a:endParaRPr lang="en-US" sz="2200" kern="1200" dirty="0"/>
        </a:p>
      </dsp:txBody>
      <dsp:txXfrm>
        <a:off x="1339618" y="1452092"/>
        <a:ext cx="5024605" cy="1159843"/>
      </dsp:txXfrm>
    </dsp:sp>
    <dsp:sp modelId="{9A487AD5-EF8C-4ACB-881B-CF54E0388483}">
      <dsp:nvSpPr>
        <dsp:cNvPr id="0" name=""/>
        <dsp:cNvSpPr/>
      </dsp:nvSpPr>
      <dsp:spPr>
        <a:xfrm>
          <a:off x="0" y="2901896"/>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A4131C-1E67-4862-969B-0701AF1AF1A6}">
      <dsp:nvSpPr>
        <dsp:cNvPr id="0" name=""/>
        <dsp:cNvSpPr/>
      </dsp:nvSpPr>
      <dsp:spPr>
        <a:xfrm>
          <a:off x="350852" y="3162861"/>
          <a:ext cx="637913" cy="6379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80F4A78-200A-4278-B09B-C6C76701F73E}">
      <dsp:nvSpPr>
        <dsp:cNvPr id="0" name=""/>
        <dsp:cNvSpPr/>
      </dsp:nvSpPr>
      <dsp:spPr>
        <a:xfrm>
          <a:off x="1339618" y="2901896"/>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100000"/>
            </a:lnSpc>
            <a:spcBef>
              <a:spcPct val="0"/>
            </a:spcBef>
            <a:spcAft>
              <a:spcPct val="35000"/>
            </a:spcAft>
            <a:buNone/>
          </a:pPr>
          <a:r>
            <a:rPr lang="de-AT" sz="2200" kern="1200" dirty="0">
              <a:latin typeface="Calibri" panose="020F0502020204030204" pitchFamily="34" charset="0"/>
              <a:ea typeface="DengXian" panose="02010600030101010101" pitchFamily="2" charset="-122"/>
              <a:cs typeface="Arial" panose="020B0604020202020204" pitchFamily="34" charset="0"/>
            </a:rPr>
            <a:t>Datenschutz</a:t>
          </a:r>
          <a:endParaRPr lang="en-US" sz="2200" kern="1200" dirty="0"/>
        </a:p>
      </dsp:txBody>
      <dsp:txXfrm>
        <a:off x="1339618" y="2901896"/>
        <a:ext cx="5024605" cy="1159843"/>
      </dsp:txXfrm>
    </dsp:sp>
    <dsp:sp modelId="{5733D0EA-CEE4-4B31-A7B2-B6AFD6D36F4F}">
      <dsp:nvSpPr>
        <dsp:cNvPr id="0" name=""/>
        <dsp:cNvSpPr/>
      </dsp:nvSpPr>
      <dsp:spPr>
        <a:xfrm>
          <a:off x="0" y="4351700"/>
          <a:ext cx="6364224" cy="115984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F31FE1-B72A-45D6-BF14-A0DF192A13EA}">
      <dsp:nvSpPr>
        <dsp:cNvPr id="0" name=""/>
        <dsp:cNvSpPr/>
      </dsp:nvSpPr>
      <dsp:spPr>
        <a:xfrm>
          <a:off x="350852" y="4612665"/>
          <a:ext cx="637913" cy="637913"/>
        </a:xfrm>
        <a:prstGeom prst="rect">
          <a:avLst/>
        </a:prstGeom>
        <a:blipFill>
          <a:blip xmlns:r="http://schemas.openxmlformats.org/officeDocument/2006/relationships" r:embed="rId7">
            <a:extLst>
              <a:ext uri="{28A0092B-C50C-407E-A947-70E740481C1C}">
                <a14:useLocalDpi xmlns:a14="http://schemas.microsoft.com/office/drawing/2010/main" val="0"/>
              </a:ext>
            </a:extLst>
          </a:blip>
          <a:srcRect/>
          <a:stretch>
            <a:fillRect l="-16000" r="-16000"/>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04F49A-BADB-4CD9-AD88-789ABF20F01F}">
      <dsp:nvSpPr>
        <dsp:cNvPr id="0" name=""/>
        <dsp:cNvSpPr/>
      </dsp:nvSpPr>
      <dsp:spPr>
        <a:xfrm>
          <a:off x="1339618" y="4351700"/>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77900">
            <a:lnSpc>
              <a:spcPct val="100000"/>
            </a:lnSpc>
            <a:spcBef>
              <a:spcPct val="0"/>
            </a:spcBef>
            <a:spcAft>
              <a:spcPct val="35000"/>
            </a:spcAft>
            <a:buNone/>
          </a:pPr>
          <a:r>
            <a:rPr lang="de-AT" sz="2200" kern="1200" dirty="0">
              <a:latin typeface="Calibri" panose="020F0502020204030204" pitchFamily="34" charset="0"/>
              <a:ea typeface="DengXian" panose="02010600030101010101" pitchFamily="2" charset="-122"/>
              <a:cs typeface="Arial" panose="020B0604020202020204" pitchFamily="34" charset="0"/>
            </a:rPr>
            <a:t>Unsicherheit</a:t>
          </a:r>
          <a:endParaRPr lang="de-AT" sz="2200" kern="1200" dirty="0"/>
        </a:p>
      </dsp:txBody>
      <dsp:txXfrm>
        <a:off x="1339618" y="4351700"/>
        <a:ext cx="5024605" cy="115984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97815C-47D7-4EF5-9E37-4021F0AFF3B2}" type="datetimeFigureOut">
              <a:rPr lang="de-AT" smtClean="0"/>
              <a:t>14.12.2023</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723CD7-2A0C-48CC-9B2B-E059CDDB2586}" type="slidenum">
              <a:rPr lang="de-AT" smtClean="0"/>
              <a:t>‹#›</a:t>
            </a:fld>
            <a:endParaRPr lang="de-AT"/>
          </a:p>
        </p:txBody>
      </p:sp>
    </p:spTree>
    <p:extLst>
      <p:ext uri="{BB962C8B-B14F-4D97-AF65-F5344CB8AC3E}">
        <p14:creationId xmlns:p14="http://schemas.microsoft.com/office/powerpoint/2010/main" val="4227183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AT" b="1" dirty="0"/>
              <a:t>Vier Schlüsselkategorien </a:t>
            </a:r>
            <a:r>
              <a:rPr lang="de-AT" dirty="0"/>
              <a:t>für intelligenten Computer - </a:t>
            </a:r>
            <a:endParaRPr lang="en-US" dirty="0"/>
          </a:p>
          <a:p>
            <a:r>
              <a:rPr lang="en-US" dirty="0"/>
              <a:t>Turing test - </a:t>
            </a:r>
            <a:r>
              <a:rPr lang="de-AT" dirty="0"/>
              <a:t>Schwerpunkt auf Konversation, Problemlösung und </a:t>
            </a:r>
            <a:r>
              <a:rPr lang="de-AT" dirty="0" err="1"/>
              <a:t>undifferenzierbarem</a:t>
            </a:r>
            <a:r>
              <a:rPr lang="de-AT" dirty="0"/>
              <a:t> Verhalten - Einige argumentieren, dass Imitation nicht zwangsläufig Intelligenz bedeutet</a:t>
            </a:r>
          </a:p>
        </p:txBody>
      </p:sp>
      <p:sp>
        <p:nvSpPr>
          <p:cNvPr id="4" name="Slide Number Placeholder 3"/>
          <p:cNvSpPr>
            <a:spLocks noGrp="1"/>
          </p:cNvSpPr>
          <p:nvPr>
            <p:ph type="sldNum" sz="quarter" idx="5"/>
          </p:nvPr>
        </p:nvSpPr>
        <p:spPr/>
        <p:txBody>
          <a:bodyPr/>
          <a:lstStyle/>
          <a:p>
            <a:fld id="{9E723CD7-2A0C-48CC-9B2B-E059CDDB2586}" type="slidenum">
              <a:rPr lang="de-AT" smtClean="0"/>
              <a:t>3</a:t>
            </a:fld>
            <a:endParaRPr lang="de-AT"/>
          </a:p>
        </p:txBody>
      </p:sp>
    </p:spTree>
    <p:extLst>
      <p:ext uri="{BB962C8B-B14F-4D97-AF65-F5344CB8AC3E}">
        <p14:creationId xmlns:p14="http://schemas.microsoft.com/office/powerpoint/2010/main" val="639352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228600">
              <a:lnSpc>
                <a:spcPct val="90000"/>
              </a:lnSpc>
              <a:spcAft>
                <a:spcPts val="600"/>
              </a:spcAft>
              <a:buFont typeface="Arial" panose="020B0604020202020204" pitchFamily="34" charset="0"/>
              <a:buChar char="•"/>
            </a:pPr>
            <a:r>
              <a:rPr lang="en-US" dirty="0" err="1"/>
              <a:t>Simulieren</a:t>
            </a:r>
            <a:r>
              <a:rPr lang="en-US" dirty="0"/>
              <a:t> die </a:t>
            </a:r>
            <a:r>
              <a:rPr lang="en-US" dirty="0" err="1"/>
              <a:t>Informationsverarbeitung</a:t>
            </a:r>
            <a:r>
              <a:rPr lang="en-US" dirty="0"/>
              <a:t> </a:t>
            </a:r>
            <a:r>
              <a:rPr lang="en-US" dirty="0" err="1"/>
              <a:t>im</a:t>
            </a:r>
            <a:r>
              <a:rPr lang="en-US" dirty="0"/>
              <a:t> </a:t>
            </a:r>
            <a:r>
              <a:rPr lang="en-US" dirty="0" err="1"/>
              <a:t>menschlichen</a:t>
            </a:r>
            <a:r>
              <a:rPr lang="en-US" dirty="0"/>
              <a:t> </a:t>
            </a:r>
            <a:r>
              <a:rPr lang="en-US" dirty="0" err="1"/>
              <a:t>Gehirn</a:t>
            </a:r>
            <a:endParaRPr lang="en-US" dirty="0"/>
          </a:p>
          <a:p>
            <a:pPr indent="-228600">
              <a:lnSpc>
                <a:spcPct val="90000"/>
              </a:lnSpc>
              <a:spcAft>
                <a:spcPts val="600"/>
              </a:spcAft>
              <a:buFont typeface="Arial" panose="020B0604020202020204" pitchFamily="34" charset="0"/>
              <a:buChar char="•"/>
            </a:pPr>
            <a:r>
              <a:rPr lang="en-US" dirty="0" err="1"/>
              <a:t>Miteinander</a:t>
            </a:r>
            <a:r>
              <a:rPr lang="en-US" dirty="0"/>
              <a:t> </a:t>
            </a:r>
            <a:r>
              <a:rPr lang="en-US" dirty="0" err="1"/>
              <a:t>verbundene</a:t>
            </a:r>
            <a:r>
              <a:rPr lang="en-US" dirty="0"/>
              <a:t> </a:t>
            </a:r>
            <a:r>
              <a:rPr lang="en-US" dirty="0" err="1"/>
              <a:t>künstliche</a:t>
            </a:r>
            <a:r>
              <a:rPr lang="en-US" dirty="0"/>
              <a:t> </a:t>
            </a:r>
            <a:r>
              <a:rPr lang="en-US" dirty="0" err="1"/>
              <a:t>Neuronen</a:t>
            </a:r>
            <a:r>
              <a:rPr lang="en-US" dirty="0"/>
              <a:t> in </a:t>
            </a:r>
            <a:r>
              <a:rPr lang="en-US" dirty="0" err="1"/>
              <a:t>Schichten</a:t>
            </a:r>
            <a:r>
              <a:rPr lang="en-US" dirty="0"/>
              <a:t>: </a:t>
            </a:r>
            <a:r>
              <a:rPr lang="en-US" dirty="0" err="1"/>
              <a:t>Eingabe</a:t>
            </a:r>
            <a:r>
              <a:rPr lang="en-US" dirty="0"/>
              <a:t>, </a:t>
            </a:r>
            <a:r>
              <a:rPr lang="en-US" dirty="0" err="1"/>
              <a:t>verdeckte</a:t>
            </a:r>
            <a:r>
              <a:rPr lang="en-US" dirty="0"/>
              <a:t> und </a:t>
            </a:r>
            <a:r>
              <a:rPr lang="en-US" dirty="0" err="1"/>
              <a:t>Ausgabeschicht</a:t>
            </a:r>
            <a:endParaRPr lang="en-US" dirty="0"/>
          </a:p>
          <a:p>
            <a:pPr indent="-228600">
              <a:lnSpc>
                <a:spcPct val="90000"/>
              </a:lnSpc>
              <a:spcAft>
                <a:spcPts val="600"/>
              </a:spcAft>
              <a:buFont typeface="Arial" panose="020B0604020202020204" pitchFamily="34" charset="0"/>
              <a:buChar char="•"/>
            </a:pPr>
            <a:r>
              <a:rPr lang="en-US" dirty="0" err="1"/>
              <a:t>Gewichtete</a:t>
            </a:r>
            <a:r>
              <a:rPr lang="en-US" dirty="0"/>
              <a:t> </a:t>
            </a:r>
            <a:r>
              <a:rPr lang="en-US" dirty="0" err="1"/>
              <a:t>Verbindungen</a:t>
            </a:r>
            <a:r>
              <a:rPr lang="en-US" dirty="0"/>
              <a:t> </a:t>
            </a:r>
            <a:r>
              <a:rPr lang="en-US" dirty="0" err="1"/>
              <a:t>repräsentieren</a:t>
            </a:r>
            <a:r>
              <a:rPr lang="en-US" dirty="0"/>
              <a:t> </a:t>
            </a:r>
            <a:r>
              <a:rPr lang="en-US" dirty="0" err="1"/>
              <a:t>Stärke</a:t>
            </a:r>
            <a:r>
              <a:rPr lang="en-US" dirty="0"/>
              <a:t> der </a:t>
            </a:r>
            <a:r>
              <a:rPr lang="en-US" dirty="0" err="1"/>
              <a:t>neuronalen</a:t>
            </a:r>
            <a:r>
              <a:rPr lang="en-US" dirty="0"/>
              <a:t> </a:t>
            </a:r>
            <a:r>
              <a:rPr lang="en-US" dirty="0" err="1"/>
              <a:t>Verbindung</a:t>
            </a:r>
            <a:endParaRPr lang="en-US" dirty="0"/>
          </a:p>
          <a:p>
            <a:pPr indent="-228600">
              <a:lnSpc>
                <a:spcPct val="90000"/>
              </a:lnSpc>
              <a:spcAft>
                <a:spcPts val="600"/>
              </a:spcAft>
              <a:buFont typeface="Arial" panose="020B0604020202020204" pitchFamily="34" charset="0"/>
              <a:buChar char="•"/>
            </a:pPr>
            <a:endParaRPr lang="en-US" dirty="0"/>
          </a:p>
          <a:p>
            <a:r>
              <a:rPr lang="de-AT" b="1" dirty="0"/>
              <a:t>Vorwärtspropagierung im Detail:</a:t>
            </a:r>
            <a:endParaRPr lang="de-AT" dirty="0"/>
          </a:p>
          <a:p>
            <a:pPr>
              <a:buFont typeface="Arial" panose="020B0604020202020204" pitchFamily="34" charset="0"/>
              <a:buChar char="•"/>
            </a:pPr>
            <a:r>
              <a:rPr lang="de-AT" dirty="0"/>
              <a:t>Eingabeschicht empfängt präsentierte Daten (z. B. Bildmerkmale, Sensorwerte).</a:t>
            </a:r>
          </a:p>
          <a:p>
            <a:pPr>
              <a:buFont typeface="Arial" panose="020B0604020202020204" pitchFamily="34" charset="0"/>
              <a:buChar char="•"/>
            </a:pPr>
            <a:r>
              <a:rPr lang="de-AT" dirty="0"/>
              <a:t>Verdeckte Schichten transformieren Daten durch komplexe Gewichtungen.</a:t>
            </a:r>
          </a:p>
          <a:p>
            <a:pPr>
              <a:buFont typeface="Arial" panose="020B0604020202020204" pitchFamily="34" charset="0"/>
              <a:buChar char="•"/>
            </a:pPr>
            <a:r>
              <a:rPr lang="de-AT" dirty="0"/>
              <a:t>Ergebnisse werden an nächste Schicht weitergeleitet, erlauben Erwerb abstrakter Merkmale.</a:t>
            </a:r>
          </a:p>
          <a:p>
            <a:r>
              <a:rPr lang="de-AT" b="1" dirty="0"/>
              <a:t>Ausgabeschicht und Netzwerkausgabe:</a:t>
            </a:r>
            <a:endParaRPr lang="de-AT" dirty="0"/>
          </a:p>
          <a:p>
            <a:pPr>
              <a:buFont typeface="Arial" panose="020B0604020202020204" pitchFamily="34" charset="0"/>
              <a:buChar char="•"/>
            </a:pPr>
            <a:r>
              <a:rPr lang="de-AT" dirty="0"/>
              <a:t>Ausgabeschicht produziert finale Netzwerkausgabe.</a:t>
            </a:r>
          </a:p>
          <a:p>
            <a:pPr>
              <a:buFont typeface="Arial" panose="020B0604020202020204" pitchFamily="34" charset="0"/>
              <a:buChar char="•"/>
            </a:pPr>
            <a:r>
              <a:rPr lang="de-AT" dirty="0"/>
              <a:t>Jedes Neuron in Ausgabeschicht mit Neuronen letzter verdeckter Schicht verbunden.</a:t>
            </a:r>
          </a:p>
          <a:p>
            <a:pPr>
              <a:buFont typeface="Arial" panose="020B0604020202020204" pitchFamily="34" charset="0"/>
              <a:buChar char="•"/>
            </a:pPr>
            <a:r>
              <a:rPr lang="de-AT" dirty="0"/>
              <a:t>Ausgabe repräsentiert Vorhersage/Klassifizierung basierend auf erlernten Mustern.</a:t>
            </a:r>
          </a:p>
          <a:p>
            <a:pPr indent="-228600">
              <a:lnSpc>
                <a:spcPct val="90000"/>
              </a:lnSpc>
              <a:spcAft>
                <a:spcPts val="600"/>
              </a:spcAft>
              <a:buFont typeface="Arial" panose="020B0604020202020204" pitchFamily="34" charset="0"/>
              <a:buChar char="•"/>
            </a:pPr>
            <a:endParaRPr lang="en-US" dirty="0"/>
          </a:p>
          <a:p>
            <a:endParaRPr lang="de-AT" dirty="0"/>
          </a:p>
        </p:txBody>
      </p:sp>
      <p:sp>
        <p:nvSpPr>
          <p:cNvPr id="4" name="Slide Number Placeholder 3"/>
          <p:cNvSpPr>
            <a:spLocks noGrp="1"/>
          </p:cNvSpPr>
          <p:nvPr>
            <p:ph type="sldNum" sz="quarter" idx="5"/>
          </p:nvPr>
        </p:nvSpPr>
        <p:spPr/>
        <p:txBody>
          <a:bodyPr/>
          <a:lstStyle/>
          <a:p>
            <a:fld id="{9E723CD7-2A0C-48CC-9B2B-E059CDDB2586}" type="slidenum">
              <a:rPr lang="de-AT" smtClean="0"/>
              <a:t>4</a:t>
            </a:fld>
            <a:endParaRPr lang="de-AT"/>
          </a:p>
        </p:txBody>
      </p:sp>
    </p:spTree>
    <p:extLst>
      <p:ext uri="{BB962C8B-B14F-4D97-AF65-F5344CB8AC3E}">
        <p14:creationId xmlns:p14="http://schemas.microsoft.com/office/powerpoint/2010/main" val="3405911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9E723CD7-2A0C-48CC-9B2B-E059CDDB2586}" type="slidenum">
              <a:rPr lang="de-AT" smtClean="0"/>
              <a:t>6</a:t>
            </a:fld>
            <a:endParaRPr lang="de-AT"/>
          </a:p>
        </p:txBody>
      </p:sp>
    </p:spTree>
    <p:extLst>
      <p:ext uri="{BB962C8B-B14F-4D97-AF65-F5344CB8AC3E}">
        <p14:creationId xmlns:p14="http://schemas.microsoft.com/office/powerpoint/2010/main" val="2206821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 das </a:t>
            </a:r>
            <a:r>
              <a:rPr lang="en-US" dirty="0" err="1"/>
              <a:t>praxisbeispiel</a:t>
            </a:r>
            <a:r>
              <a:rPr lang="en-US" dirty="0"/>
              <a:t> der </a:t>
            </a:r>
            <a:r>
              <a:rPr lang="en-US" dirty="0" err="1"/>
              <a:t>wu</a:t>
            </a:r>
            <a:r>
              <a:rPr lang="en-US" dirty="0"/>
              <a:t> </a:t>
            </a:r>
            <a:r>
              <a:rPr lang="en-US" dirty="0" err="1"/>
              <a:t>erwähnen</a:t>
            </a:r>
            <a:r>
              <a:rPr lang="en-US" dirty="0"/>
              <a:t> </a:t>
            </a:r>
            <a:endParaRPr lang="de-AT" dirty="0"/>
          </a:p>
        </p:txBody>
      </p:sp>
      <p:sp>
        <p:nvSpPr>
          <p:cNvPr id="4" name="Slide Number Placeholder 3"/>
          <p:cNvSpPr>
            <a:spLocks noGrp="1"/>
          </p:cNvSpPr>
          <p:nvPr>
            <p:ph type="sldNum" sz="quarter" idx="5"/>
          </p:nvPr>
        </p:nvSpPr>
        <p:spPr/>
        <p:txBody>
          <a:bodyPr/>
          <a:lstStyle/>
          <a:p>
            <a:fld id="{9E723CD7-2A0C-48CC-9B2B-E059CDDB2586}" type="slidenum">
              <a:rPr lang="de-AT" smtClean="0"/>
              <a:t>7</a:t>
            </a:fld>
            <a:endParaRPr lang="de-AT"/>
          </a:p>
        </p:txBody>
      </p:sp>
    </p:spTree>
    <p:extLst>
      <p:ext uri="{BB962C8B-B14F-4D97-AF65-F5344CB8AC3E}">
        <p14:creationId xmlns:p14="http://schemas.microsoft.com/office/powerpoint/2010/main" val="1154574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AT" dirty="0"/>
              <a:t>. Intelligente Tutorielle Systeme (ITS) und personalisiertes Lernen sind verwandte Konzepte, aber sie unterscheiden sich in ihrer Fokussierung und Umsetzung.</a:t>
            </a:r>
          </a:p>
          <a:p>
            <a:pPr>
              <a:buFont typeface="+mj-lt"/>
              <a:buAutoNum type="arabicPeriod"/>
            </a:pPr>
            <a:r>
              <a:rPr lang="de-AT" b="1" dirty="0"/>
              <a:t>Intelligente Tutorielle Systeme (ITS):</a:t>
            </a:r>
            <a:endParaRPr lang="de-AT" dirty="0"/>
          </a:p>
          <a:p>
            <a:pPr marL="742950" lvl="1" indent="-285750">
              <a:buFont typeface="+mj-lt"/>
              <a:buAutoNum type="arabicPeriod"/>
            </a:pPr>
            <a:r>
              <a:rPr lang="de-AT" b="1" dirty="0"/>
              <a:t>Fokus:</a:t>
            </a:r>
            <a:r>
              <a:rPr lang="de-AT" dirty="0"/>
              <a:t> ITS konzentrieren sich darauf, personalisierte Lehr- und Lerninhalte bereitzustellen, die sich an den individuellen Bedürfnissen und Fähigkeiten der Lernenden orientieren.</a:t>
            </a:r>
          </a:p>
          <a:p>
            <a:pPr marL="742950" lvl="1" indent="-285750">
              <a:buFont typeface="+mj-lt"/>
              <a:buAutoNum type="arabicPeriod"/>
            </a:pPr>
            <a:r>
              <a:rPr lang="de-AT" b="1" dirty="0"/>
              <a:t>Umsetzung:</a:t>
            </a:r>
            <a:r>
              <a:rPr lang="de-AT" dirty="0"/>
              <a:t> Diese Systeme verwenden oft fortschrittliche Technologien, darunter Künstliche Intelligenz (KI) und maschinelles Lernen, um den Lernfortschritt zu analysieren und personalisierte Anweisungen sowie Feedback zu liefern.</a:t>
            </a:r>
          </a:p>
          <a:p>
            <a:pPr marL="742950" lvl="1" indent="-285750">
              <a:buFont typeface="+mj-lt"/>
              <a:buAutoNum type="arabicPeriod"/>
            </a:pPr>
            <a:r>
              <a:rPr lang="de-AT" b="1" dirty="0"/>
              <a:t>Ziel:</a:t>
            </a:r>
            <a:r>
              <a:rPr lang="de-AT" dirty="0"/>
              <a:t> ITS haben das Hauptziel, den Lernprozess effektiver und effizienter zu gestalten, indem sie sich auf die spezifischen Stärken und Schwächen jedes Lernenden konzentrieren.</a:t>
            </a:r>
          </a:p>
          <a:p>
            <a:pPr>
              <a:buFont typeface="+mj-lt"/>
              <a:buAutoNum type="arabicPeriod"/>
            </a:pPr>
            <a:r>
              <a:rPr lang="de-AT" b="1" dirty="0"/>
              <a:t>Personalisiertes Lernen:</a:t>
            </a:r>
            <a:endParaRPr lang="de-AT" dirty="0"/>
          </a:p>
          <a:p>
            <a:pPr marL="742950" lvl="1" indent="-285750">
              <a:buFont typeface="+mj-lt"/>
              <a:buAutoNum type="arabicPeriod"/>
            </a:pPr>
            <a:r>
              <a:rPr lang="de-AT" b="1" dirty="0"/>
              <a:t>Fokus:</a:t>
            </a:r>
            <a:r>
              <a:rPr lang="de-AT" dirty="0"/>
              <a:t> Personalisiertes Lernen erstreckt sich über eine breitere Palette und bezieht sich darauf, den gesamten Lernprozess an die individuellen Präferenzen, Lerngeschwindigkeiten und Interessen der Schüler anzupassen.</a:t>
            </a:r>
          </a:p>
          <a:p>
            <a:pPr marL="742950" lvl="1" indent="-285750">
              <a:buFont typeface="+mj-lt"/>
              <a:buAutoNum type="arabicPeriod"/>
            </a:pPr>
            <a:r>
              <a:rPr lang="de-AT" b="1" dirty="0"/>
              <a:t>Umsetzung:</a:t>
            </a:r>
            <a:r>
              <a:rPr lang="de-AT" dirty="0"/>
              <a:t> Dies kann verschiedene Ansätze umfassen, von der Anpassung des Lehrplans bis hin zur Nutzung verschiedener Lehrmethoden, um den unterschiedlichen Lernstilen gerecht zu werden.</a:t>
            </a:r>
          </a:p>
          <a:p>
            <a:pPr marL="742950" lvl="1" indent="-285750">
              <a:buFont typeface="+mj-lt"/>
              <a:buAutoNum type="arabicPeriod"/>
            </a:pPr>
            <a:r>
              <a:rPr lang="de-AT" b="1" dirty="0"/>
              <a:t>Ziel:</a:t>
            </a:r>
            <a:r>
              <a:rPr lang="de-AT" dirty="0"/>
              <a:t> Das Hauptziel von personalisiertem Lernen besteht darin, eine Lernumgebung zu schaffen, die für jeden Schüler maßgeschneidert ist, um eine tiefgreifendere und nachhaltigere Wissensaneignung zu ermöglichen.</a:t>
            </a:r>
          </a:p>
          <a:p>
            <a:r>
              <a:rPr lang="de-AT" dirty="0"/>
              <a:t>Zusammengefasst können intelligente tutorielle Systeme als spezifische Anwendung von personalisiertem Lernen betrachtet werden, wobei der Schwerpunkt auf der Nutzung von Technologien liegt, um die Anpassung an individuelle Lernbedürfnisse zu automatisieren und zu optimieren.</a:t>
            </a:r>
          </a:p>
          <a:p>
            <a:endParaRPr lang="de-AT" dirty="0"/>
          </a:p>
          <a:p>
            <a:r>
              <a:rPr lang="de-AT" dirty="0"/>
              <a:t>Intelligente Tutorielle Systeme (ITS) verwenden fortschrittliche Technologien, um individuelle Lernbedürfnisse automatisch anzupassen, während personalisiertes Lernen eine breitere Strategie ist, die den gesamten Lernprozess an individuelle Präferenzen und Interessen anpasst. ITS sind eine spezifische Umsetzung von personalisiertem Lernen mit Fokus auf Technologie und Automatisierung.</a:t>
            </a:r>
          </a:p>
          <a:p>
            <a:r>
              <a:rPr lang="de-AT" dirty="0"/>
              <a:t>1 / 2</a:t>
            </a:r>
          </a:p>
        </p:txBody>
      </p:sp>
      <p:sp>
        <p:nvSpPr>
          <p:cNvPr id="4" name="Slide Number Placeholder 3"/>
          <p:cNvSpPr>
            <a:spLocks noGrp="1"/>
          </p:cNvSpPr>
          <p:nvPr>
            <p:ph type="sldNum" sz="quarter" idx="5"/>
          </p:nvPr>
        </p:nvSpPr>
        <p:spPr/>
        <p:txBody>
          <a:bodyPr/>
          <a:lstStyle/>
          <a:p>
            <a:fld id="{9E723CD7-2A0C-48CC-9B2B-E059CDDB2586}" type="slidenum">
              <a:rPr lang="de-AT" smtClean="0"/>
              <a:t>10</a:t>
            </a:fld>
            <a:endParaRPr lang="de-AT"/>
          </a:p>
        </p:txBody>
      </p:sp>
    </p:spTree>
    <p:extLst>
      <p:ext uri="{BB962C8B-B14F-4D97-AF65-F5344CB8AC3E}">
        <p14:creationId xmlns:p14="http://schemas.microsoft.com/office/powerpoint/2010/main" val="2245635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C3074-F836-5AE2-8387-3DAE4FCF81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Subtitle 2">
            <a:extLst>
              <a:ext uri="{FF2B5EF4-FFF2-40B4-BE49-F238E27FC236}">
                <a16:creationId xmlns:a16="http://schemas.microsoft.com/office/drawing/2014/main" id="{F6F0FF9F-D895-DFD0-87BB-CE3FED2F8D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e Placeholder 3">
            <a:extLst>
              <a:ext uri="{FF2B5EF4-FFF2-40B4-BE49-F238E27FC236}">
                <a16:creationId xmlns:a16="http://schemas.microsoft.com/office/drawing/2014/main" id="{60232571-11F9-5CDC-5909-A39836A7286A}"/>
              </a:ext>
            </a:extLst>
          </p:cNvPr>
          <p:cNvSpPr>
            <a:spLocks noGrp="1"/>
          </p:cNvSpPr>
          <p:nvPr>
            <p:ph type="dt" sz="half" idx="10"/>
          </p:nvPr>
        </p:nvSpPr>
        <p:spPr/>
        <p:txBody>
          <a:bodyPr/>
          <a:lstStyle/>
          <a:p>
            <a:fld id="{8C009A3E-35CC-4AA6-809A-7978390A1147}" type="datetime1">
              <a:rPr lang="de-AT" smtClean="0"/>
              <a:t>14.12.2023</a:t>
            </a:fld>
            <a:endParaRPr lang="de-AT"/>
          </a:p>
        </p:txBody>
      </p:sp>
      <p:sp>
        <p:nvSpPr>
          <p:cNvPr id="5" name="Footer Placeholder 4">
            <a:extLst>
              <a:ext uri="{FF2B5EF4-FFF2-40B4-BE49-F238E27FC236}">
                <a16:creationId xmlns:a16="http://schemas.microsoft.com/office/drawing/2014/main" id="{88F3CF2D-61F8-B4F8-E3B7-29FDC34B39FD}"/>
              </a:ext>
            </a:extLst>
          </p:cNvPr>
          <p:cNvSpPr>
            <a:spLocks noGrp="1"/>
          </p:cNvSpPr>
          <p:nvPr>
            <p:ph type="ftr" sz="quarter" idx="11"/>
          </p:nvPr>
        </p:nvSpPr>
        <p:spPr/>
        <p:txBody>
          <a:bodyPr/>
          <a:lstStyle/>
          <a:p>
            <a:endParaRPr lang="de-AT"/>
          </a:p>
        </p:txBody>
      </p:sp>
      <p:sp>
        <p:nvSpPr>
          <p:cNvPr id="6" name="Slide Number Placeholder 5">
            <a:extLst>
              <a:ext uri="{FF2B5EF4-FFF2-40B4-BE49-F238E27FC236}">
                <a16:creationId xmlns:a16="http://schemas.microsoft.com/office/drawing/2014/main" id="{8FE61A6A-58A9-9EE3-3B10-2B277C56544C}"/>
              </a:ext>
            </a:extLst>
          </p:cNvPr>
          <p:cNvSpPr>
            <a:spLocks noGrp="1"/>
          </p:cNvSpPr>
          <p:nvPr>
            <p:ph type="sldNum" sz="quarter" idx="12"/>
          </p:nvPr>
        </p:nvSpPr>
        <p:spPr/>
        <p:txBody>
          <a:bodyPr/>
          <a:lstStyle/>
          <a:p>
            <a:fld id="{0D2121CC-90C4-4D14-B993-58F9672378EA}" type="slidenum">
              <a:rPr lang="de-AT" smtClean="0"/>
              <a:t>‹#›</a:t>
            </a:fld>
            <a:endParaRPr lang="de-AT"/>
          </a:p>
        </p:txBody>
      </p:sp>
    </p:spTree>
    <p:extLst>
      <p:ext uri="{BB962C8B-B14F-4D97-AF65-F5344CB8AC3E}">
        <p14:creationId xmlns:p14="http://schemas.microsoft.com/office/powerpoint/2010/main" val="2628879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F5692-8184-B5B8-4F5D-CEA01E8F438E}"/>
              </a:ext>
            </a:extLst>
          </p:cNvPr>
          <p:cNvSpPr>
            <a:spLocks noGrp="1"/>
          </p:cNvSpPr>
          <p:nvPr>
            <p:ph type="title"/>
          </p:nvPr>
        </p:nvSpPr>
        <p:spPr/>
        <p:txBody>
          <a:bodyPr/>
          <a:lstStyle/>
          <a:p>
            <a:r>
              <a:rPr lang="en-US"/>
              <a:t>Click to edit Master title style</a:t>
            </a:r>
            <a:endParaRPr lang="de-AT"/>
          </a:p>
        </p:txBody>
      </p:sp>
      <p:sp>
        <p:nvSpPr>
          <p:cNvPr id="3" name="Vertical Text Placeholder 2">
            <a:extLst>
              <a:ext uri="{FF2B5EF4-FFF2-40B4-BE49-F238E27FC236}">
                <a16:creationId xmlns:a16="http://schemas.microsoft.com/office/drawing/2014/main" id="{E0FD6649-3BFE-AB67-46B5-1D4AAFA6D4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e Placeholder 3">
            <a:extLst>
              <a:ext uri="{FF2B5EF4-FFF2-40B4-BE49-F238E27FC236}">
                <a16:creationId xmlns:a16="http://schemas.microsoft.com/office/drawing/2014/main" id="{2B50A025-50C2-4D93-2E99-DF1F44338802}"/>
              </a:ext>
            </a:extLst>
          </p:cNvPr>
          <p:cNvSpPr>
            <a:spLocks noGrp="1"/>
          </p:cNvSpPr>
          <p:nvPr>
            <p:ph type="dt" sz="half" idx="10"/>
          </p:nvPr>
        </p:nvSpPr>
        <p:spPr/>
        <p:txBody>
          <a:bodyPr/>
          <a:lstStyle/>
          <a:p>
            <a:fld id="{05FFE149-F385-45BE-8006-2615681D280E}" type="datetime1">
              <a:rPr lang="de-AT" smtClean="0"/>
              <a:t>14.12.2023</a:t>
            </a:fld>
            <a:endParaRPr lang="de-AT"/>
          </a:p>
        </p:txBody>
      </p:sp>
      <p:sp>
        <p:nvSpPr>
          <p:cNvPr id="5" name="Footer Placeholder 4">
            <a:extLst>
              <a:ext uri="{FF2B5EF4-FFF2-40B4-BE49-F238E27FC236}">
                <a16:creationId xmlns:a16="http://schemas.microsoft.com/office/drawing/2014/main" id="{BA81BF4F-03F7-A5E3-4BB2-077C2EFF06CB}"/>
              </a:ext>
            </a:extLst>
          </p:cNvPr>
          <p:cNvSpPr>
            <a:spLocks noGrp="1"/>
          </p:cNvSpPr>
          <p:nvPr>
            <p:ph type="ftr" sz="quarter" idx="11"/>
          </p:nvPr>
        </p:nvSpPr>
        <p:spPr/>
        <p:txBody>
          <a:bodyPr/>
          <a:lstStyle/>
          <a:p>
            <a:endParaRPr lang="de-AT"/>
          </a:p>
        </p:txBody>
      </p:sp>
      <p:sp>
        <p:nvSpPr>
          <p:cNvPr id="6" name="Slide Number Placeholder 5">
            <a:extLst>
              <a:ext uri="{FF2B5EF4-FFF2-40B4-BE49-F238E27FC236}">
                <a16:creationId xmlns:a16="http://schemas.microsoft.com/office/drawing/2014/main" id="{5AFB3DE9-98D2-B126-3A78-20204182F62A}"/>
              </a:ext>
            </a:extLst>
          </p:cNvPr>
          <p:cNvSpPr>
            <a:spLocks noGrp="1"/>
          </p:cNvSpPr>
          <p:nvPr>
            <p:ph type="sldNum" sz="quarter" idx="12"/>
          </p:nvPr>
        </p:nvSpPr>
        <p:spPr/>
        <p:txBody>
          <a:bodyPr/>
          <a:lstStyle/>
          <a:p>
            <a:fld id="{0D2121CC-90C4-4D14-B993-58F9672378EA}" type="slidenum">
              <a:rPr lang="de-AT" smtClean="0"/>
              <a:t>‹#›</a:t>
            </a:fld>
            <a:endParaRPr lang="de-AT"/>
          </a:p>
        </p:txBody>
      </p:sp>
    </p:spTree>
    <p:extLst>
      <p:ext uri="{BB962C8B-B14F-4D97-AF65-F5344CB8AC3E}">
        <p14:creationId xmlns:p14="http://schemas.microsoft.com/office/powerpoint/2010/main" val="1687495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F147D7-86AA-DC92-4A67-4EFCB0582B4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cal Text Placeholder 2">
            <a:extLst>
              <a:ext uri="{FF2B5EF4-FFF2-40B4-BE49-F238E27FC236}">
                <a16:creationId xmlns:a16="http://schemas.microsoft.com/office/drawing/2014/main" id="{54A57D79-09D4-1BA8-29B0-F285BEC780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e Placeholder 3">
            <a:extLst>
              <a:ext uri="{FF2B5EF4-FFF2-40B4-BE49-F238E27FC236}">
                <a16:creationId xmlns:a16="http://schemas.microsoft.com/office/drawing/2014/main" id="{10E28ECC-0F93-C8F1-209E-FEA90CC0026C}"/>
              </a:ext>
            </a:extLst>
          </p:cNvPr>
          <p:cNvSpPr>
            <a:spLocks noGrp="1"/>
          </p:cNvSpPr>
          <p:nvPr>
            <p:ph type="dt" sz="half" idx="10"/>
          </p:nvPr>
        </p:nvSpPr>
        <p:spPr/>
        <p:txBody>
          <a:bodyPr/>
          <a:lstStyle/>
          <a:p>
            <a:fld id="{D00B7A84-DBF6-4558-9A6B-80EA09163444}" type="datetime1">
              <a:rPr lang="de-AT" smtClean="0"/>
              <a:t>14.12.2023</a:t>
            </a:fld>
            <a:endParaRPr lang="de-AT"/>
          </a:p>
        </p:txBody>
      </p:sp>
      <p:sp>
        <p:nvSpPr>
          <p:cNvPr id="5" name="Footer Placeholder 4">
            <a:extLst>
              <a:ext uri="{FF2B5EF4-FFF2-40B4-BE49-F238E27FC236}">
                <a16:creationId xmlns:a16="http://schemas.microsoft.com/office/drawing/2014/main" id="{F78AECD5-881F-C77A-A0DF-23D9D1F28787}"/>
              </a:ext>
            </a:extLst>
          </p:cNvPr>
          <p:cNvSpPr>
            <a:spLocks noGrp="1"/>
          </p:cNvSpPr>
          <p:nvPr>
            <p:ph type="ftr" sz="quarter" idx="11"/>
          </p:nvPr>
        </p:nvSpPr>
        <p:spPr/>
        <p:txBody>
          <a:bodyPr/>
          <a:lstStyle/>
          <a:p>
            <a:endParaRPr lang="de-AT"/>
          </a:p>
        </p:txBody>
      </p:sp>
      <p:sp>
        <p:nvSpPr>
          <p:cNvPr id="6" name="Slide Number Placeholder 5">
            <a:extLst>
              <a:ext uri="{FF2B5EF4-FFF2-40B4-BE49-F238E27FC236}">
                <a16:creationId xmlns:a16="http://schemas.microsoft.com/office/drawing/2014/main" id="{88AD5F49-8D01-ED36-ECD4-061998743A2D}"/>
              </a:ext>
            </a:extLst>
          </p:cNvPr>
          <p:cNvSpPr>
            <a:spLocks noGrp="1"/>
          </p:cNvSpPr>
          <p:nvPr>
            <p:ph type="sldNum" sz="quarter" idx="12"/>
          </p:nvPr>
        </p:nvSpPr>
        <p:spPr/>
        <p:txBody>
          <a:bodyPr/>
          <a:lstStyle/>
          <a:p>
            <a:fld id="{0D2121CC-90C4-4D14-B993-58F9672378EA}" type="slidenum">
              <a:rPr lang="de-AT" smtClean="0"/>
              <a:t>‹#›</a:t>
            </a:fld>
            <a:endParaRPr lang="de-AT"/>
          </a:p>
        </p:txBody>
      </p:sp>
    </p:spTree>
    <p:extLst>
      <p:ext uri="{BB962C8B-B14F-4D97-AF65-F5344CB8AC3E}">
        <p14:creationId xmlns:p14="http://schemas.microsoft.com/office/powerpoint/2010/main" val="108992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A34ED-1F7C-3F14-4D89-834486378CDC}"/>
              </a:ext>
            </a:extLst>
          </p:cNvPr>
          <p:cNvSpPr>
            <a:spLocks noGrp="1"/>
          </p:cNvSpPr>
          <p:nvPr>
            <p:ph type="title"/>
          </p:nvPr>
        </p:nvSpPr>
        <p:spPr/>
        <p:txBody>
          <a:bodyPr/>
          <a:lstStyle/>
          <a:p>
            <a:r>
              <a:rPr lang="en-US"/>
              <a:t>Click to edit Master title style</a:t>
            </a:r>
            <a:endParaRPr lang="de-AT"/>
          </a:p>
        </p:txBody>
      </p:sp>
      <p:sp>
        <p:nvSpPr>
          <p:cNvPr id="3" name="Content Placeholder 2">
            <a:extLst>
              <a:ext uri="{FF2B5EF4-FFF2-40B4-BE49-F238E27FC236}">
                <a16:creationId xmlns:a16="http://schemas.microsoft.com/office/drawing/2014/main" id="{43ED8E9D-B8B2-0A5B-F174-B9421C8739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e Placeholder 3">
            <a:extLst>
              <a:ext uri="{FF2B5EF4-FFF2-40B4-BE49-F238E27FC236}">
                <a16:creationId xmlns:a16="http://schemas.microsoft.com/office/drawing/2014/main" id="{073A2CAF-54FE-12FA-88FC-C636E0495CBE}"/>
              </a:ext>
            </a:extLst>
          </p:cNvPr>
          <p:cNvSpPr>
            <a:spLocks noGrp="1"/>
          </p:cNvSpPr>
          <p:nvPr>
            <p:ph type="dt" sz="half" idx="10"/>
          </p:nvPr>
        </p:nvSpPr>
        <p:spPr/>
        <p:txBody>
          <a:bodyPr/>
          <a:lstStyle/>
          <a:p>
            <a:fld id="{A4AB42B6-8E20-49CF-B05B-74B79F4A76AC}" type="datetime1">
              <a:rPr lang="de-AT" smtClean="0"/>
              <a:t>14.12.2023</a:t>
            </a:fld>
            <a:endParaRPr lang="de-AT"/>
          </a:p>
        </p:txBody>
      </p:sp>
      <p:sp>
        <p:nvSpPr>
          <p:cNvPr id="5" name="Footer Placeholder 4">
            <a:extLst>
              <a:ext uri="{FF2B5EF4-FFF2-40B4-BE49-F238E27FC236}">
                <a16:creationId xmlns:a16="http://schemas.microsoft.com/office/drawing/2014/main" id="{1F037AC8-86C5-ADE1-14F4-5CA444E07B36}"/>
              </a:ext>
            </a:extLst>
          </p:cNvPr>
          <p:cNvSpPr>
            <a:spLocks noGrp="1"/>
          </p:cNvSpPr>
          <p:nvPr>
            <p:ph type="ftr" sz="quarter" idx="11"/>
          </p:nvPr>
        </p:nvSpPr>
        <p:spPr/>
        <p:txBody>
          <a:bodyPr/>
          <a:lstStyle/>
          <a:p>
            <a:endParaRPr lang="de-AT"/>
          </a:p>
        </p:txBody>
      </p:sp>
      <p:sp>
        <p:nvSpPr>
          <p:cNvPr id="6" name="Slide Number Placeholder 5">
            <a:extLst>
              <a:ext uri="{FF2B5EF4-FFF2-40B4-BE49-F238E27FC236}">
                <a16:creationId xmlns:a16="http://schemas.microsoft.com/office/drawing/2014/main" id="{EB55741A-0A57-F5FF-6CD4-D2FCE4FD9E08}"/>
              </a:ext>
            </a:extLst>
          </p:cNvPr>
          <p:cNvSpPr>
            <a:spLocks noGrp="1"/>
          </p:cNvSpPr>
          <p:nvPr>
            <p:ph type="sldNum" sz="quarter" idx="12"/>
          </p:nvPr>
        </p:nvSpPr>
        <p:spPr/>
        <p:txBody>
          <a:bodyPr/>
          <a:lstStyle/>
          <a:p>
            <a:fld id="{0D2121CC-90C4-4D14-B993-58F9672378EA}" type="slidenum">
              <a:rPr lang="de-AT" smtClean="0"/>
              <a:t>‹#›</a:t>
            </a:fld>
            <a:endParaRPr lang="de-AT"/>
          </a:p>
        </p:txBody>
      </p:sp>
    </p:spTree>
    <p:extLst>
      <p:ext uri="{BB962C8B-B14F-4D97-AF65-F5344CB8AC3E}">
        <p14:creationId xmlns:p14="http://schemas.microsoft.com/office/powerpoint/2010/main" val="4261605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5B893-C33C-1BFC-59F5-862A95D1BD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 Placeholder 2">
            <a:extLst>
              <a:ext uri="{FF2B5EF4-FFF2-40B4-BE49-F238E27FC236}">
                <a16:creationId xmlns:a16="http://schemas.microsoft.com/office/drawing/2014/main" id="{88151866-604C-1563-323E-41A01E77FA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E1DF88-108B-5CC4-8252-630A1C238927}"/>
              </a:ext>
            </a:extLst>
          </p:cNvPr>
          <p:cNvSpPr>
            <a:spLocks noGrp="1"/>
          </p:cNvSpPr>
          <p:nvPr>
            <p:ph type="dt" sz="half" idx="10"/>
          </p:nvPr>
        </p:nvSpPr>
        <p:spPr/>
        <p:txBody>
          <a:bodyPr/>
          <a:lstStyle/>
          <a:p>
            <a:fld id="{87EA97D7-323B-4E61-B14D-49B4C4E840DC}" type="datetime1">
              <a:rPr lang="de-AT" smtClean="0"/>
              <a:t>14.12.2023</a:t>
            </a:fld>
            <a:endParaRPr lang="de-AT"/>
          </a:p>
        </p:txBody>
      </p:sp>
      <p:sp>
        <p:nvSpPr>
          <p:cNvPr id="5" name="Footer Placeholder 4">
            <a:extLst>
              <a:ext uri="{FF2B5EF4-FFF2-40B4-BE49-F238E27FC236}">
                <a16:creationId xmlns:a16="http://schemas.microsoft.com/office/drawing/2014/main" id="{57600854-35B4-497B-94D5-6EB3090B92B1}"/>
              </a:ext>
            </a:extLst>
          </p:cNvPr>
          <p:cNvSpPr>
            <a:spLocks noGrp="1"/>
          </p:cNvSpPr>
          <p:nvPr>
            <p:ph type="ftr" sz="quarter" idx="11"/>
          </p:nvPr>
        </p:nvSpPr>
        <p:spPr/>
        <p:txBody>
          <a:bodyPr/>
          <a:lstStyle/>
          <a:p>
            <a:endParaRPr lang="de-AT"/>
          </a:p>
        </p:txBody>
      </p:sp>
      <p:sp>
        <p:nvSpPr>
          <p:cNvPr id="6" name="Slide Number Placeholder 5">
            <a:extLst>
              <a:ext uri="{FF2B5EF4-FFF2-40B4-BE49-F238E27FC236}">
                <a16:creationId xmlns:a16="http://schemas.microsoft.com/office/drawing/2014/main" id="{CD1D14D8-6695-6247-83B9-6FF3FF50D9F6}"/>
              </a:ext>
            </a:extLst>
          </p:cNvPr>
          <p:cNvSpPr>
            <a:spLocks noGrp="1"/>
          </p:cNvSpPr>
          <p:nvPr>
            <p:ph type="sldNum" sz="quarter" idx="12"/>
          </p:nvPr>
        </p:nvSpPr>
        <p:spPr/>
        <p:txBody>
          <a:bodyPr/>
          <a:lstStyle/>
          <a:p>
            <a:fld id="{0D2121CC-90C4-4D14-B993-58F9672378EA}" type="slidenum">
              <a:rPr lang="de-AT" smtClean="0"/>
              <a:t>‹#›</a:t>
            </a:fld>
            <a:endParaRPr lang="de-AT"/>
          </a:p>
        </p:txBody>
      </p:sp>
    </p:spTree>
    <p:extLst>
      <p:ext uri="{BB962C8B-B14F-4D97-AF65-F5344CB8AC3E}">
        <p14:creationId xmlns:p14="http://schemas.microsoft.com/office/powerpoint/2010/main" val="232726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4C426-7501-E93D-FBDA-BDCE87EF1416}"/>
              </a:ext>
            </a:extLst>
          </p:cNvPr>
          <p:cNvSpPr>
            <a:spLocks noGrp="1"/>
          </p:cNvSpPr>
          <p:nvPr>
            <p:ph type="title"/>
          </p:nvPr>
        </p:nvSpPr>
        <p:spPr/>
        <p:txBody>
          <a:bodyPr/>
          <a:lstStyle/>
          <a:p>
            <a:r>
              <a:rPr lang="en-US"/>
              <a:t>Click to edit Master title style</a:t>
            </a:r>
            <a:endParaRPr lang="de-AT"/>
          </a:p>
        </p:txBody>
      </p:sp>
      <p:sp>
        <p:nvSpPr>
          <p:cNvPr id="3" name="Content Placeholder 2">
            <a:extLst>
              <a:ext uri="{FF2B5EF4-FFF2-40B4-BE49-F238E27FC236}">
                <a16:creationId xmlns:a16="http://schemas.microsoft.com/office/drawing/2014/main" id="{321AD402-F907-8978-EC54-F32DAB9801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Content Placeholder 3">
            <a:extLst>
              <a:ext uri="{FF2B5EF4-FFF2-40B4-BE49-F238E27FC236}">
                <a16:creationId xmlns:a16="http://schemas.microsoft.com/office/drawing/2014/main" id="{A0C13ECF-253D-5EB5-8247-62BD7F97A6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e Placeholder 4">
            <a:extLst>
              <a:ext uri="{FF2B5EF4-FFF2-40B4-BE49-F238E27FC236}">
                <a16:creationId xmlns:a16="http://schemas.microsoft.com/office/drawing/2014/main" id="{1EB7A864-890E-AC4F-55EF-86ADC14FAB50}"/>
              </a:ext>
            </a:extLst>
          </p:cNvPr>
          <p:cNvSpPr>
            <a:spLocks noGrp="1"/>
          </p:cNvSpPr>
          <p:nvPr>
            <p:ph type="dt" sz="half" idx="10"/>
          </p:nvPr>
        </p:nvSpPr>
        <p:spPr/>
        <p:txBody>
          <a:bodyPr/>
          <a:lstStyle/>
          <a:p>
            <a:fld id="{FAAE32B6-E319-4702-ABDA-5F8E49BE64CE}" type="datetime1">
              <a:rPr lang="de-AT" smtClean="0"/>
              <a:t>14.12.2023</a:t>
            </a:fld>
            <a:endParaRPr lang="de-AT"/>
          </a:p>
        </p:txBody>
      </p:sp>
      <p:sp>
        <p:nvSpPr>
          <p:cNvPr id="6" name="Footer Placeholder 5">
            <a:extLst>
              <a:ext uri="{FF2B5EF4-FFF2-40B4-BE49-F238E27FC236}">
                <a16:creationId xmlns:a16="http://schemas.microsoft.com/office/drawing/2014/main" id="{CA096CB9-82FF-3360-1031-614F2DD8776B}"/>
              </a:ext>
            </a:extLst>
          </p:cNvPr>
          <p:cNvSpPr>
            <a:spLocks noGrp="1"/>
          </p:cNvSpPr>
          <p:nvPr>
            <p:ph type="ftr" sz="quarter" idx="11"/>
          </p:nvPr>
        </p:nvSpPr>
        <p:spPr/>
        <p:txBody>
          <a:bodyPr/>
          <a:lstStyle/>
          <a:p>
            <a:endParaRPr lang="de-AT"/>
          </a:p>
        </p:txBody>
      </p:sp>
      <p:sp>
        <p:nvSpPr>
          <p:cNvPr id="7" name="Slide Number Placeholder 6">
            <a:extLst>
              <a:ext uri="{FF2B5EF4-FFF2-40B4-BE49-F238E27FC236}">
                <a16:creationId xmlns:a16="http://schemas.microsoft.com/office/drawing/2014/main" id="{FDA45D22-5317-65CB-1E3C-1378084E3B68}"/>
              </a:ext>
            </a:extLst>
          </p:cNvPr>
          <p:cNvSpPr>
            <a:spLocks noGrp="1"/>
          </p:cNvSpPr>
          <p:nvPr>
            <p:ph type="sldNum" sz="quarter" idx="12"/>
          </p:nvPr>
        </p:nvSpPr>
        <p:spPr/>
        <p:txBody>
          <a:bodyPr/>
          <a:lstStyle/>
          <a:p>
            <a:fld id="{0D2121CC-90C4-4D14-B993-58F9672378EA}" type="slidenum">
              <a:rPr lang="de-AT" smtClean="0"/>
              <a:t>‹#›</a:t>
            </a:fld>
            <a:endParaRPr lang="de-AT"/>
          </a:p>
        </p:txBody>
      </p:sp>
    </p:spTree>
    <p:extLst>
      <p:ext uri="{BB962C8B-B14F-4D97-AF65-F5344CB8AC3E}">
        <p14:creationId xmlns:p14="http://schemas.microsoft.com/office/powerpoint/2010/main" val="4046704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BB112-0CD2-80E6-37FD-53209A59C2B9}"/>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 Placeholder 2">
            <a:extLst>
              <a:ext uri="{FF2B5EF4-FFF2-40B4-BE49-F238E27FC236}">
                <a16:creationId xmlns:a16="http://schemas.microsoft.com/office/drawing/2014/main" id="{A2AADAF2-FEBA-4428-9571-0C321E9A83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6CFC8F-03ED-D7E5-FFE7-60D2417579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 Placeholder 4">
            <a:extLst>
              <a:ext uri="{FF2B5EF4-FFF2-40B4-BE49-F238E27FC236}">
                <a16:creationId xmlns:a16="http://schemas.microsoft.com/office/drawing/2014/main" id="{20400421-05C5-A548-71BA-1CC96E9BDB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F9344C-5BC2-7327-4E16-E135C28B19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e Placeholder 6">
            <a:extLst>
              <a:ext uri="{FF2B5EF4-FFF2-40B4-BE49-F238E27FC236}">
                <a16:creationId xmlns:a16="http://schemas.microsoft.com/office/drawing/2014/main" id="{B2B692CC-28B8-B758-D6B0-F272633D6548}"/>
              </a:ext>
            </a:extLst>
          </p:cNvPr>
          <p:cNvSpPr>
            <a:spLocks noGrp="1"/>
          </p:cNvSpPr>
          <p:nvPr>
            <p:ph type="dt" sz="half" idx="10"/>
          </p:nvPr>
        </p:nvSpPr>
        <p:spPr/>
        <p:txBody>
          <a:bodyPr/>
          <a:lstStyle/>
          <a:p>
            <a:fld id="{290B2CFB-7424-4570-90EE-4F4E5CFD809D}" type="datetime1">
              <a:rPr lang="de-AT" smtClean="0"/>
              <a:t>14.12.2023</a:t>
            </a:fld>
            <a:endParaRPr lang="de-AT"/>
          </a:p>
        </p:txBody>
      </p:sp>
      <p:sp>
        <p:nvSpPr>
          <p:cNvPr id="8" name="Footer Placeholder 7">
            <a:extLst>
              <a:ext uri="{FF2B5EF4-FFF2-40B4-BE49-F238E27FC236}">
                <a16:creationId xmlns:a16="http://schemas.microsoft.com/office/drawing/2014/main" id="{342BFE25-B9DE-39FA-870C-977756EADE4C}"/>
              </a:ext>
            </a:extLst>
          </p:cNvPr>
          <p:cNvSpPr>
            <a:spLocks noGrp="1"/>
          </p:cNvSpPr>
          <p:nvPr>
            <p:ph type="ftr" sz="quarter" idx="11"/>
          </p:nvPr>
        </p:nvSpPr>
        <p:spPr/>
        <p:txBody>
          <a:bodyPr/>
          <a:lstStyle/>
          <a:p>
            <a:endParaRPr lang="de-AT"/>
          </a:p>
        </p:txBody>
      </p:sp>
      <p:sp>
        <p:nvSpPr>
          <p:cNvPr id="9" name="Slide Number Placeholder 8">
            <a:extLst>
              <a:ext uri="{FF2B5EF4-FFF2-40B4-BE49-F238E27FC236}">
                <a16:creationId xmlns:a16="http://schemas.microsoft.com/office/drawing/2014/main" id="{A16C0A02-9374-893B-766C-E2AEDA7DA13E}"/>
              </a:ext>
            </a:extLst>
          </p:cNvPr>
          <p:cNvSpPr>
            <a:spLocks noGrp="1"/>
          </p:cNvSpPr>
          <p:nvPr>
            <p:ph type="sldNum" sz="quarter" idx="12"/>
          </p:nvPr>
        </p:nvSpPr>
        <p:spPr/>
        <p:txBody>
          <a:bodyPr/>
          <a:lstStyle/>
          <a:p>
            <a:fld id="{0D2121CC-90C4-4D14-B993-58F9672378EA}" type="slidenum">
              <a:rPr lang="de-AT" smtClean="0"/>
              <a:t>‹#›</a:t>
            </a:fld>
            <a:endParaRPr lang="de-AT"/>
          </a:p>
        </p:txBody>
      </p:sp>
    </p:spTree>
    <p:extLst>
      <p:ext uri="{BB962C8B-B14F-4D97-AF65-F5344CB8AC3E}">
        <p14:creationId xmlns:p14="http://schemas.microsoft.com/office/powerpoint/2010/main" val="165077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4824D-E21D-3918-EED1-45A981647E3F}"/>
              </a:ext>
            </a:extLst>
          </p:cNvPr>
          <p:cNvSpPr>
            <a:spLocks noGrp="1"/>
          </p:cNvSpPr>
          <p:nvPr>
            <p:ph type="title"/>
          </p:nvPr>
        </p:nvSpPr>
        <p:spPr/>
        <p:txBody>
          <a:bodyPr/>
          <a:lstStyle/>
          <a:p>
            <a:r>
              <a:rPr lang="en-US"/>
              <a:t>Click to edit Master title style</a:t>
            </a:r>
            <a:endParaRPr lang="de-AT"/>
          </a:p>
        </p:txBody>
      </p:sp>
      <p:sp>
        <p:nvSpPr>
          <p:cNvPr id="3" name="Date Placeholder 2">
            <a:extLst>
              <a:ext uri="{FF2B5EF4-FFF2-40B4-BE49-F238E27FC236}">
                <a16:creationId xmlns:a16="http://schemas.microsoft.com/office/drawing/2014/main" id="{46B16455-C4B8-FE03-B38A-4ADCFB1098FA}"/>
              </a:ext>
            </a:extLst>
          </p:cNvPr>
          <p:cNvSpPr>
            <a:spLocks noGrp="1"/>
          </p:cNvSpPr>
          <p:nvPr>
            <p:ph type="dt" sz="half" idx="10"/>
          </p:nvPr>
        </p:nvSpPr>
        <p:spPr/>
        <p:txBody>
          <a:bodyPr/>
          <a:lstStyle/>
          <a:p>
            <a:fld id="{F77DBD6E-3F58-44F3-A1B6-991D2C852345}" type="datetime1">
              <a:rPr lang="de-AT" smtClean="0"/>
              <a:t>14.12.2023</a:t>
            </a:fld>
            <a:endParaRPr lang="de-AT"/>
          </a:p>
        </p:txBody>
      </p:sp>
      <p:sp>
        <p:nvSpPr>
          <p:cNvPr id="4" name="Footer Placeholder 3">
            <a:extLst>
              <a:ext uri="{FF2B5EF4-FFF2-40B4-BE49-F238E27FC236}">
                <a16:creationId xmlns:a16="http://schemas.microsoft.com/office/drawing/2014/main" id="{47389FAC-D11A-699C-8AB1-A59F76E82026}"/>
              </a:ext>
            </a:extLst>
          </p:cNvPr>
          <p:cNvSpPr>
            <a:spLocks noGrp="1"/>
          </p:cNvSpPr>
          <p:nvPr>
            <p:ph type="ftr" sz="quarter" idx="11"/>
          </p:nvPr>
        </p:nvSpPr>
        <p:spPr/>
        <p:txBody>
          <a:bodyPr/>
          <a:lstStyle/>
          <a:p>
            <a:endParaRPr lang="de-AT"/>
          </a:p>
        </p:txBody>
      </p:sp>
      <p:sp>
        <p:nvSpPr>
          <p:cNvPr id="5" name="Slide Number Placeholder 4">
            <a:extLst>
              <a:ext uri="{FF2B5EF4-FFF2-40B4-BE49-F238E27FC236}">
                <a16:creationId xmlns:a16="http://schemas.microsoft.com/office/drawing/2014/main" id="{49583C45-A4B9-0E6A-CC3C-0789B6CEE6DA}"/>
              </a:ext>
            </a:extLst>
          </p:cNvPr>
          <p:cNvSpPr>
            <a:spLocks noGrp="1"/>
          </p:cNvSpPr>
          <p:nvPr>
            <p:ph type="sldNum" sz="quarter" idx="12"/>
          </p:nvPr>
        </p:nvSpPr>
        <p:spPr/>
        <p:txBody>
          <a:bodyPr/>
          <a:lstStyle/>
          <a:p>
            <a:fld id="{0D2121CC-90C4-4D14-B993-58F9672378EA}" type="slidenum">
              <a:rPr lang="de-AT" smtClean="0"/>
              <a:t>‹#›</a:t>
            </a:fld>
            <a:endParaRPr lang="de-AT"/>
          </a:p>
        </p:txBody>
      </p:sp>
    </p:spTree>
    <p:extLst>
      <p:ext uri="{BB962C8B-B14F-4D97-AF65-F5344CB8AC3E}">
        <p14:creationId xmlns:p14="http://schemas.microsoft.com/office/powerpoint/2010/main" val="962872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1B3A1B-775F-3742-27E7-2059B962C7CA}"/>
              </a:ext>
            </a:extLst>
          </p:cNvPr>
          <p:cNvSpPr>
            <a:spLocks noGrp="1"/>
          </p:cNvSpPr>
          <p:nvPr>
            <p:ph type="dt" sz="half" idx="10"/>
          </p:nvPr>
        </p:nvSpPr>
        <p:spPr/>
        <p:txBody>
          <a:bodyPr/>
          <a:lstStyle/>
          <a:p>
            <a:fld id="{1871E2C5-7EC5-42FD-9AD5-24DD2B604D5F}" type="datetime1">
              <a:rPr lang="de-AT" smtClean="0"/>
              <a:t>14.12.2023</a:t>
            </a:fld>
            <a:endParaRPr lang="de-AT"/>
          </a:p>
        </p:txBody>
      </p:sp>
      <p:sp>
        <p:nvSpPr>
          <p:cNvPr id="3" name="Footer Placeholder 2">
            <a:extLst>
              <a:ext uri="{FF2B5EF4-FFF2-40B4-BE49-F238E27FC236}">
                <a16:creationId xmlns:a16="http://schemas.microsoft.com/office/drawing/2014/main" id="{83182DF6-E2D8-95AF-442D-957DE9A36563}"/>
              </a:ext>
            </a:extLst>
          </p:cNvPr>
          <p:cNvSpPr>
            <a:spLocks noGrp="1"/>
          </p:cNvSpPr>
          <p:nvPr>
            <p:ph type="ftr" sz="quarter" idx="11"/>
          </p:nvPr>
        </p:nvSpPr>
        <p:spPr/>
        <p:txBody>
          <a:bodyPr/>
          <a:lstStyle/>
          <a:p>
            <a:endParaRPr lang="de-AT"/>
          </a:p>
        </p:txBody>
      </p:sp>
      <p:sp>
        <p:nvSpPr>
          <p:cNvPr id="4" name="Slide Number Placeholder 3">
            <a:extLst>
              <a:ext uri="{FF2B5EF4-FFF2-40B4-BE49-F238E27FC236}">
                <a16:creationId xmlns:a16="http://schemas.microsoft.com/office/drawing/2014/main" id="{C35636C0-024C-2E1C-C30D-E8D8BF22E562}"/>
              </a:ext>
            </a:extLst>
          </p:cNvPr>
          <p:cNvSpPr>
            <a:spLocks noGrp="1"/>
          </p:cNvSpPr>
          <p:nvPr>
            <p:ph type="sldNum" sz="quarter" idx="12"/>
          </p:nvPr>
        </p:nvSpPr>
        <p:spPr/>
        <p:txBody>
          <a:bodyPr/>
          <a:lstStyle/>
          <a:p>
            <a:fld id="{0D2121CC-90C4-4D14-B993-58F9672378EA}" type="slidenum">
              <a:rPr lang="de-AT" smtClean="0"/>
              <a:t>‹#›</a:t>
            </a:fld>
            <a:endParaRPr lang="de-AT"/>
          </a:p>
        </p:txBody>
      </p:sp>
    </p:spTree>
    <p:extLst>
      <p:ext uri="{BB962C8B-B14F-4D97-AF65-F5344CB8AC3E}">
        <p14:creationId xmlns:p14="http://schemas.microsoft.com/office/powerpoint/2010/main" val="530193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58DE1-DD1B-454D-6B62-9BC74169A1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Content Placeholder 2">
            <a:extLst>
              <a:ext uri="{FF2B5EF4-FFF2-40B4-BE49-F238E27FC236}">
                <a16:creationId xmlns:a16="http://schemas.microsoft.com/office/drawing/2014/main" id="{F2A46C38-F6B8-217F-F910-79FA3D21E6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 Placeholder 3">
            <a:extLst>
              <a:ext uri="{FF2B5EF4-FFF2-40B4-BE49-F238E27FC236}">
                <a16:creationId xmlns:a16="http://schemas.microsoft.com/office/drawing/2014/main" id="{4DD0523A-5804-8B97-EDD2-C75A314AF0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7193C0-597A-7710-8C2F-2D8CB3292F88}"/>
              </a:ext>
            </a:extLst>
          </p:cNvPr>
          <p:cNvSpPr>
            <a:spLocks noGrp="1"/>
          </p:cNvSpPr>
          <p:nvPr>
            <p:ph type="dt" sz="half" idx="10"/>
          </p:nvPr>
        </p:nvSpPr>
        <p:spPr/>
        <p:txBody>
          <a:bodyPr/>
          <a:lstStyle/>
          <a:p>
            <a:fld id="{48FF9887-FD00-42C5-A0BB-7A666D79128E}" type="datetime1">
              <a:rPr lang="de-AT" smtClean="0"/>
              <a:t>14.12.2023</a:t>
            </a:fld>
            <a:endParaRPr lang="de-AT"/>
          </a:p>
        </p:txBody>
      </p:sp>
      <p:sp>
        <p:nvSpPr>
          <p:cNvPr id="6" name="Footer Placeholder 5">
            <a:extLst>
              <a:ext uri="{FF2B5EF4-FFF2-40B4-BE49-F238E27FC236}">
                <a16:creationId xmlns:a16="http://schemas.microsoft.com/office/drawing/2014/main" id="{E6DC0B84-A4C5-D5F3-3970-C1A34232565E}"/>
              </a:ext>
            </a:extLst>
          </p:cNvPr>
          <p:cNvSpPr>
            <a:spLocks noGrp="1"/>
          </p:cNvSpPr>
          <p:nvPr>
            <p:ph type="ftr" sz="quarter" idx="11"/>
          </p:nvPr>
        </p:nvSpPr>
        <p:spPr/>
        <p:txBody>
          <a:bodyPr/>
          <a:lstStyle/>
          <a:p>
            <a:endParaRPr lang="de-AT"/>
          </a:p>
        </p:txBody>
      </p:sp>
      <p:sp>
        <p:nvSpPr>
          <p:cNvPr id="7" name="Slide Number Placeholder 6">
            <a:extLst>
              <a:ext uri="{FF2B5EF4-FFF2-40B4-BE49-F238E27FC236}">
                <a16:creationId xmlns:a16="http://schemas.microsoft.com/office/drawing/2014/main" id="{B16837B0-ED4E-94F3-9D54-4DE92151BA80}"/>
              </a:ext>
            </a:extLst>
          </p:cNvPr>
          <p:cNvSpPr>
            <a:spLocks noGrp="1"/>
          </p:cNvSpPr>
          <p:nvPr>
            <p:ph type="sldNum" sz="quarter" idx="12"/>
          </p:nvPr>
        </p:nvSpPr>
        <p:spPr/>
        <p:txBody>
          <a:bodyPr/>
          <a:lstStyle/>
          <a:p>
            <a:fld id="{0D2121CC-90C4-4D14-B993-58F9672378EA}" type="slidenum">
              <a:rPr lang="de-AT" smtClean="0"/>
              <a:t>‹#›</a:t>
            </a:fld>
            <a:endParaRPr lang="de-AT"/>
          </a:p>
        </p:txBody>
      </p:sp>
    </p:spTree>
    <p:extLst>
      <p:ext uri="{BB962C8B-B14F-4D97-AF65-F5344CB8AC3E}">
        <p14:creationId xmlns:p14="http://schemas.microsoft.com/office/powerpoint/2010/main" val="13344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1F899-81AF-B3C9-C784-31C27B826E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Picture Placeholder 2">
            <a:extLst>
              <a:ext uri="{FF2B5EF4-FFF2-40B4-BE49-F238E27FC236}">
                <a16:creationId xmlns:a16="http://schemas.microsoft.com/office/drawing/2014/main" id="{813D0A3C-EB23-5F38-5733-F540F7D58A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50A82185-9136-1D61-2D83-38D8A7CD33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CE5B99-20D1-FE86-37C5-28C63F832857}"/>
              </a:ext>
            </a:extLst>
          </p:cNvPr>
          <p:cNvSpPr>
            <a:spLocks noGrp="1"/>
          </p:cNvSpPr>
          <p:nvPr>
            <p:ph type="dt" sz="half" idx="10"/>
          </p:nvPr>
        </p:nvSpPr>
        <p:spPr/>
        <p:txBody>
          <a:bodyPr/>
          <a:lstStyle/>
          <a:p>
            <a:fld id="{006C0732-5E4C-47F0-9194-0172172AFEF5}" type="datetime1">
              <a:rPr lang="de-AT" smtClean="0"/>
              <a:t>14.12.2023</a:t>
            </a:fld>
            <a:endParaRPr lang="de-AT"/>
          </a:p>
        </p:txBody>
      </p:sp>
      <p:sp>
        <p:nvSpPr>
          <p:cNvPr id="6" name="Footer Placeholder 5">
            <a:extLst>
              <a:ext uri="{FF2B5EF4-FFF2-40B4-BE49-F238E27FC236}">
                <a16:creationId xmlns:a16="http://schemas.microsoft.com/office/drawing/2014/main" id="{D5407ED1-0079-3A3F-DFAE-07194C6988C9}"/>
              </a:ext>
            </a:extLst>
          </p:cNvPr>
          <p:cNvSpPr>
            <a:spLocks noGrp="1"/>
          </p:cNvSpPr>
          <p:nvPr>
            <p:ph type="ftr" sz="quarter" idx="11"/>
          </p:nvPr>
        </p:nvSpPr>
        <p:spPr/>
        <p:txBody>
          <a:bodyPr/>
          <a:lstStyle/>
          <a:p>
            <a:endParaRPr lang="de-AT"/>
          </a:p>
        </p:txBody>
      </p:sp>
      <p:sp>
        <p:nvSpPr>
          <p:cNvPr id="7" name="Slide Number Placeholder 6">
            <a:extLst>
              <a:ext uri="{FF2B5EF4-FFF2-40B4-BE49-F238E27FC236}">
                <a16:creationId xmlns:a16="http://schemas.microsoft.com/office/drawing/2014/main" id="{D6C0743C-FCB7-11ED-484F-EA328C966D05}"/>
              </a:ext>
            </a:extLst>
          </p:cNvPr>
          <p:cNvSpPr>
            <a:spLocks noGrp="1"/>
          </p:cNvSpPr>
          <p:nvPr>
            <p:ph type="sldNum" sz="quarter" idx="12"/>
          </p:nvPr>
        </p:nvSpPr>
        <p:spPr/>
        <p:txBody>
          <a:bodyPr/>
          <a:lstStyle/>
          <a:p>
            <a:fld id="{0D2121CC-90C4-4D14-B993-58F9672378EA}" type="slidenum">
              <a:rPr lang="de-AT" smtClean="0"/>
              <a:t>‹#›</a:t>
            </a:fld>
            <a:endParaRPr lang="de-AT"/>
          </a:p>
        </p:txBody>
      </p:sp>
    </p:spTree>
    <p:extLst>
      <p:ext uri="{BB962C8B-B14F-4D97-AF65-F5344CB8AC3E}">
        <p14:creationId xmlns:p14="http://schemas.microsoft.com/office/powerpoint/2010/main" val="3320309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21441B-B9AA-8BA0-0C8B-40A68754CF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de-AT"/>
          </a:p>
        </p:txBody>
      </p:sp>
      <p:sp>
        <p:nvSpPr>
          <p:cNvPr id="3" name="Text Placeholder 2">
            <a:extLst>
              <a:ext uri="{FF2B5EF4-FFF2-40B4-BE49-F238E27FC236}">
                <a16:creationId xmlns:a16="http://schemas.microsoft.com/office/drawing/2014/main" id="{780F1934-4C59-489D-C8B1-B479C61CBC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e Placeholder 3">
            <a:extLst>
              <a:ext uri="{FF2B5EF4-FFF2-40B4-BE49-F238E27FC236}">
                <a16:creationId xmlns:a16="http://schemas.microsoft.com/office/drawing/2014/main" id="{7E765F2F-99DB-933B-37AE-37ED6AE999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5AD2E-0DF4-4AE0-AEA3-6173B249BF5E}" type="datetime1">
              <a:rPr lang="de-AT" smtClean="0"/>
              <a:t>14.12.2023</a:t>
            </a:fld>
            <a:endParaRPr lang="de-AT"/>
          </a:p>
        </p:txBody>
      </p:sp>
      <p:sp>
        <p:nvSpPr>
          <p:cNvPr id="5" name="Footer Placeholder 4">
            <a:extLst>
              <a:ext uri="{FF2B5EF4-FFF2-40B4-BE49-F238E27FC236}">
                <a16:creationId xmlns:a16="http://schemas.microsoft.com/office/drawing/2014/main" id="{86E6676B-27E6-EA27-D040-7B2FAB8BAF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Slide Number Placeholder 5">
            <a:extLst>
              <a:ext uri="{FF2B5EF4-FFF2-40B4-BE49-F238E27FC236}">
                <a16:creationId xmlns:a16="http://schemas.microsoft.com/office/drawing/2014/main" id="{6D76A96F-59BB-6EE1-434D-797C0DEEFA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2121CC-90C4-4D14-B993-58F9672378EA}" type="slidenum">
              <a:rPr lang="de-AT" smtClean="0"/>
              <a:t>‹#›</a:t>
            </a:fld>
            <a:endParaRPr lang="de-AT"/>
          </a:p>
        </p:txBody>
      </p:sp>
    </p:spTree>
    <p:extLst>
      <p:ext uri="{BB962C8B-B14F-4D97-AF65-F5344CB8AC3E}">
        <p14:creationId xmlns:p14="http://schemas.microsoft.com/office/powerpoint/2010/main" val="1868956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170A167-2992-F0CB-65ED-4BB8D9B8CF7D}"/>
              </a:ext>
            </a:extLst>
          </p:cNvPr>
          <p:cNvSpPr>
            <a:spLocks noGrp="1"/>
          </p:cNvSpPr>
          <p:nvPr>
            <p:ph type="ctrTitle"/>
          </p:nvPr>
        </p:nvSpPr>
        <p:spPr>
          <a:xfrm>
            <a:off x="1524003" y="1999615"/>
            <a:ext cx="9144000" cy="2764028"/>
          </a:xfrm>
        </p:spPr>
        <p:txBody>
          <a:bodyPr anchor="ctr">
            <a:normAutofit/>
          </a:bodyPr>
          <a:lstStyle/>
          <a:p>
            <a:r>
              <a:rPr lang="en-US" sz="4500" b="1" kern="100" dirty="0" err="1">
                <a:effectLst/>
                <a:ea typeface="DengXian" panose="02010600030101010101" pitchFamily="2" charset="-122"/>
                <a:cs typeface="Arial" panose="020B0604020202020204" pitchFamily="34" charset="0"/>
              </a:rPr>
              <a:t>Möglichkeiten</a:t>
            </a:r>
            <a:r>
              <a:rPr lang="en-US" sz="4500" b="1" kern="100" dirty="0">
                <a:effectLst/>
                <a:ea typeface="DengXian" panose="02010600030101010101" pitchFamily="2" charset="-122"/>
                <a:cs typeface="Arial" panose="020B0604020202020204" pitchFamily="34" charset="0"/>
              </a:rPr>
              <a:t> und </a:t>
            </a:r>
            <a:r>
              <a:rPr lang="en-US" sz="4500" b="1" kern="100" dirty="0" err="1">
                <a:effectLst/>
                <a:ea typeface="DengXian" panose="02010600030101010101" pitchFamily="2" charset="-122"/>
                <a:cs typeface="Arial" panose="020B0604020202020204" pitchFamily="34" charset="0"/>
              </a:rPr>
              <a:t>kritische</a:t>
            </a:r>
            <a:r>
              <a:rPr lang="en-US" sz="4500" b="1" kern="100" dirty="0">
                <a:effectLst/>
                <a:ea typeface="DengXian" panose="02010600030101010101" pitchFamily="2" charset="-122"/>
                <a:cs typeface="Arial" panose="020B0604020202020204" pitchFamily="34" charset="0"/>
              </a:rPr>
              <a:t> </a:t>
            </a:r>
            <a:r>
              <a:rPr lang="en-US" sz="4500" b="1" kern="100" dirty="0" err="1">
                <a:effectLst/>
                <a:ea typeface="DengXian" panose="02010600030101010101" pitchFamily="2" charset="-122"/>
                <a:cs typeface="Arial" panose="020B0604020202020204" pitchFamily="34" charset="0"/>
              </a:rPr>
              <a:t>Würdigung</a:t>
            </a:r>
            <a:r>
              <a:rPr lang="en-US" sz="4500" b="1" kern="100" dirty="0">
                <a:effectLst/>
                <a:ea typeface="DengXian" panose="02010600030101010101" pitchFamily="2" charset="-122"/>
                <a:cs typeface="Arial" panose="020B0604020202020204" pitchFamily="34" charset="0"/>
              </a:rPr>
              <a:t> von KI in der </a:t>
            </a:r>
            <a:r>
              <a:rPr lang="en-US" sz="4500" b="1" kern="100" dirty="0" err="1">
                <a:effectLst/>
                <a:ea typeface="DengXian" panose="02010600030101010101" pitchFamily="2" charset="-122"/>
                <a:cs typeface="Arial" panose="020B0604020202020204" pitchFamily="34" charset="0"/>
              </a:rPr>
              <a:t>Wirtschaftsinformatikausbildung</a:t>
            </a:r>
            <a:br>
              <a:rPr lang="de-AT" sz="4500" kern="100" dirty="0">
                <a:effectLst/>
                <a:ea typeface="DengXian" panose="02010600030101010101" pitchFamily="2" charset="-122"/>
                <a:cs typeface="Arial" panose="020B0604020202020204" pitchFamily="34" charset="0"/>
              </a:rPr>
            </a:br>
            <a:endParaRPr lang="de-AT" sz="4500" dirty="0"/>
          </a:p>
        </p:txBody>
      </p:sp>
      <p:sp>
        <p:nvSpPr>
          <p:cNvPr id="3" name="Subtitle 2">
            <a:extLst>
              <a:ext uri="{FF2B5EF4-FFF2-40B4-BE49-F238E27FC236}">
                <a16:creationId xmlns:a16="http://schemas.microsoft.com/office/drawing/2014/main" id="{30A6B03E-11A7-C565-8A2E-EE5787E70DF3}"/>
              </a:ext>
            </a:extLst>
          </p:cNvPr>
          <p:cNvSpPr>
            <a:spLocks noGrp="1"/>
          </p:cNvSpPr>
          <p:nvPr>
            <p:ph type="subTitle" idx="1"/>
          </p:nvPr>
        </p:nvSpPr>
        <p:spPr>
          <a:xfrm>
            <a:off x="1966912" y="5645150"/>
            <a:ext cx="8258176" cy="631825"/>
          </a:xfrm>
        </p:spPr>
        <p:txBody>
          <a:bodyPr anchor="ctr">
            <a:normAutofit/>
          </a:bodyPr>
          <a:lstStyle/>
          <a:p>
            <a:r>
              <a:rPr lang="en-US" sz="1500" dirty="0"/>
              <a:t>Presentation von Sara Horakova</a:t>
            </a:r>
            <a:endParaRPr lang="de-AT" sz="1500" dirty="0"/>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360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F74C1-69DE-138F-77F4-3349BCDA3B29}"/>
              </a:ext>
            </a:extLst>
          </p:cNvPr>
          <p:cNvSpPr>
            <a:spLocks noGrp="1"/>
          </p:cNvSpPr>
          <p:nvPr>
            <p:ph type="title"/>
          </p:nvPr>
        </p:nvSpPr>
        <p:spPr/>
        <p:txBody>
          <a:bodyPr/>
          <a:lstStyle/>
          <a:p>
            <a:r>
              <a:rPr lang="de-AT" b="1" dirty="0"/>
              <a:t>intelligenten </a:t>
            </a:r>
            <a:r>
              <a:rPr lang="de-AT" b="1" dirty="0" err="1"/>
              <a:t>tutoring</a:t>
            </a:r>
            <a:r>
              <a:rPr lang="de-AT" b="1" dirty="0"/>
              <a:t> </a:t>
            </a:r>
            <a:r>
              <a:rPr lang="de-AT" b="1" dirty="0" err="1"/>
              <a:t>systems</a:t>
            </a:r>
            <a:r>
              <a:rPr lang="de-AT" b="1" dirty="0"/>
              <a:t> </a:t>
            </a:r>
            <a:r>
              <a:rPr lang="de-AT" b="1" dirty="0" err="1"/>
              <a:t>vs</a:t>
            </a:r>
            <a:r>
              <a:rPr lang="de-AT" b="1" dirty="0"/>
              <a:t> personalisiertes lernen</a:t>
            </a:r>
          </a:p>
        </p:txBody>
      </p:sp>
      <p:sp>
        <p:nvSpPr>
          <p:cNvPr id="3" name="Content Placeholder 2">
            <a:extLst>
              <a:ext uri="{FF2B5EF4-FFF2-40B4-BE49-F238E27FC236}">
                <a16:creationId xmlns:a16="http://schemas.microsoft.com/office/drawing/2014/main" id="{231B76D5-6646-0DD9-F38C-F94F7F6F54AA}"/>
              </a:ext>
            </a:extLst>
          </p:cNvPr>
          <p:cNvSpPr>
            <a:spLocks noGrp="1"/>
          </p:cNvSpPr>
          <p:nvPr>
            <p:ph idx="1"/>
          </p:nvPr>
        </p:nvSpPr>
        <p:spPr/>
        <p:txBody>
          <a:bodyPr>
            <a:normAutofit fontScale="47500" lnSpcReduction="20000"/>
          </a:bodyPr>
          <a:lstStyle/>
          <a:p>
            <a:pPr marL="0" indent="0">
              <a:buNone/>
            </a:pPr>
            <a:r>
              <a:rPr lang="de-AT" dirty="0"/>
              <a:t> Intelligente Tutorielle Systeme (ITS) und personalisiertes Lernen sind verwandte Konzepte, aber sie unterscheiden sich in ihrer Fokussierung und Umsetzung.</a:t>
            </a:r>
          </a:p>
          <a:p>
            <a:pPr>
              <a:buFont typeface="+mj-lt"/>
              <a:buAutoNum type="arabicPeriod"/>
            </a:pPr>
            <a:r>
              <a:rPr lang="de-AT" b="1" dirty="0"/>
              <a:t>Intelligente Tutorielle Systeme (ITS):</a:t>
            </a:r>
            <a:endParaRPr lang="de-AT" dirty="0"/>
          </a:p>
          <a:p>
            <a:pPr marL="742950" lvl="1" indent="-285750">
              <a:buFont typeface="+mj-lt"/>
              <a:buAutoNum type="arabicPeriod"/>
            </a:pPr>
            <a:r>
              <a:rPr lang="de-AT" b="1" dirty="0"/>
              <a:t>Fokus:</a:t>
            </a:r>
            <a:r>
              <a:rPr lang="de-AT" dirty="0"/>
              <a:t> ITS konzentrieren sich darauf, personalisierte Lehr- und Lerninhalte bereitzustellen, die sich an den individuellen Bedürfnissen und Fähigkeiten der Lernenden orientieren.</a:t>
            </a:r>
          </a:p>
          <a:p>
            <a:pPr marL="742950" lvl="1" indent="-285750">
              <a:buFont typeface="+mj-lt"/>
              <a:buAutoNum type="arabicPeriod"/>
            </a:pPr>
            <a:r>
              <a:rPr lang="de-AT" b="1" dirty="0"/>
              <a:t>Umsetzung:</a:t>
            </a:r>
            <a:r>
              <a:rPr lang="de-AT" dirty="0"/>
              <a:t> Diese Systeme verwenden oft fortschrittliche Technologien, darunter Künstliche Intelligenz (KI) und maschinelles Lernen, um den Lernfortschritt zu analysieren und personalisierte Anweisungen sowie Feedback zu liefern.</a:t>
            </a:r>
          </a:p>
          <a:p>
            <a:pPr marL="742950" lvl="1" indent="-285750">
              <a:buFont typeface="+mj-lt"/>
              <a:buAutoNum type="arabicPeriod"/>
            </a:pPr>
            <a:r>
              <a:rPr lang="de-AT" b="1" dirty="0"/>
              <a:t>Ziel:</a:t>
            </a:r>
            <a:r>
              <a:rPr lang="de-AT" dirty="0"/>
              <a:t> ITS haben das Hauptziel, den Lernprozess effektiver und effizienter zu gestalten, indem sie sich auf die spezifischen Stärken und Schwächen jedes Lernenden konzentrieren.</a:t>
            </a:r>
          </a:p>
          <a:p>
            <a:pPr>
              <a:buFont typeface="+mj-lt"/>
              <a:buAutoNum type="arabicPeriod"/>
            </a:pPr>
            <a:r>
              <a:rPr lang="de-AT" b="1" dirty="0"/>
              <a:t>Personalisiertes Lernen:</a:t>
            </a:r>
            <a:endParaRPr lang="de-AT" dirty="0"/>
          </a:p>
          <a:p>
            <a:pPr marL="742950" lvl="1" indent="-285750">
              <a:buFont typeface="+mj-lt"/>
              <a:buAutoNum type="arabicPeriod"/>
            </a:pPr>
            <a:r>
              <a:rPr lang="de-AT" b="1" dirty="0"/>
              <a:t>Fokus:</a:t>
            </a:r>
            <a:r>
              <a:rPr lang="de-AT" dirty="0"/>
              <a:t> Personalisiertes Lernen erstreckt sich über eine breitere Palette und bezieht sich darauf, den gesamten Lernprozess an die individuellen Präferenzen, Lerngeschwindigkeiten und Interessen der Schüler anzupassen.</a:t>
            </a:r>
          </a:p>
          <a:p>
            <a:pPr marL="742950" lvl="1" indent="-285750">
              <a:buFont typeface="+mj-lt"/>
              <a:buAutoNum type="arabicPeriod"/>
            </a:pPr>
            <a:r>
              <a:rPr lang="de-AT" b="1" dirty="0"/>
              <a:t>Umsetzung:</a:t>
            </a:r>
            <a:r>
              <a:rPr lang="de-AT" dirty="0"/>
              <a:t> Dies kann verschiedene Ansätze umfassen, von der Anpassung des Lehrplans bis hin zur Nutzung verschiedener Lehrmethoden, um den unterschiedlichen Lernstilen gerecht zu werden.</a:t>
            </a:r>
          </a:p>
          <a:p>
            <a:pPr marL="742950" lvl="1" indent="-285750">
              <a:buFont typeface="+mj-lt"/>
              <a:buAutoNum type="arabicPeriod"/>
            </a:pPr>
            <a:r>
              <a:rPr lang="de-AT" b="1" dirty="0"/>
              <a:t>Ziel:</a:t>
            </a:r>
            <a:r>
              <a:rPr lang="de-AT" dirty="0"/>
              <a:t> Das Hauptziel von personalisiertem Lernen besteht darin, eine Lernumgebung zu schaffen, die für jeden Schüler maßgeschneidert ist, um eine tiefgreifendere und nachhaltigere Wissensaneignung zu ermöglichen.</a:t>
            </a:r>
          </a:p>
          <a:p>
            <a:r>
              <a:rPr lang="de-AT" dirty="0"/>
              <a:t>Zusammengefasst können intelligente tutorielle Systeme als spezifische Anwendung von personalisiertem Lernen betrachtet werden, wobei der Schwerpunkt auf der Nutzung von Technologien liegt, um die Anpassung an individuelle Lernbedürfnisse zu automatisieren und zu optimieren.</a:t>
            </a:r>
          </a:p>
          <a:p>
            <a:endParaRPr lang="de-AT" dirty="0"/>
          </a:p>
          <a:p>
            <a:r>
              <a:rPr lang="de-AT" dirty="0"/>
              <a:t>Intelligente Tutorielle Systeme (ITS) verwenden fortschrittliche Technologien, um individuelle Lernbedürfnisse automatisch anzupassen, während personalisiertes Lernen eine breitere Strategie ist, die den gesamten Lernprozess an individuelle Präferenzen und Interessen anpasst. ITS sind eine spezifische Umsetzung von personalisiertem Lernen mit Fokus auf Technologie und Automatisierung.</a:t>
            </a:r>
          </a:p>
          <a:p>
            <a:endParaRPr lang="de-AT" dirty="0"/>
          </a:p>
        </p:txBody>
      </p:sp>
      <p:sp>
        <p:nvSpPr>
          <p:cNvPr id="4" name="Slide Number Placeholder 3">
            <a:extLst>
              <a:ext uri="{FF2B5EF4-FFF2-40B4-BE49-F238E27FC236}">
                <a16:creationId xmlns:a16="http://schemas.microsoft.com/office/drawing/2014/main" id="{DC20F916-A6A8-75F0-8A82-6B76EF408643}"/>
              </a:ext>
            </a:extLst>
          </p:cNvPr>
          <p:cNvSpPr>
            <a:spLocks noGrp="1"/>
          </p:cNvSpPr>
          <p:nvPr>
            <p:ph type="sldNum" sz="quarter" idx="12"/>
          </p:nvPr>
        </p:nvSpPr>
        <p:spPr/>
        <p:txBody>
          <a:bodyPr/>
          <a:lstStyle/>
          <a:p>
            <a:fld id="{0D2121CC-90C4-4D14-B993-58F9672378EA}" type="slidenum">
              <a:rPr lang="de-AT" smtClean="0"/>
              <a:t>10</a:t>
            </a:fld>
            <a:endParaRPr lang="de-AT"/>
          </a:p>
        </p:txBody>
      </p:sp>
    </p:spTree>
    <p:extLst>
      <p:ext uri="{BB962C8B-B14F-4D97-AF65-F5344CB8AC3E}">
        <p14:creationId xmlns:p14="http://schemas.microsoft.com/office/powerpoint/2010/main" val="2733968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BA21A-DD1C-42CB-C307-AD8FE4789690}"/>
              </a:ext>
            </a:extLst>
          </p:cNvPr>
          <p:cNvSpPr>
            <a:spLocks noGrp="1"/>
          </p:cNvSpPr>
          <p:nvPr>
            <p:ph type="title"/>
          </p:nvPr>
        </p:nvSpPr>
        <p:spPr>
          <a:xfrm>
            <a:off x="621791" y="1161288"/>
            <a:ext cx="4085676" cy="4526280"/>
          </a:xfrm>
        </p:spPr>
        <p:txBody>
          <a:bodyPr>
            <a:normAutofit/>
          </a:bodyPr>
          <a:lstStyle/>
          <a:p>
            <a:r>
              <a:rPr lang="en-US" sz="4000" b="1" dirty="0" err="1"/>
              <a:t>Probleme</a:t>
            </a:r>
            <a:r>
              <a:rPr lang="en-US" sz="4000" b="1" dirty="0"/>
              <a:t> und </a:t>
            </a:r>
            <a:r>
              <a:rPr lang="en-US" sz="4000" b="1" dirty="0" err="1"/>
              <a:t>Herausforderungen</a:t>
            </a:r>
            <a:endParaRPr lang="de-AT" sz="4000" b="1" dirty="0"/>
          </a:p>
        </p:txBody>
      </p:sp>
      <p:graphicFrame>
        <p:nvGraphicFramePr>
          <p:cNvPr id="7" name="Content Placeholder 2">
            <a:extLst>
              <a:ext uri="{FF2B5EF4-FFF2-40B4-BE49-F238E27FC236}">
                <a16:creationId xmlns:a16="http://schemas.microsoft.com/office/drawing/2014/main" id="{05457F51-39CA-35FB-1CF0-AA0DC0E21C21}"/>
              </a:ext>
            </a:extLst>
          </p:cNvPr>
          <p:cNvGraphicFramePr>
            <a:graphicFrameLocks noGrp="1"/>
          </p:cNvGraphicFramePr>
          <p:nvPr>
            <p:ph idx="1"/>
            <p:extLst>
              <p:ext uri="{D42A27DB-BD31-4B8C-83A1-F6EECF244321}">
                <p14:modId xmlns:p14="http://schemas.microsoft.com/office/powerpoint/2010/main" val="549193777"/>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60BFBF26-CF56-53BF-2796-33CAFBE74A61}"/>
              </a:ext>
            </a:extLst>
          </p:cNvPr>
          <p:cNvSpPr>
            <a:spLocks noGrp="1"/>
          </p:cNvSpPr>
          <p:nvPr>
            <p:ph type="sldNum" sz="quarter" idx="12"/>
          </p:nvPr>
        </p:nvSpPr>
        <p:spPr/>
        <p:txBody>
          <a:bodyPr/>
          <a:lstStyle/>
          <a:p>
            <a:fld id="{0D2121CC-90C4-4D14-B993-58F9672378EA}" type="slidenum">
              <a:rPr lang="de-AT" smtClean="0"/>
              <a:t>11</a:t>
            </a:fld>
            <a:endParaRPr lang="de-AT"/>
          </a:p>
        </p:txBody>
      </p:sp>
    </p:spTree>
    <p:extLst>
      <p:ext uri="{BB962C8B-B14F-4D97-AF65-F5344CB8AC3E}">
        <p14:creationId xmlns:p14="http://schemas.microsoft.com/office/powerpoint/2010/main" val="1017584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5AEF9F4-427F-E1D0-6C51-FB70B8A18CDC}"/>
              </a:ext>
            </a:extLst>
          </p:cNvPr>
          <p:cNvSpPr>
            <a:spLocks noGrp="1"/>
          </p:cNvSpPr>
          <p:nvPr>
            <p:ph type="title"/>
          </p:nvPr>
        </p:nvSpPr>
        <p:spPr>
          <a:xfrm>
            <a:off x="838200" y="253397"/>
            <a:ext cx="10515600" cy="1273233"/>
          </a:xfrm>
        </p:spPr>
        <p:txBody>
          <a:bodyPr>
            <a:normAutofit/>
          </a:bodyPr>
          <a:lstStyle/>
          <a:p>
            <a:r>
              <a:rPr lang="de-AT" sz="4000" b="1" kern="0" dirty="0">
                <a:effectLst/>
                <a:ea typeface="Times New Roman" panose="02020603050405020304" pitchFamily="18" charset="0"/>
              </a:rPr>
              <a:t>Parteilichkeit und Vorurteile in KI </a:t>
            </a:r>
            <a:endParaRPr lang="de-AT" sz="4000"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38EB28B4-235B-0F6E-1F37-03C871186523}"/>
              </a:ext>
            </a:extLst>
          </p:cNvPr>
          <p:cNvSpPr>
            <a:spLocks noGrp="1"/>
          </p:cNvSpPr>
          <p:nvPr>
            <p:ph idx="1"/>
          </p:nvPr>
        </p:nvSpPr>
        <p:spPr>
          <a:xfrm>
            <a:off x="838200" y="2478024"/>
            <a:ext cx="10515600" cy="3694176"/>
          </a:xfrm>
        </p:spPr>
        <p:txBody>
          <a:bodyPr>
            <a:normAutofit/>
          </a:bodyPr>
          <a:lstStyle/>
          <a:p>
            <a:r>
              <a:rPr lang="de-AT" sz="2500" dirty="0"/>
              <a:t>Verankert in menschlichen Vorurteilen</a:t>
            </a:r>
          </a:p>
          <a:p>
            <a:endParaRPr lang="de-AT" sz="2500" dirty="0"/>
          </a:p>
          <a:p>
            <a:r>
              <a:rPr lang="de-AT" sz="2500" dirty="0"/>
              <a:t>Geschlechterungleichheiten in KI</a:t>
            </a:r>
          </a:p>
          <a:p>
            <a:endParaRPr lang="de-AT" sz="2500" dirty="0"/>
          </a:p>
          <a:p>
            <a:r>
              <a:rPr lang="de-AT" sz="2500" dirty="0"/>
              <a:t>Beispiel für Rekrutierungsvoreingenommenheit</a:t>
            </a:r>
          </a:p>
          <a:p>
            <a:endParaRPr lang="de-AT" sz="2500" dirty="0"/>
          </a:p>
          <a:p>
            <a:r>
              <a:rPr lang="de-AT" sz="2500" dirty="0"/>
              <a:t>Notwendigkeit Ressourcen aktiv zu nutzen </a:t>
            </a:r>
          </a:p>
          <a:p>
            <a:endParaRPr lang="de-AT" sz="2000" dirty="0"/>
          </a:p>
        </p:txBody>
      </p:sp>
      <p:sp>
        <p:nvSpPr>
          <p:cNvPr id="4" name="Slide Number Placeholder 3">
            <a:extLst>
              <a:ext uri="{FF2B5EF4-FFF2-40B4-BE49-F238E27FC236}">
                <a16:creationId xmlns:a16="http://schemas.microsoft.com/office/drawing/2014/main" id="{7A58594F-A253-F29D-9522-B03B515782AE}"/>
              </a:ext>
            </a:extLst>
          </p:cNvPr>
          <p:cNvSpPr>
            <a:spLocks noGrp="1"/>
          </p:cNvSpPr>
          <p:nvPr>
            <p:ph type="sldNum" sz="quarter" idx="12"/>
          </p:nvPr>
        </p:nvSpPr>
        <p:spPr/>
        <p:txBody>
          <a:bodyPr/>
          <a:lstStyle/>
          <a:p>
            <a:fld id="{0D2121CC-90C4-4D14-B993-58F9672378EA}" type="slidenum">
              <a:rPr lang="de-AT" smtClean="0"/>
              <a:t>12</a:t>
            </a:fld>
            <a:endParaRPr lang="de-AT"/>
          </a:p>
        </p:txBody>
      </p:sp>
    </p:spTree>
    <p:extLst>
      <p:ext uri="{BB962C8B-B14F-4D97-AF65-F5344CB8AC3E}">
        <p14:creationId xmlns:p14="http://schemas.microsoft.com/office/powerpoint/2010/main" val="1259904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EDBDB96-E4B1-E540-E5BA-6FD9E342B050}"/>
              </a:ext>
            </a:extLst>
          </p:cNvPr>
          <p:cNvSpPr>
            <a:spLocks noGrp="1"/>
          </p:cNvSpPr>
          <p:nvPr>
            <p:ph type="title"/>
          </p:nvPr>
        </p:nvSpPr>
        <p:spPr>
          <a:xfrm>
            <a:off x="838200" y="253397"/>
            <a:ext cx="10515600" cy="1273233"/>
          </a:xfrm>
        </p:spPr>
        <p:txBody>
          <a:bodyPr>
            <a:normAutofit/>
          </a:bodyPr>
          <a:lstStyle/>
          <a:p>
            <a:r>
              <a:rPr lang="de-AT" sz="4000" b="1" kern="0" dirty="0">
                <a:effectLst/>
                <a:ea typeface="Times New Roman" panose="02020603050405020304" pitchFamily="18" charset="0"/>
              </a:rPr>
              <a:t>Mangel an persönlichem Bezug </a:t>
            </a:r>
            <a:endParaRPr lang="de-AT" sz="4000"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347F1CCD-0589-82ED-4FB9-7745FD04B22D}"/>
              </a:ext>
            </a:extLst>
          </p:cNvPr>
          <p:cNvSpPr>
            <a:spLocks noGrp="1"/>
          </p:cNvSpPr>
          <p:nvPr>
            <p:ph idx="1"/>
          </p:nvPr>
        </p:nvSpPr>
        <p:spPr>
          <a:xfrm>
            <a:off x="838200" y="2478024"/>
            <a:ext cx="10515600" cy="3694176"/>
          </a:xfrm>
        </p:spPr>
        <p:txBody>
          <a:bodyPr>
            <a:normAutofit/>
          </a:bodyPr>
          <a:lstStyle/>
          <a:p>
            <a:r>
              <a:rPr lang="de-AT" sz="2500" dirty="0"/>
              <a:t>Verlust menschlicher Interaktion</a:t>
            </a:r>
          </a:p>
          <a:p>
            <a:endParaRPr lang="de-AT" sz="2500" dirty="0"/>
          </a:p>
          <a:p>
            <a:r>
              <a:rPr lang="de-AT" sz="2500" dirty="0"/>
              <a:t>Fehlende Situationsbewertung</a:t>
            </a:r>
          </a:p>
          <a:p>
            <a:pPr marL="0" indent="0">
              <a:buNone/>
            </a:pPr>
            <a:endParaRPr lang="de-AT" sz="2500" dirty="0"/>
          </a:p>
          <a:p>
            <a:r>
              <a:rPr lang="de-AT" sz="2500" dirty="0"/>
              <a:t>Begrenzte soziale Fähigkeiten</a:t>
            </a:r>
          </a:p>
          <a:p>
            <a:endParaRPr lang="de-AT" sz="2500" dirty="0"/>
          </a:p>
          <a:p>
            <a:r>
              <a:rPr lang="de-AT" sz="2500" dirty="0"/>
              <a:t>Herausforderungen beim Online-Unterricht</a:t>
            </a:r>
          </a:p>
        </p:txBody>
      </p:sp>
      <p:sp>
        <p:nvSpPr>
          <p:cNvPr id="4" name="Slide Number Placeholder 3">
            <a:extLst>
              <a:ext uri="{FF2B5EF4-FFF2-40B4-BE49-F238E27FC236}">
                <a16:creationId xmlns:a16="http://schemas.microsoft.com/office/drawing/2014/main" id="{17C7A05E-00B9-26FD-EB32-492B15B1B282}"/>
              </a:ext>
            </a:extLst>
          </p:cNvPr>
          <p:cNvSpPr>
            <a:spLocks noGrp="1"/>
          </p:cNvSpPr>
          <p:nvPr>
            <p:ph type="sldNum" sz="quarter" idx="12"/>
          </p:nvPr>
        </p:nvSpPr>
        <p:spPr/>
        <p:txBody>
          <a:bodyPr/>
          <a:lstStyle/>
          <a:p>
            <a:fld id="{0D2121CC-90C4-4D14-B993-58F9672378EA}" type="slidenum">
              <a:rPr lang="de-AT" smtClean="0"/>
              <a:t>13</a:t>
            </a:fld>
            <a:endParaRPr lang="de-AT"/>
          </a:p>
        </p:txBody>
      </p:sp>
    </p:spTree>
    <p:extLst>
      <p:ext uri="{BB962C8B-B14F-4D97-AF65-F5344CB8AC3E}">
        <p14:creationId xmlns:p14="http://schemas.microsoft.com/office/powerpoint/2010/main" val="1935204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7DCF8B9-E142-5F0C-4283-70F1359B4D17}"/>
              </a:ext>
            </a:extLst>
          </p:cNvPr>
          <p:cNvSpPr>
            <a:spLocks noGrp="1"/>
          </p:cNvSpPr>
          <p:nvPr>
            <p:ph type="title"/>
          </p:nvPr>
        </p:nvSpPr>
        <p:spPr>
          <a:xfrm>
            <a:off x="838200" y="253397"/>
            <a:ext cx="10515600" cy="1273233"/>
          </a:xfrm>
        </p:spPr>
        <p:txBody>
          <a:bodyPr>
            <a:normAutofit/>
          </a:bodyPr>
          <a:lstStyle/>
          <a:p>
            <a:r>
              <a:rPr lang="de-AT" sz="4000" b="1" kern="0" dirty="0">
                <a:effectLst/>
                <a:ea typeface="Times New Roman" panose="02020603050405020304" pitchFamily="18" charset="0"/>
              </a:rPr>
              <a:t>Datenschutz</a:t>
            </a:r>
            <a:endParaRPr lang="de-AT" sz="4000" b="1"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EA0C8957-4AEE-6E4C-7199-65447D99896B}"/>
              </a:ext>
            </a:extLst>
          </p:cNvPr>
          <p:cNvSpPr>
            <a:spLocks noGrp="1"/>
          </p:cNvSpPr>
          <p:nvPr>
            <p:ph idx="1"/>
          </p:nvPr>
        </p:nvSpPr>
        <p:spPr>
          <a:xfrm>
            <a:off x="838200" y="2478024"/>
            <a:ext cx="10515600" cy="3694176"/>
          </a:xfrm>
        </p:spPr>
        <p:txBody>
          <a:bodyPr>
            <a:normAutofit/>
          </a:bodyPr>
          <a:lstStyle/>
          <a:p>
            <a:r>
              <a:rPr lang="en-US" sz="2500" dirty="0" err="1"/>
              <a:t>Datennutzung</a:t>
            </a:r>
            <a:r>
              <a:rPr lang="en-US" sz="2500" dirty="0"/>
              <a:t> </a:t>
            </a:r>
          </a:p>
          <a:p>
            <a:endParaRPr lang="en-US" sz="2500" dirty="0"/>
          </a:p>
          <a:p>
            <a:r>
              <a:rPr lang="de-AT" sz="2500" dirty="0"/>
              <a:t>Institutioneller Datenschutzmangel</a:t>
            </a:r>
          </a:p>
          <a:p>
            <a:endParaRPr lang="de-AT" sz="2500" dirty="0"/>
          </a:p>
          <a:p>
            <a:r>
              <a:rPr lang="en-US" sz="2500" dirty="0" err="1"/>
              <a:t>Kommerzielle</a:t>
            </a:r>
            <a:r>
              <a:rPr lang="en-US" sz="2500" dirty="0"/>
              <a:t> </a:t>
            </a:r>
            <a:r>
              <a:rPr lang="en-US" sz="2500" dirty="0" err="1"/>
              <a:t>Nutzung</a:t>
            </a:r>
            <a:r>
              <a:rPr lang="en-US" sz="2500" dirty="0"/>
              <a:t> </a:t>
            </a:r>
          </a:p>
          <a:p>
            <a:endParaRPr lang="en-US" sz="2000" dirty="0"/>
          </a:p>
        </p:txBody>
      </p:sp>
      <p:sp>
        <p:nvSpPr>
          <p:cNvPr id="4" name="Slide Number Placeholder 3">
            <a:extLst>
              <a:ext uri="{FF2B5EF4-FFF2-40B4-BE49-F238E27FC236}">
                <a16:creationId xmlns:a16="http://schemas.microsoft.com/office/drawing/2014/main" id="{A186018D-0446-BC7A-EC83-A9D2425C9E4E}"/>
              </a:ext>
            </a:extLst>
          </p:cNvPr>
          <p:cNvSpPr>
            <a:spLocks noGrp="1"/>
          </p:cNvSpPr>
          <p:nvPr>
            <p:ph type="sldNum" sz="quarter" idx="12"/>
          </p:nvPr>
        </p:nvSpPr>
        <p:spPr/>
        <p:txBody>
          <a:bodyPr/>
          <a:lstStyle/>
          <a:p>
            <a:fld id="{0D2121CC-90C4-4D14-B993-58F9672378EA}" type="slidenum">
              <a:rPr lang="de-AT" smtClean="0"/>
              <a:t>14</a:t>
            </a:fld>
            <a:endParaRPr lang="de-AT"/>
          </a:p>
        </p:txBody>
      </p:sp>
    </p:spTree>
    <p:extLst>
      <p:ext uri="{BB962C8B-B14F-4D97-AF65-F5344CB8AC3E}">
        <p14:creationId xmlns:p14="http://schemas.microsoft.com/office/powerpoint/2010/main" val="1569134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5E716AC-4331-B1E6-792B-A64B55620F63}"/>
              </a:ext>
            </a:extLst>
          </p:cNvPr>
          <p:cNvSpPr>
            <a:spLocks noGrp="1"/>
          </p:cNvSpPr>
          <p:nvPr>
            <p:ph type="title"/>
          </p:nvPr>
        </p:nvSpPr>
        <p:spPr>
          <a:xfrm>
            <a:off x="838200" y="253397"/>
            <a:ext cx="10515600" cy="1273233"/>
          </a:xfrm>
        </p:spPr>
        <p:txBody>
          <a:bodyPr>
            <a:normAutofit/>
          </a:bodyPr>
          <a:lstStyle/>
          <a:p>
            <a:r>
              <a:rPr lang="en-US" sz="4000" b="1" dirty="0" err="1"/>
              <a:t>Unsicherheit</a:t>
            </a:r>
            <a:endParaRPr lang="de-AT" sz="4000" b="1"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60A5417B-4CA1-184A-EB1C-BE119EC313F2}"/>
              </a:ext>
            </a:extLst>
          </p:cNvPr>
          <p:cNvSpPr>
            <a:spLocks noGrp="1"/>
          </p:cNvSpPr>
          <p:nvPr>
            <p:ph idx="1"/>
          </p:nvPr>
        </p:nvSpPr>
        <p:spPr>
          <a:xfrm>
            <a:off x="838200" y="2478024"/>
            <a:ext cx="10515600" cy="3694176"/>
          </a:xfrm>
        </p:spPr>
        <p:txBody>
          <a:bodyPr>
            <a:normAutofit/>
          </a:bodyPr>
          <a:lstStyle/>
          <a:p>
            <a:r>
              <a:rPr lang="de-AT" sz="2500" dirty="0"/>
              <a:t>Mangelnde Transparenz komplexer Algorithmen</a:t>
            </a:r>
          </a:p>
          <a:p>
            <a:endParaRPr lang="de-AT" sz="2500" dirty="0"/>
          </a:p>
          <a:p>
            <a:r>
              <a:rPr lang="de-AT" sz="2500" dirty="0"/>
              <a:t>Notwendigkeit von Bildung und Aufklärung</a:t>
            </a:r>
          </a:p>
          <a:p>
            <a:endParaRPr lang="de-AT" sz="2500" dirty="0"/>
          </a:p>
          <a:p>
            <a:r>
              <a:rPr lang="de-AT" sz="2500" dirty="0"/>
              <a:t>Teufelskreis</a:t>
            </a:r>
          </a:p>
          <a:p>
            <a:endParaRPr lang="de-AT" sz="2500" dirty="0"/>
          </a:p>
          <a:p>
            <a:r>
              <a:rPr lang="de-AT" sz="2500" dirty="0"/>
              <a:t>Einfluss von Science-Fiction Darstellungen</a:t>
            </a:r>
          </a:p>
          <a:p>
            <a:pPr lvl="1">
              <a:buFont typeface="Wingdings" panose="05000000000000000000" pitchFamily="2" charset="2"/>
              <a:buChar char="§"/>
            </a:pPr>
            <a:endParaRPr lang="de-AT" sz="2500" dirty="0"/>
          </a:p>
          <a:p>
            <a:pPr lvl="1">
              <a:buFont typeface="Wingdings" panose="05000000000000000000" pitchFamily="2" charset="2"/>
              <a:buChar char="§"/>
            </a:pPr>
            <a:endParaRPr lang="de-AT" sz="1700" dirty="0"/>
          </a:p>
        </p:txBody>
      </p:sp>
      <p:sp>
        <p:nvSpPr>
          <p:cNvPr id="4" name="Slide Number Placeholder 3">
            <a:extLst>
              <a:ext uri="{FF2B5EF4-FFF2-40B4-BE49-F238E27FC236}">
                <a16:creationId xmlns:a16="http://schemas.microsoft.com/office/drawing/2014/main" id="{9FB25DC1-BA1E-C6C8-1515-8A630F9A33EF}"/>
              </a:ext>
            </a:extLst>
          </p:cNvPr>
          <p:cNvSpPr>
            <a:spLocks noGrp="1"/>
          </p:cNvSpPr>
          <p:nvPr>
            <p:ph type="sldNum" sz="quarter" idx="12"/>
          </p:nvPr>
        </p:nvSpPr>
        <p:spPr/>
        <p:txBody>
          <a:bodyPr/>
          <a:lstStyle/>
          <a:p>
            <a:fld id="{0D2121CC-90C4-4D14-B993-58F9672378EA}" type="slidenum">
              <a:rPr lang="de-AT" smtClean="0"/>
              <a:t>15</a:t>
            </a:fld>
            <a:endParaRPr lang="de-AT"/>
          </a:p>
        </p:txBody>
      </p:sp>
    </p:spTree>
    <p:extLst>
      <p:ext uri="{BB962C8B-B14F-4D97-AF65-F5344CB8AC3E}">
        <p14:creationId xmlns:p14="http://schemas.microsoft.com/office/powerpoint/2010/main" val="3965644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38DEE3-DF01-A151-E479-40AF4B4CF5D6}"/>
              </a:ext>
            </a:extLst>
          </p:cNvPr>
          <p:cNvSpPr>
            <a:spLocks noGrp="1"/>
          </p:cNvSpPr>
          <p:nvPr>
            <p:ph type="title"/>
          </p:nvPr>
        </p:nvSpPr>
        <p:spPr>
          <a:xfrm>
            <a:off x="621792" y="1161288"/>
            <a:ext cx="4051808" cy="4526280"/>
          </a:xfrm>
        </p:spPr>
        <p:txBody>
          <a:bodyPr>
            <a:normAutofit/>
          </a:bodyPr>
          <a:lstStyle/>
          <a:p>
            <a:r>
              <a:rPr lang="de-AT" sz="4000" b="1" kern="0">
                <a:effectLst/>
                <a:ea typeface="Times New Roman" panose="02020603050405020304" pitchFamily="18" charset="0"/>
              </a:rPr>
              <a:t>Zusammenfassung</a:t>
            </a:r>
            <a:r>
              <a:rPr lang="de-AT" sz="4000" b="1" kern="0">
                <a:effectLst/>
                <a:latin typeface="Calibri" panose="020F0502020204030204" pitchFamily="34" charset="0"/>
                <a:ea typeface="Times New Roman" panose="02020603050405020304" pitchFamily="18" charset="0"/>
              </a:rPr>
              <a:t> </a:t>
            </a:r>
            <a:endParaRPr lang="de-AT" sz="4000" dirty="0"/>
          </a:p>
        </p:txBody>
      </p:sp>
      <p:sp>
        <p:nvSpPr>
          <p:cNvPr id="14" name="Rectangle 13">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417F8196-AB20-36DC-BC7A-B742B04B7C5E}"/>
              </a:ext>
            </a:extLst>
          </p:cNvPr>
          <p:cNvSpPr>
            <a:spLocks noGrp="1"/>
          </p:cNvSpPr>
          <p:nvPr>
            <p:ph idx="1"/>
          </p:nvPr>
        </p:nvSpPr>
        <p:spPr>
          <a:xfrm>
            <a:off x="5434149" y="932688"/>
            <a:ext cx="5916603" cy="4992624"/>
          </a:xfrm>
        </p:spPr>
        <p:txBody>
          <a:bodyPr anchor="ctr">
            <a:normAutofit/>
          </a:bodyPr>
          <a:lstStyle/>
          <a:p>
            <a:r>
              <a:rPr lang="en-US" sz="2500" dirty="0"/>
              <a:t>Integration </a:t>
            </a:r>
            <a:r>
              <a:rPr lang="en-US" sz="2500" dirty="0" err="1"/>
              <a:t>erfordert</a:t>
            </a:r>
            <a:r>
              <a:rPr lang="en-US" sz="2500" dirty="0"/>
              <a:t> </a:t>
            </a:r>
            <a:r>
              <a:rPr lang="en-US" sz="2500" dirty="0" err="1"/>
              <a:t>ausgewogenen</a:t>
            </a:r>
            <a:r>
              <a:rPr lang="en-US" sz="2500" dirty="0"/>
              <a:t> Ansatz</a:t>
            </a:r>
          </a:p>
          <a:p>
            <a:endParaRPr lang="en-US" sz="2500" dirty="0"/>
          </a:p>
          <a:p>
            <a:pPr lvl="1">
              <a:buFont typeface="Wingdings" panose="05000000000000000000" pitchFamily="2" charset="2"/>
              <a:buChar char="§"/>
            </a:pPr>
            <a:r>
              <a:rPr lang="de-AT" sz="2500" dirty="0"/>
              <a:t>Vorteile nutzen</a:t>
            </a:r>
          </a:p>
          <a:p>
            <a:pPr lvl="1">
              <a:buFont typeface="Wingdings" panose="05000000000000000000" pitchFamily="2" charset="2"/>
              <a:buChar char="§"/>
            </a:pPr>
            <a:endParaRPr lang="de-AT" sz="2500" dirty="0"/>
          </a:p>
          <a:p>
            <a:pPr lvl="1">
              <a:buFont typeface="Wingdings" panose="05000000000000000000" pitchFamily="2" charset="2"/>
              <a:buChar char="§"/>
            </a:pPr>
            <a:r>
              <a:rPr lang="de-AT" sz="2500" dirty="0"/>
              <a:t>Herausforderungen berücksichtigen</a:t>
            </a:r>
          </a:p>
          <a:p>
            <a:endParaRPr lang="de-AT" sz="2000" dirty="0"/>
          </a:p>
        </p:txBody>
      </p:sp>
      <p:sp>
        <p:nvSpPr>
          <p:cNvPr id="4" name="Slide Number Placeholder 3">
            <a:extLst>
              <a:ext uri="{FF2B5EF4-FFF2-40B4-BE49-F238E27FC236}">
                <a16:creationId xmlns:a16="http://schemas.microsoft.com/office/drawing/2014/main" id="{577EB54A-72D0-714A-09C7-84346F522EFF}"/>
              </a:ext>
            </a:extLst>
          </p:cNvPr>
          <p:cNvSpPr>
            <a:spLocks noGrp="1"/>
          </p:cNvSpPr>
          <p:nvPr>
            <p:ph type="sldNum" sz="quarter" idx="12"/>
          </p:nvPr>
        </p:nvSpPr>
        <p:spPr/>
        <p:txBody>
          <a:bodyPr/>
          <a:lstStyle/>
          <a:p>
            <a:fld id="{0D2121CC-90C4-4D14-B993-58F9672378EA}" type="slidenum">
              <a:rPr lang="de-AT" smtClean="0"/>
              <a:t>16</a:t>
            </a:fld>
            <a:endParaRPr lang="de-AT"/>
          </a:p>
        </p:txBody>
      </p:sp>
    </p:spTree>
    <p:extLst>
      <p:ext uri="{BB962C8B-B14F-4D97-AF65-F5344CB8AC3E}">
        <p14:creationId xmlns:p14="http://schemas.microsoft.com/office/powerpoint/2010/main" val="263474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1ACA2EA0-FFD3-42EC-9406-B595015ED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a:extLst>
              <a:ext uri="{FF2B5EF4-FFF2-40B4-BE49-F238E27FC236}">
                <a16:creationId xmlns:a16="http://schemas.microsoft.com/office/drawing/2014/main" id="{D5288BCE-665C-472A-8C43-664BCFA31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8762" y="1247775"/>
            <a:ext cx="9144000" cy="3007447"/>
          </a:xfrm>
          <a:prstGeom prst="rect">
            <a:avLst/>
          </a:prstGeom>
          <a:solidFill>
            <a:schemeClr val="bg1"/>
          </a:solidFill>
          <a:ln w="12700">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F9993529-5A5F-DB74-872B-7F41BCF3A3BD}"/>
              </a:ext>
            </a:extLst>
          </p:cNvPr>
          <p:cNvSpPr>
            <a:spLocks noGrp="1"/>
          </p:cNvSpPr>
          <p:nvPr>
            <p:ph type="title"/>
          </p:nvPr>
        </p:nvSpPr>
        <p:spPr>
          <a:xfrm>
            <a:off x="1804988" y="1442172"/>
            <a:ext cx="8582025" cy="2177328"/>
          </a:xfrm>
        </p:spPr>
        <p:txBody>
          <a:bodyPr vert="horz" lIns="91440" tIns="45720" rIns="91440" bIns="45720" rtlCol="0" anchor="ctr">
            <a:normAutofit/>
          </a:bodyPr>
          <a:lstStyle/>
          <a:p>
            <a:pPr algn="ctr"/>
            <a:r>
              <a:rPr lang="en-US" sz="6600" b="1" kern="1200" dirty="0">
                <a:solidFill>
                  <a:schemeClr val="tx1"/>
                </a:solidFill>
                <a:latin typeface="+mj-lt"/>
                <a:ea typeface="+mj-ea"/>
                <a:cs typeface="+mj-cs"/>
              </a:rPr>
              <a:t>Danke für </a:t>
            </a:r>
            <a:r>
              <a:rPr lang="en-US" sz="6600" b="1" kern="1200" dirty="0" err="1">
                <a:solidFill>
                  <a:schemeClr val="tx1"/>
                </a:solidFill>
                <a:latin typeface="+mj-lt"/>
                <a:ea typeface="+mj-ea"/>
                <a:cs typeface="+mj-cs"/>
              </a:rPr>
              <a:t>eure</a:t>
            </a:r>
            <a:r>
              <a:rPr lang="en-US" sz="6600" b="1" kern="1200" dirty="0">
                <a:solidFill>
                  <a:schemeClr val="tx1"/>
                </a:solidFill>
                <a:latin typeface="+mj-lt"/>
                <a:ea typeface="+mj-ea"/>
                <a:cs typeface="+mj-cs"/>
              </a:rPr>
              <a:t> </a:t>
            </a:r>
            <a:r>
              <a:rPr lang="en-US" sz="6600" b="1" kern="1200" dirty="0" err="1">
                <a:solidFill>
                  <a:schemeClr val="tx1"/>
                </a:solidFill>
                <a:latin typeface="+mj-lt"/>
                <a:ea typeface="+mj-ea"/>
                <a:cs typeface="+mj-cs"/>
              </a:rPr>
              <a:t>Aufmerksamkeit</a:t>
            </a:r>
            <a:r>
              <a:rPr lang="en-US" sz="6600" b="1" kern="1200" dirty="0">
                <a:solidFill>
                  <a:schemeClr val="tx1"/>
                </a:solidFill>
                <a:latin typeface="+mj-lt"/>
                <a:ea typeface="+mj-ea"/>
                <a:cs typeface="+mj-cs"/>
              </a:rPr>
              <a:t> </a:t>
            </a:r>
          </a:p>
        </p:txBody>
      </p:sp>
      <p:sp>
        <p:nvSpPr>
          <p:cNvPr id="11" name="Rectangle: Rounded Corners 10">
            <a:extLst>
              <a:ext uri="{FF2B5EF4-FFF2-40B4-BE49-F238E27FC236}">
                <a16:creationId xmlns:a16="http://schemas.microsoft.com/office/drawing/2014/main" id="{46C57131-53A7-4C1A-BEA8-25F06A06AD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7872" y="3912322"/>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artoon of a smiley face skiing&#10;&#10;Description automatically generated">
            <a:extLst>
              <a:ext uri="{FF2B5EF4-FFF2-40B4-BE49-F238E27FC236}">
                <a16:creationId xmlns:a16="http://schemas.microsoft.com/office/drawing/2014/main" id="{FDF59A0D-F204-3150-846F-9B80E95ED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24606" y="4598122"/>
            <a:ext cx="2231976" cy="2231976"/>
          </a:xfrm>
          <a:prstGeom prst="rect">
            <a:avLst/>
          </a:prstGeom>
        </p:spPr>
      </p:pic>
      <p:sp>
        <p:nvSpPr>
          <p:cNvPr id="3" name="Slide Number Placeholder 2">
            <a:extLst>
              <a:ext uri="{FF2B5EF4-FFF2-40B4-BE49-F238E27FC236}">
                <a16:creationId xmlns:a16="http://schemas.microsoft.com/office/drawing/2014/main" id="{FD6BE081-E340-FB1B-92CE-36D6BC22C35C}"/>
              </a:ext>
            </a:extLst>
          </p:cNvPr>
          <p:cNvSpPr>
            <a:spLocks noGrp="1"/>
          </p:cNvSpPr>
          <p:nvPr>
            <p:ph type="sldNum" sz="quarter" idx="12"/>
          </p:nvPr>
        </p:nvSpPr>
        <p:spPr/>
        <p:txBody>
          <a:bodyPr/>
          <a:lstStyle/>
          <a:p>
            <a:fld id="{0D2121CC-90C4-4D14-B993-58F9672378EA}" type="slidenum">
              <a:rPr lang="de-AT" smtClean="0"/>
              <a:t>17</a:t>
            </a:fld>
            <a:endParaRPr lang="de-AT"/>
          </a:p>
        </p:txBody>
      </p:sp>
    </p:spTree>
    <p:extLst>
      <p:ext uri="{BB962C8B-B14F-4D97-AF65-F5344CB8AC3E}">
        <p14:creationId xmlns:p14="http://schemas.microsoft.com/office/powerpoint/2010/main" val="267013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01B3EC0-C865-4E52-A0F6-CB02B29A4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DE8FFC-6CE0-FFF4-44C5-F0A02C26EA21}"/>
              </a:ext>
            </a:extLst>
          </p:cNvPr>
          <p:cNvSpPr>
            <a:spLocks noGrp="1"/>
          </p:cNvSpPr>
          <p:nvPr>
            <p:ph type="title"/>
          </p:nvPr>
        </p:nvSpPr>
        <p:spPr>
          <a:xfrm>
            <a:off x="841248" y="941832"/>
            <a:ext cx="10506456" cy="1901952"/>
          </a:xfrm>
        </p:spPr>
        <p:txBody>
          <a:bodyPr anchor="b">
            <a:normAutofit/>
          </a:bodyPr>
          <a:lstStyle/>
          <a:p>
            <a:r>
              <a:rPr lang="en-US" sz="4000" b="1" dirty="0"/>
              <a:t>Agenda</a:t>
            </a:r>
            <a:endParaRPr lang="de-AT" sz="4000" b="1" dirty="0"/>
          </a:p>
        </p:txBody>
      </p:sp>
      <p:sp>
        <p:nvSpPr>
          <p:cNvPr id="10" name="Rectangle 9">
            <a:extLst>
              <a:ext uri="{FF2B5EF4-FFF2-40B4-BE49-F238E27FC236}">
                <a16:creationId xmlns:a16="http://schemas.microsoft.com/office/drawing/2014/main" id="{066346BE-FDB4-4772-A696-0719490ABD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3146509"/>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F4227E7A-38FF-98F2-937F-BAC8FDF3F0BD}"/>
              </a:ext>
            </a:extLst>
          </p:cNvPr>
          <p:cNvSpPr>
            <a:spLocks noGrp="1"/>
          </p:cNvSpPr>
          <p:nvPr>
            <p:ph idx="1"/>
          </p:nvPr>
        </p:nvSpPr>
        <p:spPr>
          <a:xfrm>
            <a:off x="841248" y="3668690"/>
            <a:ext cx="10509504" cy="2503510"/>
          </a:xfrm>
        </p:spPr>
        <p:txBody>
          <a:bodyPr>
            <a:normAutofit/>
          </a:bodyPr>
          <a:lstStyle/>
          <a:p>
            <a:r>
              <a:rPr lang="en-US" sz="2500" dirty="0" err="1"/>
              <a:t>Einführung</a:t>
            </a:r>
            <a:r>
              <a:rPr lang="en-US" sz="2500" dirty="0"/>
              <a:t> </a:t>
            </a:r>
          </a:p>
          <a:p>
            <a:r>
              <a:rPr lang="en-US" sz="2500" dirty="0" err="1"/>
              <a:t>Funktionsweiße</a:t>
            </a:r>
            <a:endParaRPr lang="en-US" sz="2500" dirty="0"/>
          </a:p>
          <a:p>
            <a:r>
              <a:rPr lang="en-US" sz="2500" dirty="0" err="1"/>
              <a:t>Integrierung</a:t>
            </a:r>
            <a:endParaRPr lang="en-US" sz="2500" dirty="0"/>
          </a:p>
          <a:p>
            <a:r>
              <a:rPr lang="de-AT" sz="2500" dirty="0"/>
              <a:t>Probleme und Herausforderungen</a:t>
            </a:r>
          </a:p>
          <a:p>
            <a:r>
              <a:rPr lang="de-AT" sz="2500" dirty="0"/>
              <a:t>Zusammenfassung </a:t>
            </a:r>
          </a:p>
        </p:txBody>
      </p:sp>
      <p:sp>
        <p:nvSpPr>
          <p:cNvPr id="4" name="Slide Number Placeholder 3">
            <a:extLst>
              <a:ext uri="{FF2B5EF4-FFF2-40B4-BE49-F238E27FC236}">
                <a16:creationId xmlns:a16="http://schemas.microsoft.com/office/drawing/2014/main" id="{F6529A30-7CA7-5102-1CA4-35AEFE8BA337}"/>
              </a:ext>
            </a:extLst>
          </p:cNvPr>
          <p:cNvSpPr>
            <a:spLocks noGrp="1"/>
          </p:cNvSpPr>
          <p:nvPr>
            <p:ph type="sldNum" sz="quarter" idx="12"/>
          </p:nvPr>
        </p:nvSpPr>
        <p:spPr/>
        <p:txBody>
          <a:bodyPr/>
          <a:lstStyle/>
          <a:p>
            <a:fld id="{0D2121CC-90C4-4D14-B993-58F9672378EA}" type="slidenum">
              <a:rPr lang="de-AT" smtClean="0"/>
              <a:t>2</a:t>
            </a:fld>
            <a:endParaRPr lang="de-AT"/>
          </a:p>
        </p:txBody>
      </p:sp>
    </p:spTree>
    <p:extLst>
      <p:ext uri="{BB962C8B-B14F-4D97-AF65-F5344CB8AC3E}">
        <p14:creationId xmlns:p14="http://schemas.microsoft.com/office/powerpoint/2010/main" val="2600656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1E348B2-8980-8721-F4E0-4A248B6509C7}"/>
              </a:ext>
            </a:extLst>
          </p:cNvPr>
          <p:cNvSpPr>
            <a:spLocks noGrp="1"/>
          </p:cNvSpPr>
          <p:nvPr>
            <p:ph type="title"/>
          </p:nvPr>
        </p:nvSpPr>
        <p:spPr>
          <a:xfrm>
            <a:off x="838200" y="253397"/>
            <a:ext cx="10515600" cy="1273233"/>
          </a:xfrm>
        </p:spPr>
        <p:txBody>
          <a:bodyPr>
            <a:normAutofit/>
          </a:bodyPr>
          <a:lstStyle/>
          <a:p>
            <a:r>
              <a:rPr lang="en-US" sz="4000" b="1" dirty="0" err="1"/>
              <a:t>Einführung</a:t>
            </a:r>
            <a:r>
              <a:rPr lang="en-US" sz="4000" dirty="0"/>
              <a:t> </a:t>
            </a:r>
            <a:endParaRPr lang="de-AT" sz="4000"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67F08DD7-A6E1-B4EF-47B1-869E4F1B5573}"/>
              </a:ext>
            </a:extLst>
          </p:cNvPr>
          <p:cNvSpPr>
            <a:spLocks noGrp="1"/>
          </p:cNvSpPr>
          <p:nvPr>
            <p:ph idx="1"/>
          </p:nvPr>
        </p:nvSpPr>
        <p:spPr>
          <a:xfrm>
            <a:off x="838200" y="2478024"/>
            <a:ext cx="10515600" cy="3694176"/>
          </a:xfrm>
        </p:spPr>
        <p:txBody>
          <a:bodyPr>
            <a:normAutofit/>
          </a:bodyPr>
          <a:lstStyle/>
          <a:p>
            <a:r>
              <a:rPr lang="de-AT" sz="2500" b="1" dirty="0"/>
              <a:t>Generelle Definition -</a:t>
            </a:r>
            <a:r>
              <a:rPr lang="de-AT" sz="2500" dirty="0"/>
              <a:t> Maschine simuliert Verhalten eines intelligenten menschlichen Wesens</a:t>
            </a:r>
          </a:p>
          <a:p>
            <a:endParaRPr lang="de-AT" sz="2500" dirty="0"/>
          </a:p>
          <a:p>
            <a:r>
              <a:rPr lang="de-AT" sz="2500" b="1" dirty="0"/>
              <a:t>Vier Schlüsselkategorien -</a:t>
            </a:r>
            <a:r>
              <a:rPr lang="de-AT" sz="2500" dirty="0"/>
              <a:t> Überlegenheit, Handlungsfähigkeit, rationales Denken und rationales Handeln</a:t>
            </a:r>
          </a:p>
          <a:p>
            <a:endParaRPr lang="de-AT" sz="2500" b="1" dirty="0"/>
          </a:p>
          <a:p>
            <a:r>
              <a:rPr lang="de-AT" sz="2500" b="1" dirty="0"/>
              <a:t>Der Turing-Test als Maß für KI-Intelligenz - </a:t>
            </a:r>
            <a:r>
              <a:rPr lang="de-AT" sz="2500" dirty="0"/>
              <a:t>Testet Fähigkeit einer Maschine, menschenähnliches Verhalten zu imitieren</a:t>
            </a:r>
          </a:p>
        </p:txBody>
      </p:sp>
      <p:sp>
        <p:nvSpPr>
          <p:cNvPr id="4" name="Slide Number Placeholder 3">
            <a:extLst>
              <a:ext uri="{FF2B5EF4-FFF2-40B4-BE49-F238E27FC236}">
                <a16:creationId xmlns:a16="http://schemas.microsoft.com/office/drawing/2014/main" id="{ACC86EB7-C6A3-B1D1-9D3F-C4696504249E}"/>
              </a:ext>
            </a:extLst>
          </p:cNvPr>
          <p:cNvSpPr>
            <a:spLocks noGrp="1"/>
          </p:cNvSpPr>
          <p:nvPr>
            <p:ph type="sldNum" sz="quarter" idx="12"/>
          </p:nvPr>
        </p:nvSpPr>
        <p:spPr/>
        <p:txBody>
          <a:bodyPr/>
          <a:lstStyle/>
          <a:p>
            <a:fld id="{0D2121CC-90C4-4D14-B993-58F9672378EA}" type="slidenum">
              <a:rPr lang="de-AT" smtClean="0"/>
              <a:t>3</a:t>
            </a:fld>
            <a:endParaRPr lang="de-AT"/>
          </a:p>
        </p:txBody>
      </p:sp>
    </p:spTree>
    <p:extLst>
      <p:ext uri="{BB962C8B-B14F-4D97-AF65-F5344CB8AC3E}">
        <p14:creationId xmlns:p14="http://schemas.microsoft.com/office/powerpoint/2010/main" val="3531465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0288C6B4-AFC3-407F-A595-EFFD38D4CC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1" name="Freeform: Shape 50">
            <a:extLst>
              <a:ext uri="{FF2B5EF4-FFF2-40B4-BE49-F238E27FC236}">
                <a16:creationId xmlns:a16="http://schemas.microsoft.com/office/drawing/2014/main" id="{CF236821-17FE-429B-8D2C-08E13A64EA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455673" cy="6858000"/>
          </a:xfrm>
          <a:custGeom>
            <a:avLst/>
            <a:gdLst>
              <a:gd name="connsiteX0" fmla="*/ 0 w 4455673"/>
              <a:gd name="connsiteY0" fmla="*/ 0 h 6858000"/>
              <a:gd name="connsiteX1" fmla="*/ 3242695 w 4455673"/>
              <a:gd name="connsiteY1" fmla="*/ 0 h 6858000"/>
              <a:gd name="connsiteX2" fmla="*/ 3305678 w 4455673"/>
              <a:gd name="connsiteY2" fmla="*/ 69271 h 6858000"/>
              <a:gd name="connsiteX3" fmla="*/ 4455673 w 4455673"/>
              <a:gd name="connsiteY3" fmla="*/ 3429000 h 6858000"/>
              <a:gd name="connsiteX4" fmla="*/ 3305678 w 4455673"/>
              <a:gd name="connsiteY4" fmla="*/ 6788730 h 6858000"/>
              <a:gd name="connsiteX5" fmla="*/ 3242695 w 4455673"/>
              <a:gd name="connsiteY5" fmla="*/ 6858000 h 6858000"/>
              <a:gd name="connsiteX6" fmla="*/ 0 w 4455673"/>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55673" h="6858000">
                <a:moveTo>
                  <a:pt x="0" y="0"/>
                </a:moveTo>
                <a:lnTo>
                  <a:pt x="3242695" y="0"/>
                </a:lnTo>
                <a:lnTo>
                  <a:pt x="3305678" y="69271"/>
                </a:lnTo>
                <a:cubicBezTo>
                  <a:pt x="4016204" y="929100"/>
                  <a:pt x="4455673" y="2116944"/>
                  <a:pt x="4455673" y="3429000"/>
                </a:cubicBezTo>
                <a:cubicBezTo>
                  <a:pt x="4455673" y="4741056"/>
                  <a:pt x="4016204" y="5928900"/>
                  <a:pt x="3305678" y="6788730"/>
                </a:cubicBezTo>
                <a:lnTo>
                  <a:pt x="3242695"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53" name="Freeform: Shape 52">
            <a:extLst>
              <a:ext uri="{FF2B5EF4-FFF2-40B4-BE49-F238E27FC236}">
                <a16:creationId xmlns:a16="http://schemas.microsoft.com/office/drawing/2014/main" id="{C0BDBCD2-E081-43AB-9119-C55465E59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6529" cy="6858000"/>
          </a:xfrm>
          <a:custGeom>
            <a:avLst/>
            <a:gdLst>
              <a:gd name="connsiteX0" fmla="*/ 0 w 4446529"/>
              <a:gd name="connsiteY0" fmla="*/ 0 h 6858000"/>
              <a:gd name="connsiteX1" fmla="*/ 3233551 w 4446529"/>
              <a:gd name="connsiteY1" fmla="*/ 0 h 6858000"/>
              <a:gd name="connsiteX2" fmla="*/ 3296534 w 4446529"/>
              <a:gd name="connsiteY2" fmla="*/ 69271 h 6858000"/>
              <a:gd name="connsiteX3" fmla="*/ 4446529 w 4446529"/>
              <a:gd name="connsiteY3" fmla="*/ 3429000 h 6858000"/>
              <a:gd name="connsiteX4" fmla="*/ 3296534 w 4446529"/>
              <a:gd name="connsiteY4" fmla="*/ 6788730 h 6858000"/>
              <a:gd name="connsiteX5" fmla="*/ 3233551 w 4446529"/>
              <a:gd name="connsiteY5" fmla="*/ 6858000 h 6858000"/>
              <a:gd name="connsiteX6" fmla="*/ 0 w 444652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46529" h="6858000">
                <a:moveTo>
                  <a:pt x="0" y="0"/>
                </a:moveTo>
                <a:lnTo>
                  <a:pt x="3233551" y="0"/>
                </a:lnTo>
                <a:lnTo>
                  <a:pt x="3296534" y="69271"/>
                </a:lnTo>
                <a:cubicBezTo>
                  <a:pt x="4007060" y="929100"/>
                  <a:pt x="4446529" y="2116944"/>
                  <a:pt x="4446529" y="3429000"/>
                </a:cubicBezTo>
                <a:cubicBezTo>
                  <a:pt x="4446529" y="4741056"/>
                  <a:pt x="4007060" y="5928900"/>
                  <a:pt x="3296534" y="6788730"/>
                </a:cubicBezTo>
                <a:lnTo>
                  <a:pt x="3233551"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8B6536C-5FCB-AA3F-EBFC-B4F3AD97269D}"/>
              </a:ext>
            </a:extLst>
          </p:cNvPr>
          <p:cNvSpPr>
            <a:spLocks noGrp="1"/>
          </p:cNvSpPr>
          <p:nvPr>
            <p:ph type="title"/>
          </p:nvPr>
        </p:nvSpPr>
        <p:spPr>
          <a:xfrm>
            <a:off x="371094" y="1161288"/>
            <a:ext cx="3438144" cy="1239012"/>
          </a:xfrm>
        </p:spPr>
        <p:txBody>
          <a:bodyPr vert="horz" lIns="91440" tIns="45720" rIns="91440" bIns="45720" rtlCol="0" anchor="ctr">
            <a:normAutofit/>
          </a:bodyPr>
          <a:lstStyle/>
          <a:p>
            <a:r>
              <a:rPr lang="en-US" sz="4000" b="1" kern="1200" dirty="0" err="1">
                <a:solidFill>
                  <a:schemeClr val="tx1"/>
                </a:solidFill>
                <a:latin typeface="+mj-lt"/>
                <a:ea typeface="+mj-ea"/>
                <a:cs typeface="+mj-cs"/>
              </a:rPr>
              <a:t>Funktionsweiße</a:t>
            </a:r>
            <a:endParaRPr lang="en-US" sz="4000" b="1" kern="1200" dirty="0">
              <a:solidFill>
                <a:schemeClr val="tx1"/>
              </a:solidFill>
              <a:latin typeface="+mj-lt"/>
              <a:ea typeface="+mj-ea"/>
              <a:cs typeface="+mj-cs"/>
            </a:endParaRPr>
          </a:p>
        </p:txBody>
      </p:sp>
      <p:sp>
        <p:nvSpPr>
          <p:cNvPr id="55" name="Rectangle 54">
            <a:extLst>
              <a:ext uri="{FF2B5EF4-FFF2-40B4-BE49-F238E27FC236}">
                <a16:creationId xmlns:a16="http://schemas.microsoft.com/office/drawing/2014/main" id="{98E79BE4-34FE-485A-98A5-92CE8F7C4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26546"/>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7" name="Rectangle 5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5893" y="2443480"/>
            <a:ext cx="33832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4B32E7DA-3DD5-C756-C365-537DAD36829C}"/>
              </a:ext>
            </a:extLst>
          </p:cNvPr>
          <p:cNvSpPr txBox="1"/>
          <p:nvPr/>
        </p:nvSpPr>
        <p:spPr>
          <a:xfrm>
            <a:off x="371094" y="2718054"/>
            <a:ext cx="3438906" cy="3207258"/>
          </a:xfrm>
          <a:prstGeom prst="rect">
            <a:avLst/>
          </a:prstGeom>
        </p:spPr>
        <p:txBody>
          <a:bodyPr vert="horz" lIns="91440" tIns="45720" rIns="91440" bIns="45720" rtlCol="0" anchor="t">
            <a:noAutofit/>
          </a:bodyPr>
          <a:lstStyle/>
          <a:p>
            <a:pPr indent="-228600">
              <a:lnSpc>
                <a:spcPct val="90000"/>
              </a:lnSpc>
              <a:spcAft>
                <a:spcPts val="600"/>
              </a:spcAft>
              <a:buFont typeface="Arial" panose="020B0604020202020204" pitchFamily="34" charset="0"/>
              <a:buChar char="•"/>
            </a:pPr>
            <a:r>
              <a:rPr lang="en-US" sz="1900" dirty="0" err="1"/>
              <a:t>Besteht</a:t>
            </a:r>
            <a:r>
              <a:rPr lang="en-US" sz="1900" dirty="0"/>
              <a:t> </a:t>
            </a:r>
            <a:r>
              <a:rPr lang="en-US" sz="1900" dirty="0" err="1"/>
              <a:t>aus</a:t>
            </a:r>
            <a:r>
              <a:rPr lang="en-US" sz="1900" dirty="0"/>
              <a:t> </a:t>
            </a:r>
            <a:r>
              <a:rPr lang="en-US" sz="1900" dirty="0" err="1"/>
              <a:t>miteinander</a:t>
            </a:r>
            <a:r>
              <a:rPr lang="en-US" sz="1900" dirty="0"/>
              <a:t> </a:t>
            </a:r>
            <a:r>
              <a:rPr lang="en-US" sz="1900" dirty="0" err="1"/>
              <a:t>verbundenen</a:t>
            </a:r>
            <a:r>
              <a:rPr lang="en-US" sz="1900" dirty="0"/>
              <a:t> </a:t>
            </a:r>
            <a:r>
              <a:rPr lang="en-US" sz="1900" dirty="0" err="1"/>
              <a:t>künstlichen</a:t>
            </a:r>
            <a:r>
              <a:rPr lang="en-US" sz="1900" dirty="0"/>
              <a:t> </a:t>
            </a:r>
            <a:r>
              <a:rPr lang="en-US" sz="1900" dirty="0" err="1"/>
              <a:t>Neuronen</a:t>
            </a:r>
            <a:r>
              <a:rPr lang="en-US" sz="1900" dirty="0"/>
              <a:t> ("Nodes")</a:t>
            </a:r>
          </a:p>
          <a:p>
            <a:pPr indent="-228600">
              <a:lnSpc>
                <a:spcPct val="90000"/>
              </a:lnSpc>
              <a:spcAft>
                <a:spcPts val="600"/>
              </a:spcAft>
              <a:buFont typeface="Arial" panose="020B0604020202020204" pitchFamily="34" charset="0"/>
              <a:buChar char="•"/>
            </a:pPr>
            <a:endParaRPr lang="en-US" sz="1900" dirty="0"/>
          </a:p>
          <a:p>
            <a:pPr indent="-228600">
              <a:lnSpc>
                <a:spcPct val="90000"/>
              </a:lnSpc>
              <a:spcAft>
                <a:spcPts val="600"/>
              </a:spcAft>
              <a:buFont typeface="Arial" panose="020B0604020202020204" pitchFamily="34" charset="0"/>
              <a:buChar char="•"/>
            </a:pPr>
            <a:r>
              <a:rPr lang="en-US" sz="1900" dirty="0" err="1"/>
              <a:t>Organisiert</a:t>
            </a:r>
            <a:r>
              <a:rPr lang="en-US" sz="1900" dirty="0"/>
              <a:t> in </a:t>
            </a:r>
            <a:r>
              <a:rPr lang="en-US" sz="1900" dirty="0" err="1"/>
              <a:t>Schichten</a:t>
            </a:r>
            <a:r>
              <a:rPr lang="en-US" sz="1900" dirty="0"/>
              <a:t>: </a:t>
            </a:r>
            <a:r>
              <a:rPr lang="en-US" sz="1900" dirty="0" err="1"/>
              <a:t>Eingabe</a:t>
            </a:r>
            <a:r>
              <a:rPr lang="en-US" sz="1900" dirty="0"/>
              <a:t>, </a:t>
            </a:r>
            <a:r>
              <a:rPr lang="en-US" sz="1900" dirty="0" err="1"/>
              <a:t>verdeckte</a:t>
            </a:r>
            <a:r>
              <a:rPr lang="en-US" sz="1900" dirty="0"/>
              <a:t> und </a:t>
            </a:r>
            <a:r>
              <a:rPr lang="en-US" sz="1900" dirty="0" err="1"/>
              <a:t>Ausgabeschicht</a:t>
            </a:r>
            <a:endParaRPr lang="en-US" sz="1900" dirty="0"/>
          </a:p>
          <a:p>
            <a:pPr indent="-228600">
              <a:lnSpc>
                <a:spcPct val="90000"/>
              </a:lnSpc>
              <a:spcAft>
                <a:spcPts val="600"/>
              </a:spcAft>
              <a:buFont typeface="Arial" panose="020B0604020202020204" pitchFamily="34" charset="0"/>
              <a:buChar char="•"/>
            </a:pPr>
            <a:endParaRPr lang="en-US" sz="1900" dirty="0"/>
          </a:p>
          <a:p>
            <a:pPr indent="-228600">
              <a:lnSpc>
                <a:spcPct val="90000"/>
              </a:lnSpc>
              <a:spcAft>
                <a:spcPts val="600"/>
              </a:spcAft>
              <a:buFont typeface="Arial" panose="020B0604020202020204" pitchFamily="34" charset="0"/>
              <a:buChar char="•"/>
            </a:pPr>
            <a:r>
              <a:rPr lang="en-US" sz="1900" dirty="0" err="1"/>
              <a:t>Lernprozess</a:t>
            </a:r>
            <a:r>
              <a:rPr lang="en-US" sz="1900" dirty="0"/>
              <a:t> in 2 </a:t>
            </a:r>
            <a:r>
              <a:rPr lang="en-US" sz="1900" dirty="0" err="1"/>
              <a:t>Hauptphasen</a:t>
            </a:r>
            <a:r>
              <a:rPr lang="en-US" sz="1900" dirty="0"/>
              <a:t>: </a:t>
            </a:r>
            <a:r>
              <a:rPr lang="en-US" sz="1900" dirty="0" err="1"/>
              <a:t>Vorwärtspropagierung</a:t>
            </a:r>
            <a:r>
              <a:rPr lang="en-US" sz="1900" dirty="0"/>
              <a:t> &amp; </a:t>
            </a:r>
            <a:r>
              <a:rPr lang="en-US" sz="1900" dirty="0" err="1"/>
              <a:t>Rückwärtspropagierung</a:t>
            </a:r>
            <a:endParaRPr lang="en-US" sz="1900" dirty="0"/>
          </a:p>
        </p:txBody>
      </p:sp>
      <p:pic>
        <p:nvPicPr>
          <p:cNvPr id="4" name="Content Placeholder 3" descr="A diagram of a network&#10;&#10;Description automatically generated">
            <a:extLst>
              <a:ext uri="{FF2B5EF4-FFF2-40B4-BE49-F238E27FC236}">
                <a16:creationId xmlns:a16="http://schemas.microsoft.com/office/drawing/2014/main" id="{16539554-7896-1DA9-1132-720B040F3EFE}"/>
              </a:ext>
            </a:extLst>
          </p:cNvPr>
          <p:cNvPicPr>
            <a:picLocks noGrp="1" noChangeAspect="1"/>
          </p:cNvPicPr>
          <p:nvPr>
            <p:ph idx="1"/>
          </p:nvPr>
        </p:nvPicPr>
        <p:blipFill rotWithShape="1">
          <a:blip r:embed="rId3"/>
          <a:srcRect l="416" r="2364" b="-2"/>
          <a:stretch/>
        </p:blipFill>
        <p:spPr>
          <a:xfrm>
            <a:off x="4919697" y="841248"/>
            <a:ext cx="6884982" cy="5276088"/>
          </a:xfrm>
          <a:prstGeom prst="rect">
            <a:avLst/>
          </a:prstGeom>
        </p:spPr>
      </p:pic>
      <p:sp>
        <p:nvSpPr>
          <p:cNvPr id="3" name="Slide Number Placeholder 2">
            <a:extLst>
              <a:ext uri="{FF2B5EF4-FFF2-40B4-BE49-F238E27FC236}">
                <a16:creationId xmlns:a16="http://schemas.microsoft.com/office/drawing/2014/main" id="{FC183FAC-D5DC-345A-8DE1-6AD7D3F78DC6}"/>
              </a:ext>
            </a:extLst>
          </p:cNvPr>
          <p:cNvSpPr>
            <a:spLocks noGrp="1"/>
          </p:cNvSpPr>
          <p:nvPr>
            <p:ph type="sldNum" sz="quarter" idx="12"/>
          </p:nvPr>
        </p:nvSpPr>
        <p:spPr/>
        <p:txBody>
          <a:bodyPr/>
          <a:lstStyle/>
          <a:p>
            <a:fld id="{0D2121CC-90C4-4D14-B993-58F9672378EA}" type="slidenum">
              <a:rPr lang="de-AT" smtClean="0"/>
              <a:t>4</a:t>
            </a:fld>
            <a:endParaRPr lang="de-AT"/>
          </a:p>
        </p:txBody>
      </p:sp>
    </p:spTree>
    <p:extLst>
      <p:ext uri="{BB962C8B-B14F-4D97-AF65-F5344CB8AC3E}">
        <p14:creationId xmlns:p14="http://schemas.microsoft.com/office/powerpoint/2010/main" val="367933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3ABA21A-DD1C-42CB-C307-AD8FE4789690}"/>
              </a:ext>
            </a:extLst>
          </p:cNvPr>
          <p:cNvSpPr>
            <a:spLocks noGrp="1"/>
          </p:cNvSpPr>
          <p:nvPr>
            <p:ph type="title"/>
          </p:nvPr>
        </p:nvSpPr>
        <p:spPr>
          <a:xfrm>
            <a:off x="621792" y="1161288"/>
            <a:ext cx="3602736" cy="4526280"/>
          </a:xfrm>
        </p:spPr>
        <p:txBody>
          <a:bodyPr>
            <a:normAutofit/>
          </a:bodyPr>
          <a:lstStyle/>
          <a:p>
            <a:r>
              <a:rPr lang="de-AT" sz="4000" b="1" kern="0" dirty="0">
                <a:effectLst/>
                <a:ea typeface="Times New Roman" panose="02020603050405020304" pitchFamily="18" charset="0"/>
              </a:rPr>
              <a:t>Integrierung</a:t>
            </a:r>
            <a:endParaRPr lang="de-AT" sz="4000" dirty="0"/>
          </a:p>
        </p:txBody>
      </p:sp>
      <p:sp>
        <p:nvSpPr>
          <p:cNvPr id="18" name="Rectangle 17">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7" name="Content Placeholder 2">
            <a:extLst>
              <a:ext uri="{FF2B5EF4-FFF2-40B4-BE49-F238E27FC236}">
                <a16:creationId xmlns:a16="http://schemas.microsoft.com/office/drawing/2014/main" id="{05457F51-39CA-35FB-1CF0-AA0DC0E21C21}"/>
              </a:ext>
            </a:extLst>
          </p:cNvPr>
          <p:cNvGraphicFramePr>
            <a:graphicFrameLocks noGrp="1"/>
          </p:cNvGraphicFramePr>
          <p:nvPr>
            <p:ph idx="1"/>
            <p:extLst>
              <p:ext uri="{D42A27DB-BD31-4B8C-83A1-F6EECF244321}">
                <p14:modId xmlns:p14="http://schemas.microsoft.com/office/powerpoint/2010/main" val="2774503646"/>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2206AA39-4CCB-5B0C-4A7D-8721B44C8BC7}"/>
              </a:ext>
            </a:extLst>
          </p:cNvPr>
          <p:cNvSpPr>
            <a:spLocks noGrp="1"/>
          </p:cNvSpPr>
          <p:nvPr>
            <p:ph type="sldNum" sz="quarter" idx="12"/>
          </p:nvPr>
        </p:nvSpPr>
        <p:spPr/>
        <p:txBody>
          <a:bodyPr/>
          <a:lstStyle/>
          <a:p>
            <a:fld id="{0D2121CC-90C4-4D14-B993-58F9672378EA}" type="slidenum">
              <a:rPr lang="de-AT" smtClean="0"/>
              <a:t>5</a:t>
            </a:fld>
            <a:endParaRPr lang="de-AT"/>
          </a:p>
        </p:txBody>
      </p:sp>
    </p:spTree>
    <p:extLst>
      <p:ext uri="{BB962C8B-B14F-4D97-AF65-F5344CB8AC3E}">
        <p14:creationId xmlns:p14="http://schemas.microsoft.com/office/powerpoint/2010/main" val="2329012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49FB0E-5CD9-E222-0479-62804437F140}"/>
              </a:ext>
            </a:extLst>
          </p:cNvPr>
          <p:cNvSpPr>
            <a:spLocks noGrp="1"/>
          </p:cNvSpPr>
          <p:nvPr>
            <p:ph type="title"/>
          </p:nvPr>
        </p:nvSpPr>
        <p:spPr>
          <a:xfrm>
            <a:off x="838200" y="253397"/>
            <a:ext cx="10515600" cy="1273233"/>
          </a:xfrm>
        </p:spPr>
        <p:txBody>
          <a:bodyPr>
            <a:normAutofit/>
          </a:bodyPr>
          <a:lstStyle/>
          <a:p>
            <a:r>
              <a:rPr lang="en-US" sz="4000" b="1" dirty="0"/>
              <a:t>Intelligent Tutoring Systems</a:t>
            </a:r>
            <a:endParaRPr lang="de-AT" sz="4000" b="1"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BCCB894C-F43A-3D99-4C8A-C45A2B430782}"/>
              </a:ext>
            </a:extLst>
          </p:cNvPr>
          <p:cNvSpPr>
            <a:spLocks noGrp="1"/>
          </p:cNvSpPr>
          <p:nvPr>
            <p:ph idx="1"/>
          </p:nvPr>
        </p:nvSpPr>
        <p:spPr>
          <a:xfrm>
            <a:off x="940837" y="2356726"/>
            <a:ext cx="10515600" cy="3694176"/>
          </a:xfrm>
        </p:spPr>
        <p:txBody>
          <a:bodyPr>
            <a:normAutofit fontScale="92500" lnSpcReduction="10000"/>
          </a:bodyPr>
          <a:lstStyle/>
          <a:p>
            <a:pPr marL="0" indent="0">
              <a:buNone/>
            </a:pPr>
            <a:endParaRPr lang="de-AT" sz="2200" dirty="0"/>
          </a:p>
          <a:p>
            <a:r>
              <a:rPr lang="de-AT" sz="2700" dirty="0"/>
              <a:t>Unterstützung durch Navigationshilfe, personalisierte Aufgaben und Benachrichtigungen</a:t>
            </a:r>
          </a:p>
          <a:p>
            <a:endParaRPr lang="de-AT" sz="2700" dirty="0"/>
          </a:p>
          <a:p>
            <a:r>
              <a:rPr lang="de-AT" sz="2700" dirty="0"/>
              <a:t>Intelligent </a:t>
            </a:r>
            <a:r>
              <a:rPr lang="de-AT" sz="2700" dirty="0" err="1"/>
              <a:t>Programming</a:t>
            </a:r>
            <a:r>
              <a:rPr lang="de-AT" sz="2700" dirty="0"/>
              <a:t> Tutor spezialisieren sich auf Programmieraufgaben</a:t>
            </a:r>
          </a:p>
          <a:p>
            <a:pPr marL="0" indent="0">
              <a:buNone/>
            </a:pPr>
            <a:endParaRPr lang="de-AT" sz="2700" dirty="0"/>
          </a:p>
          <a:p>
            <a:r>
              <a:rPr lang="de-AT" sz="2700" dirty="0"/>
              <a:t>Positive Auswirkungen auf Kursabschluss, besonders in Anfängerkursen</a:t>
            </a:r>
          </a:p>
          <a:p>
            <a:pPr marL="0" indent="0">
              <a:buNone/>
            </a:pPr>
            <a:endParaRPr lang="de-AT" sz="2700" dirty="0"/>
          </a:p>
          <a:p>
            <a:r>
              <a:rPr lang="de-AT" sz="2700" dirty="0"/>
              <a:t>Potenzielle Vorteile Vorlesungen erfordern präzise Anpassung</a:t>
            </a:r>
          </a:p>
        </p:txBody>
      </p:sp>
      <p:sp>
        <p:nvSpPr>
          <p:cNvPr id="4" name="Slide Number Placeholder 3">
            <a:extLst>
              <a:ext uri="{FF2B5EF4-FFF2-40B4-BE49-F238E27FC236}">
                <a16:creationId xmlns:a16="http://schemas.microsoft.com/office/drawing/2014/main" id="{E064AF27-0F74-075E-5D77-E5EE737FEC0A}"/>
              </a:ext>
            </a:extLst>
          </p:cNvPr>
          <p:cNvSpPr>
            <a:spLocks noGrp="1"/>
          </p:cNvSpPr>
          <p:nvPr>
            <p:ph type="sldNum" sz="quarter" idx="12"/>
          </p:nvPr>
        </p:nvSpPr>
        <p:spPr/>
        <p:txBody>
          <a:bodyPr/>
          <a:lstStyle/>
          <a:p>
            <a:fld id="{0D2121CC-90C4-4D14-B993-58F9672378EA}" type="slidenum">
              <a:rPr lang="de-AT" smtClean="0"/>
              <a:t>6</a:t>
            </a:fld>
            <a:endParaRPr lang="de-AT"/>
          </a:p>
        </p:txBody>
      </p:sp>
    </p:spTree>
    <p:extLst>
      <p:ext uri="{BB962C8B-B14F-4D97-AF65-F5344CB8AC3E}">
        <p14:creationId xmlns:p14="http://schemas.microsoft.com/office/powerpoint/2010/main" val="2146231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520AA2B-04FB-40F1-FC6A-A4470E94B4B2}"/>
              </a:ext>
            </a:extLst>
          </p:cNvPr>
          <p:cNvSpPr>
            <a:spLocks noGrp="1"/>
          </p:cNvSpPr>
          <p:nvPr>
            <p:ph type="title"/>
          </p:nvPr>
        </p:nvSpPr>
        <p:spPr>
          <a:xfrm>
            <a:off x="838200" y="253397"/>
            <a:ext cx="10515600" cy="1273233"/>
          </a:xfrm>
        </p:spPr>
        <p:txBody>
          <a:bodyPr>
            <a:normAutofit/>
          </a:bodyPr>
          <a:lstStyle/>
          <a:p>
            <a:r>
              <a:rPr lang="en-US" sz="4000" b="1" dirty="0" err="1"/>
              <a:t>Virtuelle</a:t>
            </a:r>
            <a:r>
              <a:rPr lang="en-US" sz="4000" b="1" dirty="0"/>
              <a:t> </a:t>
            </a:r>
            <a:r>
              <a:rPr lang="en-US" sz="4000" b="1" dirty="0" err="1"/>
              <a:t>Realität</a:t>
            </a:r>
            <a:endParaRPr lang="de-AT" sz="4000" b="1"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C18AD078-79E5-1C0E-4DF6-EDE265573D00}"/>
              </a:ext>
            </a:extLst>
          </p:cNvPr>
          <p:cNvSpPr>
            <a:spLocks noGrp="1"/>
          </p:cNvSpPr>
          <p:nvPr>
            <p:ph idx="1"/>
          </p:nvPr>
        </p:nvSpPr>
        <p:spPr>
          <a:xfrm>
            <a:off x="838200" y="2478024"/>
            <a:ext cx="10515600" cy="3694176"/>
          </a:xfrm>
        </p:spPr>
        <p:txBody>
          <a:bodyPr>
            <a:normAutofit/>
          </a:bodyPr>
          <a:lstStyle/>
          <a:p>
            <a:r>
              <a:rPr lang="de-AT" sz="2500" dirty="0"/>
              <a:t>Studien zeigen erhöhte Effektivität durch bessere Visualisierung</a:t>
            </a:r>
          </a:p>
          <a:p>
            <a:endParaRPr lang="de-AT" sz="2500" dirty="0"/>
          </a:p>
          <a:p>
            <a:r>
              <a:rPr lang="de-AT" sz="2500" dirty="0"/>
              <a:t>VR fördert detailliertere Vorstellung von Konzepten und steigert Motivation</a:t>
            </a:r>
          </a:p>
          <a:p>
            <a:endParaRPr lang="de-AT" sz="2500" dirty="0"/>
          </a:p>
          <a:p>
            <a:r>
              <a:rPr lang="de-AT" sz="2500" dirty="0"/>
              <a:t>Simulation von verschiedenen Szenarien in VR</a:t>
            </a:r>
          </a:p>
        </p:txBody>
      </p:sp>
      <p:sp>
        <p:nvSpPr>
          <p:cNvPr id="4" name="Slide Number Placeholder 3">
            <a:extLst>
              <a:ext uri="{FF2B5EF4-FFF2-40B4-BE49-F238E27FC236}">
                <a16:creationId xmlns:a16="http://schemas.microsoft.com/office/drawing/2014/main" id="{A059A38D-6EAC-3B12-DAD2-5BEAEEA2E786}"/>
              </a:ext>
            </a:extLst>
          </p:cNvPr>
          <p:cNvSpPr>
            <a:spLocks noGrp="1"/>
          </p:cNvSpPr>
          <p:nvPr>
            <p:ph type="sldNum" sz="quarter" idx="12"/>
          </p:nvPr>
        </p:nvSpPr>
        <p:spPr/>
        <p:txBody>
          <a:bodyPr/>
          <a:lstStyle/>
          <a:p>
            <a:fld id="{0D2121CC-90C4-4D14-B993-58F9672378EA}" type="slidenum">
              <a:rPr lang="de-AT" smtClean="0"/>
              <a:t>7</a:t>
            </a:fld>
            <a:endParaRPr lang="de-AT"/>
          </a:p>
        </p:txBody>
      </p:sp>
    </p:spTree>
    <p:extLst>
      <p:ext uri="{BB962C8B-B14F-4D97-AF65-F5344CB8AC3E}">
        <p14:creationId xmlns:p14="http://schemas.microsoft.com/office/powerpoint/2010/main" val="149196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BDF1-4390-89A3-5F1B-C415D081F707}"/>
              </a:ext>
            </a:extLst>
          </p:cNvPr>
          <p:cNvSpPr>
            <a:spLocks noGrp="1"/>
          </p:cNvSpPr>
          <p:nvPr>
            <p:ph type="title"/>
          </p:nvPr>
        </p:nvSpPr>
        <p:spPr/>
        <p:txBody>
          <a:bodyPr/>
          <a:lstStyle/>
          <a:p>
            <a:r>
              <a:rPr lang="de-AT" b="1" dirty="0"/>
              <a:t>Adaptives Lernen </a:t>
            </a:r>
            <a:r>
              <a:rPr lang="de-AT" b="1" dirty="0" err="1"/>
              <a:t>vs</a:t>
            </a:r>
            <a:r>
              <a:rPr lang="de-AT" b="1" dirty="0"/>
              <a:t> Neuronale Netzwerke</a:t>
            </a:r>
            <a:endParaRPr lang="de-AT" dirty="0"/>
          </a:p>
        </p:txBody>
      </p:sp>
      <p:sp>
        <p:nvSpPr>
          <p:cNvPr id="3" name="Content Placeholder 2">
            <a:extLst>
              <a:ext uri="{FF2B5EF4-FFF2-40B4-BE49-F238E27FC236}">
                <a16:creationId xmlns:a16="http://schemas.microsoft.com/office/drawing/2014/main" id="{A14B3774-07A9-B82B-F351-FD48768B9657}"/>
              </a:ext>
            </a:extLst>
          </p:cNvPr>
          <p:cNvSpPr>
            <a:spLocks noGrp="1"/>
          </p:cNvSpPr>
          <p:nvPr>
            <p:ph idx="1"/>
          </p:nvPr>
        </p:nvSpPr>
        <p:spPr/>
        <p:txBody>
          <a:bodyPr>
            <a:normAutofit fontScale="62500" lnSpcReduction="20000"/>
          </a:bodyPr>
          <a:lstStyle/>
          <a:p>
            <a:r>
              <a:rPr lang="de-AT" dirty="0"/>
              <a:t>Adaptives Lernen und neuronale Netzwerke können miteinander verbunden sein, aber sie sind nicht direkt voneinander abhängig. Lassen Sie mich das näher erläutern:</a:t>
            </a:r>
          </a:p>
          <a:p>
            <a:pPr>
              <a:buFont typeface="+mj-lt"/>
              <a:buAutoNum type="arabicPeriod"/>
            </a:pPr>
            <a:r>
              <a:rPr lang="de-AT" b="1" dirty="0"/>
              <a:t>Adaptives Lernen:</a:t>
            </a:r>
            <a:endParaRPr lang="de-AT" dirty="0"/>
          </a:p>
          <a:p>
            <a:pPr marL="742950" lvl="1" indent="-285750">
              <a:buFont typeface="+mj-lt"/>
              <a:buAutoNum type="arabicPeriod"/>
            </a:pPr>
            <a:r>
              <a:rPr lang="de-AT" dirty="0"/>
              <a:t>Adaptives Lernen ist ein übergeordneter Begriff, der sich auf verschiedene Techniken bezieht, bei denen Bildungssoftware oder -systeme ihre Inhalte an die Bedürfnisse und Fortschritte des Lernenden anpassen.</a:t>
            </a:r>
          </a:p>
          <a:p>
            <a:pPr marL="742950" lvl="1" indent="-285750">
              <a:buFont typeface="+mj-lt"/>
              <a:buAutoNum type="arabicPeriod"/>
            </a:pPr>
            <a:r>
              <a:rPr lang="de-AT" dirty="0"/>
              <a:t>Es kann verschiedene Methoden des maschinellen Lernens und der künstlichen Intelligenz (KI) nutzen, um auf die individuellen Lernstile, Fähigkeiten und Fortschritte eines Lernenden einzugehen.</a:t>
            </a:r>
          </a:p>
          <a:p>
            <a:pPr>
              <a:buFont typeface="+mj-lt"/>
              <a:buAutoNum type="arabicPeriod"/>
            </a:pPr>
            <a:r>
              <a:rPr lang="de-AT" b="1" dirty="0"/>
              <a:t>Neuronale Netzwerke:</a:t>
            </a:r>
            <a:endParaRPr lang="de-AT" dirty="0"/>
          </a:p>
          <a:p>
            <a:pPr marL="742950" lvl="1" indent="-285750">
              <a:buFont typeface="+mj-lt"/>
              <a:buAutoNum type="arabicPeriod"/>
            </a:pPr>
            <a:r>
              <a:rPr lang="de-AT" dirty="0"/>
              <a:t>Neuronale Netzwerke sind eine spezifische Art von KI-Modell, das von der Struktur und dem Funktionieren des menschlichen Gehirns inspiriert ist.</a:t>
            </a:r>
          </a:p>
          <a:p>
            <a:pPr marL="742950" lvl="1" indent="-285750">
              <a:buFont typeface="+mj-lt"/>
              <a:buAutoNum type="arabicPeriod"/>
            </a:pPr>
            <a:r>
              <a:rPr lang="de-AT" dirty="0"/>
              <a:t>Sie bestehen aus künstlichen Neuronen, die in Schichten organisiert sind und komplexe Mustererkennung und Informationsverarbeitung ermöglichen.</a:t>
            </a:r>
          </a:p>
          <a:p>
            <a:pPr marL="742950" lvl="1" indent="-285750">
              <a:buFont typeface="+mj-lt"/>
              <a:buAutoNum type="arabicPeriod"/>
            </a:pPr>
            <a:r>
              <a:rPr lang="de-AT" dirty="0"/>
              <a:t>Neuronale Netzwerke werden oft im maschinellen Lernen eingesetzt, insbesondere im Bereich des überwachten Lernens, um aus Daten zu lernen und Vorhersagen zu treffen.</a:t>
            </a:r>
          </a:p>
          <a:p>
            <a:r>
              <a:rPr lang="de-AT" dirty="0"/>
              <a:t>In der Praxis können neuronale Netzwerke als Teil von adaptiven Lernsystemen verwendet werden, um Muster im Lernverhalten zu erkennen, personalisierte Empfehlungen zu generieren oder automatisch den Schwierigkeitsgrad von Aufgaben anzupassen. Adaptive Lernsysteme können jedoch auch andere maschinelle Lernansätze verwenden, um ihre Ziele zu erreichen. Es hängt von der konkreten Implementierung und den Zielen des adaptiven Lernsystems ab</a:t>
            </a:r>
          </a:p>
          <a:p>
            <a:endParaRPr lang="de-AT" dirty="0"/>
          </a:p>
        </p:txBody>
      </p:sp>
      <p:sp>
        <p:nvSpPr>
          <p:cNvPr id="4" name="Slide Number Placeholder 3">
            <a:extLst>
              <a:ext uri="{FF2B5EF4-FFF2-40B4-BE49-F238E27FC236}">
                <a16:creationId xmlns:a16="http://schemas.microsoft.com/office/drawing/2014/main" id="{EF60DACF-EC40-2B74-09EE-9C79BAA4CB77}"/>
              </a:ext>
            </a:extLst>
          </p:cNvPr>
          <p:cNvSpPr>
            <a:spLocks noGrp="1"/>
          </p:cNvSpPr>
          <p:nvPr>
            <p:ph type="sldNum" sz="quarter" idx="12"/>
          </p:nvPr>
        </p:nvSpPr>
        <p:spPr/>
        <p:txBody>
          <a:bodyPr/>
          <a:lstStyle/>
          <a:p>
            <a:fld id="{0D2121CC-90C4-4D14-B993-58F9672378EA}" type="slidenum">
              <a:rPr lang="de-AT" smtClean="0"/>
              <a:t>8</a:t>
            </a:fld>
            <a:endParaRPr lang="de-AT"/>
          </a:p>
        </p:txBody>
      </p:sp>
    </p:spTree>
    <p:extLst>
      <p:ext uri="{BB962C8B-B14F-4D97-AF65-F5344CB8AC3E}">
        <p14:creationId xmlns:p14="http://schemas.microsoft.com/office/powerpoint/2010/main" val="1641184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29D5AD-8348-4446-B191-6A9B6FE03F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A3F395A2-2B64-4749-BD93-2F159C7E1F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5CF0135B-EAB8-4CA0-896C-2D897ECD2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D35171E-A648-FD40-FD33-CF2B08E1EE6C}"/>
              </a:ext>
            </a:extLst>
          </p:cNvPr>
          <p:cNvSpPr>
            <a:spLocks noGrp="1"/>
          </p:cNvSpPr>
          <p:nvPr>
            <p:ph type="title"/>
          </p:nvPr>
        </p:nvSpPr>
        <p:spPr>
          <a:xfrm>
            <a:off x="838200" y="253397"/>
            <a:ext cx="10515600" cy="1273233"/>
          </a:xfrm>
        </p:spPr>
        <p:txBody>
          <a:bodyPr>
            <a:normAutofit/>
          </a:bodyPr>
          <a:lstStyle/>
          <a:p>
            <a:r>
              <a:rPr lang="en-US" sz="4000" b="1" dirty="0" err="1"/>
              <a:t>Personalisiertes</a:t>
            </a:r>
            <a:r>
              <a:rPr lang="en-US" sz="4000" b="1" dirty="0"/>
              <a:t> </a:t>
            </a:r>
            <a:r>
              <a:rPr lang="en-US" sz="4000" b="1" dirty="0" err="1"/>
              <a:t>lernen</a:t>
            </a:r>
            <a:r>
              <a:rPr lang="en-US" sz="4000" b="1" dirty="0"/>
              <a:t> </a:t>
            </a:r>
            <a:endParaRPr lang="de-AT" sz="4000" b="1" dirty="0"/>
          </a:p>
        </p:txBody>
      </p:sp>
      <p:sp>
        <p:nvSpPr>
          <p:cNvPr id="14" name="Rectangle 13">
            <a:extLst>
              <a:ext uri="{FF2B5EF4-FFF2-40B4-BE49-F238E27FC236}">
                <a16:creationId xmlns:a16="http://schemas.microsoft.com/office/drawing/2014/main" id="{92C3387C-D24F-4737-8A37-1DC5CFF09C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A0AFCDCE-5DE3-69D3-578A-87C9EBB9D76A}"/>
              </a:ext>
            </a:extLst>
          </p:cNvPr>
          <p:cNvSpPr>
            <a:spLocks noGrp="1"/>
          </p:cNvSpPr>
          <p:nvPr>
            <p:ph idx="1"/>
          </p:nvPr>
        </p:nvSpPr>
        <p:spPr>
          <a:xfrm>
            <a:off x="838200" y="2478024"/>
            <a:ext cx="10515600" cy="3694176"/>
          </a:xfrm>
        </p:spPr>
        <p:txBody>
          <a:bodyPr>
            <a:normAutofit/>
          </a:bodyPr>
          <a:lstStyle/>
          <a:p>
            <a:r>
              <a:rPr lang="de-AT" sz="2500" dirty="0"/>
              <a:t>Algorithmus ermöglicht individuelle Gestaltung des Bildungswegs</a:t>
            </a:r>
          </a:p>
          <a:p>
            <a:endParaRPr lang="de-AT" sz="2500" dirty="0"/>
          </a:p>
          <a:p>
            <a:r>
              <a:rPr lang="de-AT" sz="2500" dirty="0"/>
              <a:t>Basiscurriculum als Grundstruktur, verzweigt sich individuell</a:t>
            </a:r>
          </a:p>
          <a:p>
            <a:endParaRPr lang="de-AT" sz="2500" dirty="0"/>
          </a:p>
          <a:p>
            <a:r>
              <a:rPr lang="de-AT" sz="2500" dirty="0"/>
              <a:t>Selbstverwirklichung und aktive Teilnahme der Lernenden</a:t>
            </a:r>
          </a:p>
          <a:p>
            <a:endParaRPr lang="de-AT" sz="2500" dirty="0"/>
          </a:p>
          <a:p>
            <a:r>
              <a:rPr lang="de-AT" sz="2500" dirty="0"/>
              <a:t>Förderung von selbstgesetzten Lernzielen und Flexibilität</a:t>
            </a:r>
          </a:p>
          <a:p>
            <a:endParaRPr lang="de-AT" sz="2200" dirty="0"/>
          </a:p>
        </p:txBody>
      </p:sp>
      <p:sp>
        <p:nvSpPr>
          <p:cNvPr id="4" name="Slide Number Placeholder 3">
            <a:extLst>
              <a:ext uri="{FF2B5EF4-FFF2-40B4-BE49-F238E27FC236}">
                <a16:creationId xmlns:a16="http://schemas.microsoft.com/office/drawing/2014/main" id="{891AC8F3-38AB-BCB6-3EAD-48E3381684A4}"/>
              </a:ext>
            </a:extLst>
          </p:cNvPr>
          <p:cNvSpPr>
            <a:spLocks noGrp="1"/>
          </p:cNvSpPr>
          <p:nvPr>
            <p:ph type="sldNum" sz="quarter" idx="12"/>
          </p:nvPr>
        </p:nvSpPr>
        <p:spPr/>
        <p:txBody>
          <a:bodyPr/>
          <a:lstStyle/>
          <a:p>
            <a:fld id="{0D2121CC-90C4-4D14-B993-58F9672378EA}" type="slidenum">
              <a:rPr lang="de-AT" smtClean="0"/>
              <a:t>9</a:t>
            </a:fld>
            <a:endParaRPr lang="de-AT"/>
          </a:p>
        </p:txBody>
      </p:sp>
    </p:spTree>
    <p:extLst>
      <p:ext uri="{BB962C8B-B14F-4D97-AF65-F5344CB8AC3E}">
        <p14:creationId xmlns:p14="http://schemas.microsoft.com/office/powerpoint/2010/main" val="37039604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1228</Words>
  <Application>Microsoft Office PowerPoint</Application>
  <PresentationFormat>Widescreen</PresentationFormat>
  <Paragraphs>161</Paragraphs>
  <Slides>17</Slides>
  <Notes>5</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Möglichkeiten und kritische Würdigung von KI in der Wirtschaftsinformatikausbildung </vt:lpstr>
      <vt:lpstr>Agenda</vt:lpstr>
      <vt:lpstr>Einführung </vt:lpstr>
      <vt:lpstr>Funktionsweiße</vt:lpstr>
      <vt:lpstr>Integrierung</vt:lpstr>
      <vt:lpstr>Intelligent Tutoring Systems</vt:lpstr>
      <vt:lpstr>Virtuelle Realität</vt:lpstr>
      <vt:lpstr>Adaptives Lernen vs Neuronale Netzwerke</vt:lpstr>
      <vt:lpstr>Personalisiertes lernen </vt:lpstr>
      <vt:lpstr>intelligenten tutoring systems vs personalisiertes lernen</vt:lpstr>
      <vt:lpstr>Probleme und Herausforderungen</vt:lpstr>
      <vt:lpstr>Parteilichkeit und Vorurteile in KI </vt:lpstr>
      <vt:lpstr>Mangel an persönlichem Bezug </vt:lpstr>
      <vt:lpstr>Datenschutz</vt:lpstr>
      <vt:lpstr>Unsicherheit</vt:lpstr>
      <vt:lpstr>Zusammenfassung </vt:lpstr>
      <vt:lpstr>Danke für eure Aufmerksamkeit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Möglichkeiten und kritische Würdigung von KI in der Wirtschaftsinformatikausbildung </dc:title>
  <dc:creator>Horakova, Sara</dc:creator>
  <cp:lastModifiedBy>Horakova, Sara</cp:lastModifiedBy>
  <cp:revision>9</cp:revision>
  <dcterms:created xsi:type="dcterms:W3CDTF">2023-12-12T08:01:45Z</dcterms:created>
  <dcterms:modified xsi:type="dcterms:W3CDTF">2023-12-14T10:00:40Z</dcterms:modified>
</cp:coreProperties>
</file>