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B5A0C-5134-4B32-A811-1FF8890E561F}" v="8" dt="2023-11-05T14:53:0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Frcena" userId="b39241536acb1857" providerId="LiveId" clId="{EEFB5A0C-5134-4B32-A811-1FF8890E561F}"/>
    <pc:docChg chg="undo custSel addSld delSld modSld sldOrd">
      <pc:chgData name="Florian Frcena" userId="b39241536acb1857" providerId="LiveId" clId="{EEFB5A0C-5134-4B32-A811-1FF8890E561F}" dt="2023-11-05T14:53:31.313" v="697" actId="14100"/>
      <pc:docMkLst>
        <pc:docMk/>
      </pc:docMkLst>
      <pc:sldChg chg="mod modShow">
        <pc:chgData name="Florian Frcena" userId="b39241536acb1857" providerId="LiveId" clId="{EEFB5A0C-5134-4B32-A811-1FF8890E561F}" dt="2023-11-02T08:59:44.734" v="661" actId="729"/>
        <pc:sldMkLst>
          <pc:docMk/>
          <pc:sldMk cId="1219784101" sldId="257"/>
        </pc:sldMkLst>
      </pc:sldChg>
      <pc:sldChg chg="addSp delSp modSp mod">
        <pc:chgData name="Florian Frcena" userId="b39241536acb1857" providerId="LiveId" clId="{EEFB5A0C-5134-4B32-A811-1FF8890E561F}" dt="2023-11-05T14:31:44.354" v="677" actId="1076"/>
        <pc:sldMkLst>
          <pc:docMk/>
          <pc:sldMk cId="3524991994" sldId="258"/>
        </pc:sldMkLst>
        <pc:spChg chg="del">
          <ac:chgData name="Florian Frcena" userId="b39241536acb1857" providerId="LiveId" clId="{EEFB5A0C-5134-4B32-A811-1FF8890E561F}" dt="2023-11-02T07:03:41.374" v="2" actId="478"/>
          <ac:spMkLst>
            <pc:docMk/>
            <pc:sldMk cId="3524991994" sldId="258"/>
            <ac:spMk id="2" creationId="{079CFAE3-C208-7477-BFD9-D87BFBB2BA56}"/>
          </ac:spMkLst>
        </pc:spChg>
        <pc:spChg chg="del mod">
          <ac:chgData name="Florian Frcena" userId="b39241536acb1857" providerId="LiveId" clId="{EEFB5A0C-5134-4B32-A811-1FF8890E561F}" dt="2023-11-02T07:03:36.680" v="1" actId="478"/>
          <ac:spMkLst>
            <pc:docMk/>
            <pc:sldMk cId="3524991994" sldId="258"/>
            <ac:spMk id="3" creationId="{CCFD73FB-BBF7-13A8-E0D9-4C6371C75967}"/>
          </ac:spMkLst>
        </pc:spChg>
        <pc:spChg chg="add mod">
          <ac:chgData name="Florian Frcena" userId="b39241536acb1857" providerId="LiveId" clId="{EEFB5A0C-5134-4B32-A811-1FF8890E561F}" dt="2023-11-02T07:03:41.374" v="2" actId="478"/>
          <ac:spMkLst>
            <pc:docMk/>
            <pc:sldMk cId="3524991994" sldId="258"/>
            <ac:spMk id="8" creationId="{CADC6F62-39EF-A7E6-2E1F-50644F01705E}"/>
          </ac:spMkLst>
        </pc:spChg>
        <pc:picChg chg="add mod">
          <ac:chgData name="Florian Frcena" userId="b39241536acb1857" providerId="LiveId" clId="{EEFB5A0C-5134-4B32-A811-1FF8890E561F}" dt="2023-11-05T14:29:24.716" v="664" actId="1076"/>
          <ac:picMkLst>
            <pc:docMk/>
            <pc:sldMk cId="3524991994" sldId="258"/>
            <ac:picMk id="3" creationId="{4A681B6A-4611-0906-2AC0-53CD1FF74D04}"/>
          </ac:picMkLst>
        </pc:picChg>
        <pc:picChg chg="add mod">
          <ac:chgData name="Florian Frcena" userId="b39241536acb1857" providerId="LiveId" clId="{EEFB5A0C-5134-4B32-A811-1FF8890E561F}" dt="2023-11-05T14:31:36.544" v="676" actId="1076"/>
          <ac:picMkLst>
            <pc:docMk/>
            <pc:sldMk cId="3524991994" sldId="258"/>
            <ac:picMk id="9" creationId="{E5322AA7-091A-96B0-7371-B105F3DCC4A3}"/>
          </ac:picMkLst>
        </pc:picChg>
        <pc:picChg chg="add del mod">
          <ac:chgData name="Florian Frcena" userId="b39241536acb1857" providerId="LiveId" clId="{EEFB5A0C-5134-4B32-A811-1FF8890E561F}" dt="2023-11-02T07:07:37.111" v="5" actId="478"/>
          <ac:picMkLst>
            <pc:docMk/>
            <pc:sldMk cId="3524991994" sldId="258"/>
            <ac:picMk id="10" creationId="{C1366A83-F731-EAF2-9085-86DD03360F49}"/>
          </ac:picMkLst>
        </pc:picChg>
        <pc:picChg chg="add mod">
          <ac:chgData name="Florian Frcena" userId="b39241536acb1857" providerId="LiveId" clId="{EEFB5A0C-5134-4B32-A811-1FF8890E561F}" dt="2023-11-05T14:31:44.354" v="677" actId="1076"/>
          <ac:picMkLst>
            <pc:docMk/>
            <pc:sldMk cId="3524991994" sldId="258"/>
            <ac:picMk id="11" creationId="{D3DB63F4-C57E-52DE-5C21-9176E772DCBF}"/>
          </ac:picMkLst>
        </pc:picChg>
        <pc:picChg chg="add del mod">
          <ac:chgData name="Florian Frcena" userId="b39241536acb1857" providerId="LiveId" clId="{EEFB5A0C-5134-4B32-A811-1FF8890E561F}" dt="2023-11-02T07:10:40.867" v="19" actId="478"/>
          <ac:picMkLst>
            <pc:docMk/>
            <pc:sldMk cId="3524991994" sldId="258"/>
            <ac:picMk id="12" creationId="{794FE7C1-7507-C35A-BB75-F05F9065EC8B}"/>
          </ac:picMkLst>
        </pc:picChg>
        <pc:picChg chg="add del mod">
          <ac:chgData name="Florian Frcena" userId="b39241536acb1857" providerId="LiveId" clId="{EEFB5A0C-5134-4B32-A811-1FF8890E561F}" dt="2023-11-02T07:10:43.212" v="20" actId="478"/>
          <ac:picMkLst>
            <pc:docMk/>
            <pc:sldMk cId="3524991994" sldId="258"/>
            <ac:picMk id="14" creationId="{514A5E4C-0371-AB18-61D6-ADF07037E349}"/>
          </ac:picMkLst>
        </pc:picChg>
        <pc:picChg chg="add del mod">
          <ac:chgData name="Florian Frcena" userId="b39241536acb1857" providerId="LiveId" clId="{EEFB5A0C-5134-4B32-A811-1FF8890E561F}" dt="2023-11-05T14:29:14.635" v="662" actId="478"/>
          <ac:picMkLst>
            <pc:docMk/>
            <pc:sldMk cId="3524991994" sldId="258"/>
            <ac:picMk id="16" creationId="{7DDBBF3F-02F8-1083-07BA-D5D164185A10}"/>
          </ac:picMkLst>
        </pc:picChg>
        <pc:picChg chg="add del mod">
          <ac:chgData name="Florian Frcena" userId="b39241536acb1857" providerId="LiveId" clId="{EEFB5A0C-5134-4B32-A811-1FF8890E561F}" dt="2023-11-05T14:29:29.952" v="665" actId="478"/>
          <ac:picMkLst>
            <pc:docMk/>
            <pc:sldMk cId="3524991994" sldId="258"/>
            <ac:picMk id="18" creationId="{F371F815-33D2-13FD-7078-13C0D834B49E}"/>
          </ac:picMkLst>
        </pc:picChg>
      </pc:sldChg>
      <pc:sldChg chg="addSp delSp modSp mod">
        <pc:chgData name="Florian Frcena" userId="b39241536acb1857" providerId="LiveId" clId="{EEFB5A0C-5134-4B32-A811-1FF8890E561F}" dt="2023-11-05T14:53:31.313" v="697" actId="14100"/>
        <pc:sldMkLst>
          <pc:docMk/>
          <pc:sldMk cId="3354104891" sldId="259"/>
        </pc:sldMkLst>
        <pc:spChg chg="mod">
          <ac:chgData name="Florian Frcena" userId="b39241536acb1857" providerId="LiveId" clId="{EEFB5A0C-5134-4B32-A811-1FF8890E561F}" dt="2023-11-05T14:53:24.152" v="696" actId="1076"/>
          <ac:spMkLst>
            <pc:docMk/>
            <pc:sldMk cId="3354104891" sldId="259"/>
            <ac:spMk id="2" creationId="{6F32F5A4-DD3A-9F78-C2BD-1694CCFE237D}"/>
          </ac:spMkLst>
        </pc:spChg>
        <pc:grpChg chg="add del mod">
          <ac:chgData name="Florian Frcena" userId="b39241536acb1857" providerId="LiveId" clId="{EEFB5A0C-5134-4B32-A811-1FF8890E561F}" dt="2023-11-05T14:31:55.110" v="678" actId="478"/>
          <ac:grpSpMkLst>
            <pc:docMk/>
            <pc:sldMk cId="3354104891" sldId="259"/>
            <ac:grpSpMk id="12" creationId="{BB99F199-68BC-F2D7-B883-D2FC524D5885}"/>
          </ac:grpSpMkLst>
        </pc:grpChg>
        <pc:grpChg chg="add mod">
          <ac:chgData name="Florian Frcena" userId="b39241536acb1857" providerId="LiveId" clId="{EEFB5A0C-5134-4B32-A811-1FF8890E561F}" dt="2023-11-05T14:53:31.313" v="697" actId="14100"/>
          <ac:grpSpMkLst>
            <pc:docMk/>
            <pc:sldMk cId="3354104891" sldId="259"/>
            <ac:grpSpMk id="14" creationId="{7D928141-892C-7C3B-7474-D34DBB67EED2}"/>
          </ac:grpSpMkLst>
        </pc:grpChg>
        <pc:graphicFrameChg chg="add del mod topLvl">
          <ac:chgData name="Florian Frcena" userId="b39241536acb1857" providerId="LiveId" clId="{EEFB5A0C-5134-4B32-A811-1FF8890E561F}" dt="2023-11-05T14:31:59.817" v="679" actId="478"/>
          <ac:graphicFrameMkLst>
            <pc:docMk/>
            <pc:sldMk cId="3354104891" sldId="259"/>
            <ac:graphicFrameMk id="7" creationId="{DD054684-A2F2-F5E7-62FA-F22C6E64A8FF}"/>
          </ac:graphicFrameMkLst>
        </pc:graphicFrameChg>
        <pc:graphicFrameChg chg="add mod">
          <ac:chgData name="Florian Frcena" userId="b39241536acb1857" providerId="LiveId" clId="{EEFB5A0C-5134-4B32-A811-1FF8890E561F}" dt="2023-11-02T07:38:02.848" v="645"/>
          <ac:graphicFrameMkLst>
            <pc:docMk/>
            <pc:sldMk cId="3354104891" sldId="259"/>
            <ac:graphicFrameMk id="8" creationId="{DD054684-A2F2-F5E7-62FA-F22C6E64A8FF}"/>
          </ac:graphicFrameMkLst>
        </pc:graphicFrameChg>
        <pc:picChg chg="add del mod">
          <ac:chgData name="Florian Frcena" userId="b39241536acb1857" providerId="LiveId" clId="{EEFB5A0C-5134-4B32-A811-1FF8890E561F}" dt="2023-11-05T14:51:30.144" v="685" actId="478"/>
          <ac:picMkLst>
            <pc:docMk/>
            <pc:sldMk cId="3354104891" sldId="259"/>
            <ac:picMk id="6" creationId="{701E18FF-0973-EF82-B441-7E3232C13418}"/>
          </ac:picMkLst>
        </pc:picChg>
        <pc:picChg chg="add del">
          <ac:chgData name="Florian Frcena" userId="b39241536acb1857" providerId="LiveId" clId="{EEFB5A0C-5134-4B32-A811-1FF8890E561F}" dt="2023-11-02T07:38:04.206" v="647"/>
          <ac:picMkLst>
            <pc:docMk/>
            <pc:sldMk cId="3354104891" sldId="259"/>
            <ac:picMk id="6" creationId="{F33B5DE1-962A-6217-240B-53154BA875A9}"/>
          </ac:picMkLst>
        </pc:picChg>
        <pc:picChg chg="add mod">
          <ac:chgData name="Florian Frcena" userId="b39241536acb1857" providerId="LiveId" clId="{EEFB5A0C-5134-4B32-A811-1FF8890E561F}" dt="2023-11-05T14:53:04.982" v="695" actId="164"/>
          <ac:picMkLst>
            <pc:docMk/>
            <pc:sldMk cId="3354104891" sldId="259"/>
            <ac:picMk id="8" creationId="{528A19CA-8C48-6C71-7FBA-674B1FD2C7A5}"/>
          </ac:picMkLst>
        </pc:picChg>
        <pc:cxnChg chg="add del mod topLvl">
          <ac:chgData name="Florian Frcena" userId="b39241536acb1857" providerId="LiveId" clId="{EEFB5A0C-5134-4B32-A811-1FF8890E561F}" dt="2023-11-05T14:31:55.110" v="678" actId="478"/>
          <ac:cxnSpMkLst>
            <pc:docMk/>
            <pc:sldMk cId="3354104891" sldId="259"/>
            <ac:cxnSpMk id="10" creationId="{E563BD35-D6EA-9DAC-7988-BCA537453F68}"/>
          </ac:cxnSpMkLst>
        </pc:cxnChg>
        <pc:cxnChg chg="add mod">
          <ac:chgData name="Florian Frcena" userId="b39241536acb1857" providerId="LiveId" clId="{EEFB5A0C-5134-4B32-A811-1FF8890E561F}" dt="2023-11-05T14:53:04.982" v="695" actId="164"/>
          <ac:cxnSpMkLst>
            <pc:docMk/>
            <pc:sldMk cId="3354104891" sldId="259"/>
            <ac:cxnSpMk id="11" creationId="{A4645642-EC48-AEF3-A287-B66680C06F3F}"/>
          </ac:cxnSpMkLst>
        </pc:cxnChg>
      </pc:sldChg>
      <pc:sldChg chg="addSp delSp modSp new del mod">
        <pc:chgData name="Florian Frcena" userId="b39241536acb1857" providerId="LiveId" clId="{EEFB5A0C-5134-4B32-A811-1FF8890E561F}" dt="2023-11-02T07:18:22.787" v="46" actId="2696"/>
        <pc:sldMkLst>
          <pc:docMk/>
          <pc:sldMk cId="859010553" sldId="260"/>
        </pc:sldMkLst>
        <pc:spChg chg="mod">
          <ac:chgData name="Florian Frcena" userId="b39241536acb1857" providerId="LiveId" clId="{EEFB5A0C-5134-4B32-A811-1FF8890E561F}" dt="2023-11-02T07:13:31.607" v="42" actId="20577"/>
          <ac:spMkLst>
            <pc:docMk/>
            <pc:sldMk cId="859010553" sldId="260"/>
            <ac:spMk id="2" creationId="{B8C30882-C5C3-BE45-EC22-69396D5E9928}"/>
          </ac:spMkLst>
        </pc:spChg>
        <pc:picChg chg="add del mod">
          <ac:chgData name="Florian Frcena" userId="b39241536acb1857" providerId="LiveId" clId="{EEFB5A0C-5134-4B32-A811-1FF8890E561F}" dt="2023-11-02T07:17:12.893" v="45" actId="478"/>
          <ac:picMkLst>
            <pc:docMk/>
            <pc:sldMk cId="859010553" sldId="260"/>
            <ac:picMk id="7" creationId="{A90BA154-9D76-7CD4-1F95-2DF66051685D}"/>
          </ac:picMkLst>
        </pc:picChg>
      </pc:sldChg>
      <pc:sldChg chg="modSp new mod ord modShow">
        <pc:chgData name="Florian Frcena" userId="b39241536acb1857" providerId="LiveId" clId="{EEFB5A0C-5134-4B32-A811-1FF8890E561F}" dt="2023-11-02T08:59:39.548" v="660" actId="729"/>
        <pc:sldMkLst>
          <pc:docMk/>
          <pc:sldMk cId="4281365271" sldId="260"/>
        </pc:sldMkLst>
        <pc:spChg chg="mod">
          <ac:chgData name="Florian Frcena" userId="b39241536acb1857" providerId="LiveId" clId="{EEFB5A0C-5134-4B32-A811-1FF8890E561F}" dt="2023-11-02T07:18:38.055" v="63" actId="20577"/>
          <ac:spMkLst>
            <pc:docMk/>
            <pc:sldMk cId="4281365271" sldId="260"/>
            <ac:spMk id="2" creationId="{16539C5D-FA71-A0CC-CB92-24BBB0E24A64}"/>
          </ac:spMkLst>
        </pc:spChg>
        <pc:spChg chg="mod">
          <ac:chgData name="Florian Frcena" userId="b39241536acb1857" providerId="LiveId" clId="{EEFB5A0C-5134-4B32-A811-1FF8890E561F}" dt="2023-11-02T07:31:06.768" v="459" actId="20577"/>
          <ac:spMkLst>
            <pc:docMk/>
            <pc:sldMk cId="4281365271" sldId="260"/>
            <ac:spMk id="3" creationId="{10F13C1F-E7FF-E068-1CCF-1AF792910A72}"/>
          </ac:spMkLst>
        </pc:spChg>
      </pc:sldChg>
      <pc:sldChg chg="modSp new mod modShow">
        <pc:chgData name="Florian Frcena" userId="b39241536acb1857" providerId="LiveId" clId="{EEFB5A0C-5134-4B32-A811-1FF8890E561F}" dt="2023-11-02T08:59:35.807" v="659" actId="729"/>
        <pc:sldMkLst>
          <pc:docMk/>
          <pc:sldMk cId="1962739414" sldId="261"/>
        </pc:sldMkLst>
        <pc:spChg chg="mod">
          <ac:chgData name="Florian Frcena" userId="b39241536acb1857" providerId="LiveId" clId="{EEFB5A0C-5134-4B32-A811-1FF8890E561F}" dt="2023-11-02T07:26:38.693" v="352" actId="20577"/>
          <ac:spMkLst>
            <pc:docMk/>
            <pc:sldMk cId="1962739414" sldId="261"/>
            <ac:spMk id="2" creationId="{DB57C757-38B5-5008-BF27-43D24DE6A18D}"/>
          </ac:spMkLst>
        </pc:spChg>
        <pc:spChg chg="mod">
          <ac:chgData name="Florian Frcena" userId="b39241536acb1857" providerId="LiveId" clId="{EEFB5A0C-5134-4B32-A811-1FF8890E561F}" dt="2023-11-02T07:35:01.711" v="639" actId="20577"/>
          <ac:spMkLst>
            <pc:docMk/>
            <pc:sldMk cId="1962739414" sldId="261"/>
            <ac:spMk id="3" creationId="{79D304EB-ACD3-8D8D-C267-C486D6BBDE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2DA0-33A3-43D3-BF9D-63F718C5E87F}" type="datetimeFigureOut">
              <a:rPr lang="de-AT" smtClean="0"/>
              <a:t>05.11.2023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71958-8A3E-4333-912F-5AB971271E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245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BCDCC-5A1D-1B88-89D3-AA7AE32F2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94B400-B25C-1C39-4406-31120B747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FEB1F-7326-3F2B-0ED5-BFA5CE7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66D5E-A55C-2664-29CC-BFA2C870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93FE2-6C6F-15A7-3CBE-1EFA577C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91F9F-42E2-80B8-FC40-8798E5F4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E1BFE3-DF26-8749-BC1A-7883FEF3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58166-667D-88EB-FA8F-D0D9DCEA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B2ACE9-E56A-DB02-6EA8-7C95E9C3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79BC8-42FA-DE27-CC67-DEBD259C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B1E53C-5122-912A-B59A-8C6D6CEAC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295458-D98D-8CB6-2896-AD84DE15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80E67E-5FCA-D174-1C7D-09CBF29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6EE76-3666-507D-087F-6BFBB063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C44D3-97C0-ECBC-5924-88CAA69D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6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E23C-7C8E-31E0-B1EC-1FFEE93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4E197-AA2B-716C-9F39-EB16995F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AC416E-6D75-D893-5201-BF163361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A681A-FBB4-6386-EAAE-84670686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78DF2-377D-B6BA-83EE-878F7A51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3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C35A-E90C-0587-D740-64F1F7A5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219D1-6A40-A0FE-6A01-0FA1F48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EC9BB-6569-90BE-0217-769D181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4E473-3A85-10DA-2892-35FCB3CE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093F0-C78F-D387-AE8E-24413EDC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100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CCD9D-36C3-6DF4-18B7-20BC87E5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5A05D-C216-5F84-FD97-BF4FE6555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81955E-43C6-14C7-D96B-6E613AAC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C1803-3591-530B-6AFF-997DA114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ED41-FEF7-917F-CF28-968D033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F5EBC-CB25-7E88-98D9-8872E740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7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2AF59-CE9C-8643-46E6-0F5A72E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A4C8B-EA02-13B4-B538-C35F4C4C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B1824-E372-FBBB-7999-057485E1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09DCD2-C956-6DEB-E14D-C4707D1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995809-C5E6-0F3D-4518-7A672DCD7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D3A516-D70C-180E-2DBB-AC8EB5C4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AA0BF0-8F6D-3AF6-EA31-E243E920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8871A-F353-6398-92FF-60C0DF1F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3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1A1A6-F9EE-BA32-5771-ED20FB6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C0E5E-9FD3-9FD2-40A0-D83DA59D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836334-5C4B-FD50-13D9-E1A110BE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D2FA1-A191-DAE7-C774-779CD27F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B45F-9A2C-F682-19A6-9FE92A19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16DB57-0D0D-7472-E0BF-3781FF00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4C967-8B60-88DC-9EC1-80196A6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3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26C4C-3A9F-65DC-584A-0EAAC9D1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4BD60-4C17-14D0-C8F8-3E74E67F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BF2AF6-2EB3-6724-72C8-46017646B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0D37E-2F1C-7546-303F-C8306215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D4A10-648B-047D-258A-FAB54A2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EB941-17BB-EA33-124C-9503C883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96C20-B3F6-BD55-6E60-DD912A85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9899E5-8D88-429E-360E-CC321B436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98808F-6FF4-25EC-C255-41AA93A84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7FAA49-669A-561E-B5D9-06AC272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BA21D7-224F-E44E-EAD4-98E77761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9AE8C1-42A0-3705-1D3B-2BB46595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05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48170-C837-7185-03F1-555A3DAC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D1E5D-7978-73E0-853D-714AD8A0B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C01B3-FD9B-DD8F-491C-9B388170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5BB09-F163-6D8C-DF92-75149C907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715912-982A-FE19-7D43-D2798ACA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166A2-E735-2D1C-41BC-1383C7EC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AT" sz="7200" dirty="0"/>
              <a:t>BSF4ooRexx/Java: Apache POI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83A910-ACA3-BF12-5F9D-890A8605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Cookbook with Nutshell Examples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843B9A-653A-D81D-2B0E-EB22E681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4163" y="6356350"/>
            <a:ext cx="116603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5E6921-7B53-7C8E-B903-8C6C29B1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3A745-F8C5-2000-4886-388B6D40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21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2459F-A5BA-AA4E-C72A-08E6A77B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of this seminar paper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21C04-97BE-C62A-43BF-19E17BF5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Java Library Apache POI accessed via BSF4ooRexx to create and manipulate Microsoft Office files</a:t>
            </a:r>
          </a:p>
          <a:p>
            <a:r>
              <a:rPr lang="en-GB" dirty="0"/>
              <a:t>Microsoft Office applications include Microsoft Word, Microsoft PowerPoint and Microsoft Excel</a:t>
            </a:r>
          </a:p>
          <a:p>
            <a:r>
              <a:rPr lang="en-GB" dirty="0"/>
              <a:t>Creating BSF4ooRexx Nutshell Examples for Apache POI</a:t>
            </a:r>
          </a:p>
          <a:p>
            <a:r>
              <a:rPr lang="en-GB" dirty="0"/>
              <a:t>The Nutshell examples are coded in </a:t>
            </a:r>
            <a:r>
              <a:rPr lang="en-GB" dirty="0" err="1"/>
              <a:t>InteliJ</a:t>
            </a:r>
            <a:endParaRPr lang="en-GB" dirty="0"/>
          </a:p>
          <a:p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B638DC-03A0-7C1F-175E-DD854BDC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FDB8A-CE2B-785D-5D71-8ECCE420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325136-0993-62D5-EE70-739EC870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97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3635A5-57AB-7D40-FB95-6A5BF771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FF19C-0632-CB35-FBA5-5DF940C9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1462A8-1339-7887-9895-1112D208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3</a:t>
            </a:fld>
            <a:endParaRPr lang="de-AT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CADC6F62-39EF-A7E6-2E1F-50644F01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A681B6A-4611-0906-2AC0-53CD1FF74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025"/>
            <a:ext cx="5953956" cy="608732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5322AA7-091A-96B0-7371-B105F3DCC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954" y="501650"/>
            <a:ext cx="6238046" cy="30229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3DB63F4-C57E-52DE-5C21-9176E772DC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954" y="3524626"/>
            <a:ext cx="6238046" cy="55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39C5D-FA71-A0CC-CB92-24BBB0E24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F13C1F-E7FF-E068-1CCF-1AF79291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 Word document</a:t>
            </a:r>
          </a:p>
          <a:p>
            <a:r>
              <a:rPr lang="en-GB" dirty="0"/>
              <a:t>Paragraph alignment and text setting</a:t>
            </a:r>
          </a:p>
          <a:p>
            <a:r>
              <a:rPr lang="en-GB" dirty="0"/>
              <a:t>Editing text within a paragraph</a:t>
            </a:r>
          </a:p>
          <a:p>
            <a:r>
              <a:rPr lang="en-GB" dirty="0"/>
              <a:t>Placing a paragraph at the top of the second page</a:t>
            </a:r>
          </a:p>
          <a:p>
            <a:r>
              <a:rPr lang="en-GB" dirty="0"/>
              <a:t>Saving the output file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6C8884-29EF-CC92-FE8B-D62593C1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5A4D4-6FB1-5FB2-A302-F473F020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BCB17A-E5A9-4259-3973-5BDFA76E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136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7C757-38B5-5008-BF27-43D24DE6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304EB-ACD3-8D8D-C267-C486D6BB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create a header and a table</a:t>
            </a:r>
          </a:p>
          <a:p>
            <a:r>
              <a:rPr lang="en-GB" dirty="0"/>
              <a:t>Creating a header and a footer on each page</a:t>
            </a:r>
          </a:p>
          <a:p>
            <a:r>
              <a:rPr lang="en-GB" dirty="0"/>
              <a:t>Place a paragraph in the header and footer and setting individual text</a:t>
            </a:r>
          </a:p>
          <a:p>
            <a:r>
              <a:rPr lang="en-GB" dirty="0"/>
              <a:t>Creating of a table</a:t>
            </a:r>
          </a:p>
          <a:p>
            <a:r>
              <a:rPr lang="en-GB" dirty="0"/>
              <a:t>Addressing individual table cells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F78A6-7505-07BC-AE43-2FB243CC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6364B-2965-5DC1-9875-5A40953F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D8D02-261D-7E2A-263E-17E9DD3F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273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32F5A4-DD3A-9F78-C2BD-1694CCFE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GB" sz="5200" dirty="0"/>
              <a:t>Planned Timetable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BAB62-5126-7ED1-E947-05B0441D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BE598D1-749C-2F60-D3A5-7AAD403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5CD9DA-3702-7F6E-B36C-F9F1F3B5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6</a:t>
            </a:fld>
            <a:endParaRPr lang="de-AT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D928141-892C-7C3B-7474-D34DBB67EED2}"/>
              </a:ext>
            </a:extLst>
          </p:cNvPr>
          <p:cNvGrpSpPr/>
          <p:nvPr/>
        </p:nvGrpSpPr>
        <p:grpSpPr>
          <a:xfrm>
            <a:off x="1953094" y="1011115"/>
            <a:ext cx="8492167" cy="5345235"/>
            <a:chOff x="1953095" y="1168514"/>
            <a:chExt cx="8282762" cy="5187836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528A19CA-8C48-6C71-7FBA-674B1FD2C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53095" y="1168514"/>
              <a:ext cx="8282762" cy="5187836"/>
            </a:xfrm>
            <a:prstGeom prst="rect">
              <a:avLst/>
            </a:prstGeom>
          </p:spPr>
        </p:pic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4645642-EC48-AEF3-A287-B66680C06F3F}"/>
                </a:ext>
              </a:extLst>
            </p:cNvPr>
            <p:cNvCxnSpPr>
              <a:cxnSpLocks/>
            </p:cNvCxnSpPr>
            <p:nvPr/>
          </p:nvCxnSpPr>
          <p:spPr>
            <a:xfrm>
              <a:off x="5901070" y="1881554"/>
              <a:ext cx="0" cy="431722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410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BSF4ooRexx/Java: Apache POI</vt:lpstr>
      <vt:lpstr>Content of this seminar paper</vt:lpstr>
      <vt:lpstr>PowerPoint-Präsentation</vt:lpstr>
      <vt:lpstr>Microsoft Word</vt:lpstr>
      <vt:lpstr>Microsoft Word</vt:lpstr>
      <vt:lpstr>Planned Timetable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BSF4ooRexx/Java: Appache POI</dc:title>
  <dc:creator>Florian Frcena</dc:creator>
  <cp:lastModifiedBy>Florian Frcena</cp:lastModifiedBy>
  <cp:revision>2</cp:revision>
  <dcterms:created xsi:type="dcterms:W3CDTF">2023-10-18T11:06:26Z</dcterms:created>
  <dcterms:modified xsi:type="dcterms:W3CDTF">2023-11-05T14:53:32Z</dcterms:modified>
</cp:coreProperties>
</file>