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59" r:id="rId14"/>
    <p:sldId id="266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64C899-A2A0-4FAF-87A2-20C982020D7F}" v="3" dt="2023-11-30T07:30:27.0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0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orian Frcena" userId="b39241536acb1857" providerId="LiveId" clId="{E764C899-A2A0-4FAF-87A2-20C982020D7F}"/>
    <pc:docChg chg="undo custSel addSld modSld">
      <pc:chgData name="Florian Frcena" userId="b39241536acb1857" providerId="LiveId" clId="{E764C899-A2A0-4FAF-87A2-20C982020D7F}" dt="2023-11-30T08:19:03.162" v="784" actId="729"/>
      <pc:docMkLst>
        <pc:docMk/>
      </pc:docMkLst>
      <pc:sldChg chg="mod modShow">
        <pc:chgData name="Florian Frcena" userId="b39241536acb1857" providerId="LiveId" clId="{E764C899-A2A0-4FAF-87A2-20C982020D7F}" dt="2023-11-30T08:18:25.950" v="772" actId="729"/>
        <pc:sldMkLst>
          <pc:docMk/>
          <pc:sldMk cId="1219784101" sldId="257"/>
        </pc:sldMkLst>
      </pc:sldChg>
      <pc:sldChg chg="addSp delSp modSp mod modShow">
        <pc:chgData name="Florian Frcena" userId="b39241536acb1857" providerId="LiveId" clId="{E764C899-A2A0-4FAF-87A2-20C982020D7F}" dt="2023-11-30T08:18:30.980" v="774" actId="729"/>
        <pc:sldMkLst>
          <pc:docMk/>
          <pc:sldMk cId="3524991994" sldId="258"/>
        </pc:sldMkLst>
        <pc:grpChg chg="add del mod">
          <ac:chgData name="Florian Frcena" userId="b39241536acb1857" providerId="LiveId" clId="{E764C899-A2A0-4FAF-87A2-20C982020D7F}" dt="2023-11-30T07:29:16.150" v="242" actId="165"/>
          <ac:grpSpMkLst>
            <pc:docMk/>
            <pc:sldMk cId="3524991994" sldId="258"/>
            <ac:grpSpMk id="11" creationId="{2C47F989-7302-3BB1-068E-D22D5F672564}"/>
          </ac:grpSpMkLst>
        </pc:grpChg>
        <pc:grpChg chg="add mod">
          <ac:chgData name="Florian Frcena" userId="b39241536acb1857" providerId="LiveId" clId="{E764C899-A2A0-4FAF-87A2-20C982020D7F}" dt="2023-11-30T07:30:27.056" v="250" actId="164"/>
          <ac:grpSpMkLst>
            <pc:docMk/>
            <pc:sldMk cId="3524991994" sldId="258"/>
            <ac:grpSpMk id="16" creationId="{ED1466AB-A4C6-DCB6-5F9C-283E5AA16611}"/>
          </ac:grpSpMkLst>
        </pc:grpChg>
        <pc:picChg chg="add del mod topLvl">
          <ac:chgData name="Florian Frcena" userId="b39241536acb1857" providerId="LiveId" clId="{E764C899-A2A0-4FAF-87A2-20C982020D7F}" dt="2023-11-30T07:30:27.056" v="250" actId="164"/>
          <ac:picMkLst>
            <pc:docMk/>
            <pc:sldMk cId="3524991994" sldId="258"/>
            <ac:picMk id="3" creationId="{FE35D483-8FF8-4EB0-300C-BEED7F2358DC}"/>
          </ac:picMkLst>
        </pc:picChg>
        <pc:picChg chg="del">
          <ac:chgData name="Florian Frcena" userId="b39241536acb1857" providerId="LiveId" clId="{E764C899-A2A0-4FAF-87A2-20C982020D7F}" dt="2023-11-30T07:17:17.656" v="0" actId="478"/>
          <ac:picMkLst>
            <pc:docMk/>
            <pc:sldMk cId="3524991994" sldId="258"/>
            <ac:picMk id="7" creationId="{C19C895B-E290-3E38-4FD4-1F4B760FE4AD}"/>
          </ac:picMkLst>
        </pc:picChg>
        <pc:picChg chg="add del mod topLvl">
          <ac:chgData name="Florian Frcena" userId="b39241536acb1857" providerId="LiveId" clId="{E764C899-A2A0-4FAF-87A2-20C982020D7F}" dt="2023-11-30T07:30:27.056" v="250" actId="164"/>
          <ac:picMkLst>
            <pc:docMk/>
            <pc:sldMk cId="3524991994" sldId="258"/>
            <ac:picMk id="8" creationId="{4A5FBBEC-82DA-8998-BCD6-4CBC429FA1E9}"/>
          </ac:picMkLst>
        </pc:picChg>
        <pc:picChg chg="add del mod topLvl">
          <ac:chgData name="Florian Frcena" userId="b39241536acb1857" providerId="LiveId" clId="{E764C899-A2A0-4FAF-87A2-20C982020D7F}" dt="2023-11-30T07:29:26.552" v="245" actId="478"/>
          <ac:picMkLst>
            <pc:docMk/>
            <pc:sldMk cId="3524991994" sldId="258"/>
            <ac:picMk id="10" creationId="{2999D428-A487-D728-EEDF-87B9F33C4E10}"/>
          </ac:picMkLst>
        </pc:picChg>
        <pc:picChg chg="del">
          <ac:chgData name="Florian Frcena" userId="b39241536acb1857" providerId="LiveId" clId="{E764C899-A2A0-4FAF-87A2-20C982020D7F}" dt="2023-11-30T07:17:20.265" v="1" actId="478"/>
          <ac:picMkLst>
            <pc:docMk/>
            <pc:sldMk cId="3524991994" sldId="258"/>
            <ac:picMk id="12" creationId="{3E02D913-D436-F8BA-7F36-3AC0DE0A2D19}"/>
          </ac:picMkLst>
        </pc:picChg>
        <pc:picChg chg="del">
          <ac:chgData name="Florian Frcena" userId="b39241536acb1857" providerId="LiveId" clId="{E764C899-A2A0-4FAF-87A2-20C982020D7F}" dt="2023-11-30T07:17:22.124" v="2" actId="478"/>
          <ac:picMkLst>
            <pc:docMk/>
            <pc:sldMk cId="3524991994" sldId="258"/>
            <ac:picMk id="14" creationId="{437973B2-09AF-5C04-5005-809E2134C177}"/>
          </ac:picMkLst>
        </pc:picChg>
        <pc:picChg chg="add mod">
          <ac:chgData name="Florian Frcena" userId="b39241536acb1857" providerId="LiveId" clId="{E764C899-A2A0-4FAF-87A2-20C982020D7F}" dt="2023-11-30T07:30:27.056" v="250" actId="164"/>
          <ac:picMkLst>
            <pc:docMk/>
            <pc:sldMk cId="3524991994" sldId="258"/>
            <ac:picMk id="15" creationId="{778241EB-CD1C-14C2-E0C6-94947ADD2072}"/>
          </ac:picMkLst>
        </pc:picChg>
      </pc:sldChg>
      <pc:sldChg chg="modSp mod">
        <pc:chgData name="Florian Frcena" userId="b39241536acb1857" providerId="LiveId" clId="{E764C899-A2A0-4FAF-87A2-20C982020D7F}" dt="2023-11-30T07:21:47.298" v="18" actId="1076"/>
        <pc:sldMkLst>
          <pc:docMk/>
          <pc:sldMk cId="3354104891" sldId="259"/>
        </pc:sldMkLst>
        <pc:cxnChg chg="mod">
          <ac:chgData name="Florian Frcena" userId="b39241536acb1857" providerId="LiveId" clId="{E764C899-A2A0-4FAF-87A2-20C982020D7F}" dt="2023-11-30T07:21:47.298" v="18" actId="1076"/>
          <ac:cxnSpMkLst>
            <pc:docMk/>
            <pc:sldMk cId="3354104891" sldId="259"/>
            <ac:cxnSpMk id="11" creationId="{A4645642-EC48-AEF3-A287-B66680C06F3F}"/>
          </ac:cxnSpMkLst>
        </pc:cxnChg>
      </pc:sldChg>
      <pc:sldChg chg="mod modShow">
        <pc:chgData name="Florian Frcena" userId="b39241536acb1857" providerId="LiveId" clId="{E764C899-A2A0-4FAF-87A2-20C982020D7F}" dt="2023-11-30T08:18:33.928" v="775" actId="729"/>
        <pc:sldMkLst>
          <pc:docMk/>
          <pc:sldMk cId="4281365271" sldId="260"/>
        </pc:sldMkLst>
      </pc:sldChg>
      <pc:sldChg chg="mod modShow">
        <pc:chgData name="Florian Frcena" userId="b39241536acb1857" providerId="LiveId" clId="{E764C899-A2A0-4FAF-87A2-20C982020D7F}" dt="2023-11-30T08:18:36.244" v="776" actId="729"/>
        <pc:sldMkLst>
          <pc:docMk/>
          <pc:sldMk cId="1962739414" sldId="261"/>
        </pc:sldMkLst>
      </pc:sldChg>
      <pc:sldChg chg="mod modShow">
        <pc:chgData name="Florian Frcena" userId="b39241536acb1857" providerId="LiveId" clId="{E764C899-A2A0-4FAF-87A2-20C982020D7F}" dt="2023-11-30T08:18:38.925" v="777" actId="729"/>
        <pc:sldMkLst>
          <pc:docMk/>
          <pc:sldMk cId="1692459148" sldId="262"/>
        </pc:sldMkLst>
      </pc:sldChg>
      <pc:sldChg chg="mod modShow">
        <pc:chgData name="Florian Frcena" userId="b39241536acb1857" providerId="LiveId" clId="{E764C899-A2A0-4FAF-87A2-20C982020D7F}" dt="2023-11-30T08:18:41.315" v="778" actId="729"/>
        <pc:sldMkLst>
          <pc:docMk/>
          <pc:sldMk cId="415783633" sldId="263"/>
        </pc:sldMkLst>
      </pc:sldChg>
      <pc:sldChg chg="mod modShow">
        <pc:chgData name="Florian Frcena" userId="b39241536acb1857" providerId="LiveId" clId="{E764C899-A2A0-4FAF-87A2-20C982020D7F}" dt="2023-11-30T08:18:46.277" v="779" actId="729"/>
        <pc:sldMkLst>
          <pc:docMk/>
          <pc:sldMk cId="3277376502" sldId="264"/>
        </pc:sldMkLst>
      </pc:sldChg>
      <pc:sldChg chg="mod modShow">
        <pc:chgData name="Florian Frcena" userId="b39241536acb1857" providerId="LiveId" clId="{E764C899-A2A0-4FAF-87A2-20C982020D7F}" dt="2023-11-30T08:18:48.910" v="780" actId="729"/>
        <pc:sldMkLst>
          <pc:docMk/>
          <pc:sldMk cId="932382607" sldId="265"/>
        </pc:sldMkLst>
      </pc:sldChg>
      <pc:sldChg chg="mod modShow">
        <pc:chgData name="Florian Frcena" userId="b39241536acb1857" providerId="LiveId" clId="{E764C899-A2A0-4FAF-87A2-20C982020D7F}" dt="2023-11-30T08:19:03.162" v="784" actId="729"/>
        <pc:sldMkLst>
          <pc:docMk/>
          <pc:sldMk cId="1440302228" sldId="266"/>
        </pc:sldMkLst>
      </pc:sldChg>
      <pc:sldChg chg="modSp new mod modShow">
        <pc:chgData name="Florian Frcena" userId="b39241536acb1857" providerId="LiveId" clId="{E764C899-A2A0-4FAF-87A2-20C982020D7F}" dt="2023-11-30T08:18:53.233" v="781" actId="729"/>
        <pc:sldMkLst>
          <pc:docMk/>
          <pc:sldMk cId="3278535232" sldId="267"/>
        </pc:sldMkLst>
        <pc:spChg chg="mod">
          <ac:chgData name="Florian Frcena" userId="b39241536acb1857" providerId="LiveId" clId="{E764C899-A2A0-4FAF-87A2-20C982020D7F}" dt="2023-11-30T07:22:22.255" v="36" actId="20577"/>
          <ac:spMkLst>
            <pc:docMk/>
            <pc:sldMk cId="3278535232" sldId="267"/>
            <ac:spMk id="2" creationId="{08D23775-EC00-CCCE-0B58-5E720D5D58D3}"/>
          </ac:spMkLst>
        </pc:spChg>
        <pc:spChg chg="mod">
          <ac:chgData name="Florian Frcena" userId="b39241536acb1857" providerId="LiveId" clId="{E764C899-A2A0-4FAF-87A2-20C982020D7F}" dt="2023-11-30T07:30:45.778" v="269" actId="20577"/>
          <ac:spMkLst>
            <pc:docMk/>
            <pc:sldMk cId="3278535232" sldId="267"/>
            <ac:spMk id="3" creationId="{1C9A41AC-2F5F-B5FA-D0B6-F2FC3190F86B}"/>
          </ac:spMkLst>
        </pc:spChg>
      </pc:sldChg>
      <pc:sldChg chg="modSp new mod modShow">
        <pc:chgData name="Florian Frcena" userId="b39241536acb1857" providerId="LiveId" clId="{E764C899-A2A0-4FAF-87A2-20C982020D7F}" dt="2023-11-30T08:18:57.536" v="782" actId="729"/>
        <pc:sldMkLst>
          <pc:docMk/>
          <pc:sldMk cId="2553651475" sldId="268"/>
        </pc:sldMkLst>
        <pc:spChg chg="mod">
          <ac:chgData name="Florian Frcena" userId="b39241536acb1857" providerId="LiveId" clId="{E764C899-A2A0-4FAF-87A2-20C982020D7F}" dt="2023-11-30T07:22:30.902" v="51" actId="20577"/>
          <ac:spMkLst>
            <pc:docMk/>
            <pc:sldMk cId="2553651475" sldId="268"/>
            <ac:spMk id="2" creationId="{C9456306-C8BC-A76D-E3D1-E893342EF3A1}"/>
          </ac:spMkLst>
        </pc:spChg>
        <pc:spChg chg="mod">
          <ac:chgData name="Florian Frcena" userId="b39241536acb1857" providerId="LiveId" clId="{E764C899-A2A0-4FAF-87A2-20C982020D7F}" dt="2023-11-30T07:34:46.743" v="511" actId="20577"/>
          <ac:spMkLst>
            <pc:docMk/>
            <pc:sldMk cId="2553651475" sldId="268"/>
            <ac:spMk id="3" creationId="{D0722945-E11E-F258-10A3-DD80D0E6A1F2}"/>
          </ac:spMkLst>
        </pc:spChg>
      </pc:sldChg>
      <pc:sldChg chg="modSp new mod modShow">
        <pc:chgData name="Florian Frcena" userId="b39241536acb1857" providerId="LiveId" clId="{E764C899-A2A0-4FAF-87A2-20C982020D7F}" dt="2023-11-30T08:18:59.941" v="783" actId="729"/>
        <pc:sldMkLst>
          <pc:docMk/>
          <pc:sldMk cId="2299405696" sldId="269"/>
        </pc:sldMkLst>
        <pc:spChg chg="mod">
          <ac:chgData name="Florian Frcena" userId="b39241536acb1857" providerId="LiveId" clId="{E764C899-A2A0-4FAF-87A2-20C982020D7F}" dt="2023-11-30T07:22:40.747" v="68" actId="20577"/>
          <ac:spMkLst>
            <pc:docMk/>
            <pc:sldMk cId="2299405696" sldId="269"/>
            <ac:spMk id="2" creationId="{8D79D5D1-2771-D8D5-31EE-A3D0319C6BAD}"/>
          </ac:spMkLst>
        </pc:spChg>
        <pc:spChg chg="mod">
          <ac:chgData name="Florian Frcena" userId="b39241536acb1857" providerId="LiveId" clId="{E764C899-A2A0-4FAF-87A2-20C982020D7F}" dt="2023-11-30T07:38:52.525" v="760" actId="20577"/>
          <ac:spMkLst>
            <pc:docMk/>
            <pc:sldMk cId="2299405696" sldId="269"/>
            <ac:spMk id="3" creationId="{1FAD2550-02FD-166A-26E0-F2EBBAEC081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F2DA0-33A3-43D3-BF9D-63F718C5E87F}" type="datetimeFigureOut">
              <a:rPr lang="de-AT" smtClean="0"/>
              <a:t>30.11.2023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71958-8A3E-4333-912F-5AB971271EA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2454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EBCDCC-5A1D-1B88-89D3-AA7AE32F2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494B400-B25C-1C39-4406-31120B747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5FEB1F-7326-3F2B-0ED5-BFA5CE783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C66D5E-A55C-2664-29CC-BFA2C870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B93FE2-6C6F-15A7-3CBE-1EFA577CC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187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91F9F-42E2-80B8-FC40-8798E5F49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BE1BFE3-DF26-8749-BC1A-7883FEF32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B58166-667D-88EB-FA8F-D0D9DCEA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B2ACE9-E56A-DB02-6EA8-7C95E9C3A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879BC8-42FA-DE27-CC67-DEBD259C2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252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5B1E53C-5122-912A-B59A-8C6D6CEAC9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8295458-D98D-8CB6-2896-AD84DE154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80E67E-5FCA-D174-1C7D-09CBF294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E6EE76-3666-507D-087F-6BFBB0631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DC44D3-97C0-ECBC-5924-88CAA69D8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6642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66E23C-7C8E-31E0-B1EC-1FFEE93F6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74E197-AA2B-716C-9F39-EB16995F1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AC416E-6D75-D893-5201-BF1633616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9A681A-FBB4-6386-EAAE-846706865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978DF2-377D-B6BA-83EE-878F7A518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732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9C35A-E90C-0587-D740-64F1F7A5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B219D1-6A40-A0FE-6A01-0FA1F48DC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EEC9BB-6569-90BE-0217-769D18103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54E473-3A85-10DA-2892-35FCB3CE2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8093F0-C78F-D387-AE8E-24413EDC1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100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0CCD9D-36C3-6DF4-18B7-20BC87E58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45A05D-C216-5F84-FD97-BF4FE65559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781955E-43C6-14C7-D96B-6E613AAC4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CC1803-3591-530B-6AFF-997DA1142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690ED41-FEF7-917F-CF28-968D0339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8F5EBC-CB25-7E88-98D9-8872E7403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679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32AF59-CE9C-8643-46E6-0F5A72EDC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4A4C8B-EA02-13B4-B538-C35F4C4C8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CB1824-E372-FBBB-7999-057485E14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509DCD2-C956-6DEB-E14D-C4707D1A8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995809-C5E6-0F3D-4518-7A672DCD75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1D3A516-D70C-180E-2DBB-AC8EB5C4B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9AA0BF0-8F6D-3AF6-EA31-E243E920F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848871A-F353-6398-92FF-60C0DF1FC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537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1A1A6-F9EE-BA32-5771-ED20FB64D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91C0E5E-9FD3-9FD2-40A0-D83DA59D0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3836334-5C4B-FD50-13D9-E1A110BEA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72D2FA1-A191-DAE7-C774-779CD27F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3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00FB45F-9A2C-F682-19A6-9FE92A199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B16DB57-0D0D-7472-E0BF-3781FF007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D14C967-8B60-88DC-9EC1-80196A641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503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526C4C-3A9F-65DC-584A-0EAAC9D17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84BD60-4C17-14D0-C8F8-3E74E67F1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2BF2AF6-2EB3-6724-72C8-46017646B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D0D37E-2F1C-7546-303F-C83062156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AD4A10-648B-047D-258A-FAB54A28A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9EB941-17BB-EA33-124C-9503C8831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716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F96C20-B3F6-BD55-6E60-DD912A856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59899E5-8D88-429E-360E-CC321B436E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98808F-6FF4-25EC-C255-41AA93A84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7FAA49-669A-561E-B5D9-06AC2729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0BA21D7-224F-E44E-EAD4-98E777612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9AE8C1-42A0-3705-1D3B-2BB46595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205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048170-C837-7185-03F1-555A3DAC8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CD1E5D-7978-73E0-853D-714AD8A0B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0C01B3-FD9B-DD8F-491C-9B3881701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A5BB09-F163-6D8C-DF92-75149C9072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715912-982A-FE19-7D43-D2798ACAE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EBB7D-3054-4F76-9B05-1A7E831BF1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976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Freeform: Shape 11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9" name="Freeform: Shape 13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5166A2-E735-2D1C-41BC-1383C7EC4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de-AT" sz="7200" dirty="0"/>
              <a:t>BSF4ooRexx/Java: Apache POI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D83A910-ACA3-BF12-5F9D-890A86054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GB" sz="2800"/>
              <a:t>Cookbook with Nutshell Examples</a:t>
            </a: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6843B9A-653A-D81D-2B0E-EB22E68111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4163" y="6356350"/>
            <a:ext cx="1166037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>
                <a:solidFill>
                  <a:schemeClr val="tx1">
                    <a:lumMod val="50000"/>
                    <a:lumOff val="50000"/>
                  </a:schemeClr>
                </a:solidFill>
              </a:rPr>
              <a:t>Winter Semester 2023</a:t>
            </a:r>
            <a:endParaRPr lang="de-AT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05E6921-7B53-7C8E-B903-8C6C29B1D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A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83A745-F8C5-2000-4886-388B6D403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8218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23775-EC00-CCCE-0B58-5E720D5D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Excel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9A41AC-2F5F-B5FA-D0B6-F2FC3190F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nutshell example shows how to create an Excel workbook and a spreadsheet</a:t>
            </a:r>
          </a:p>
          <a:p>
            <a:r>
              <a:rPr lang="en-GB" dirty="0"/>
              <a:t>Setting Text in Cells and editing the text</a:t>
            </a:r>
          </a:p>
          <a:p>
            <a:r>
              <a:rPr lang="en-GB" dirty="0"/>
              <a:t>Setting Different Cell Styles</a:t>
            </a:r>
          </a:p>
          <a:p>
            <a:r>
              <a:rPr lang="en-GB" dirty="0"/>
              <a:t>Setting Column Size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7F844D-65CF-16D1-65A1-F6F780562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D2D691-8A7E-6FAC-2CFB-EEDD9D492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1FA4EF-8920-9901-C476-09C40C771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8535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456306-C8BC-A76D-E3D1-E893342EF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Excel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722945-E11E-F258-10A3-DD80D0E6A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Second nutshell example additionally shows how to rotate text in cells</a:t>
            </a:r>
          </a:p>
          <a:p>
            <a:r>
              <a:rPr lang="en-GB" dirty="0"/>
              <a:t>Setting various Hyperlinks, URL, file and spreadsheet</a:t>
            </a:r>
          </a:p>
          <a:p>
            <a:r>
              <a:rPr lang="en-GB" dirty="0"/>
              <a:t>Merging cells</a:t>
            </a:r>
          </a:p>
          <a:p>
            <a:r>
              <a:rPr lang="en-GB" dirty="0"/>
              <a:t>Setting Print Area of a spreadsheet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748853-A965-D5E1-359A-98F47962A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A2D4AA-57B2-D552-E41C-20846D2EA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4BC70C-291E-11BD-B9D1-CD907063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3651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79D5D1-2771-D8D5-31EE-A3D0319C6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Excel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AD2550-02FD-166A-26E0-F2EBBAEC0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Third nutshell example shows how to generate random numbers in a given range</a:t>
            </a:r>
          </a:p>
          <a:p>
            <a:r>
              <a:rPr lang="en-GB" dirty="0"/>
              <a:t>Performing basic calculations, addition, multiplication, sum and count</a:t>
            </a:r>
          </a:p>
          <a:p>
            <a:r>
              <a:rPr lang="en-GB" dirty="0"/>
              <a:t>Setting complex formulars, </a:t>
            </a:r>
            <a:r>
              <a:rPr lang="en-GB" dirty="0" err="1"/>
              <a:t>countif</a:t>
            </a:r>
            <a:r>
              <a:rPr lang="en-GB" dirty="0"/>
              <a:t>, mean, average and standard deviation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384B52-23B8-7EFA-9337-BD39A96B5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A2ADFF-C8C6-4A73-96FD-79644930B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B4D00C-DBA1-30F5-6543-0BE26D0D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9405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F32F5A4-DD3A-9F78-C2BD-1694CCFE2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505883"/>
          </a:xfrm>
        </p:spPr>
        <p:txBody>
          <a:bodyPr anchor="ctr">
            <a:normAutofit/>
          </a:bodyPr>
          <a:lstStyle/>
          <a:p>
            <a:r>
              <a:rPr lang="en-GB" sz="5200" dirty="0"/>
              <a:t>Planned Timetable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1BAB62-5126-7ED1-E947-05B0441D6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Winter Semester 2023</a:t>
            </a:r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BE598D1-749C-2F60-D3A5-7AAD40359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AT"/>
              <a:t>Florian Frcena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5CD9DA-3702-7F6E-B36C-F9F1F3B55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13</a:t>
            </a:fld>
            <a:endParaRPr lang="de-AT"/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7D928141-892C-7C3B-7474-D34DBB67EED2}"/>
              </a:ext>
            </a:extLst>
          </p:cNvPr>
          <p:cNvGrpSpPr/>
          <p:nvPr/>
        </p:nvGrpSpPr>
        <p:grpSpPr>
          <a:xfrm>
            <a:off x="1953094" y="1011115"/>
            <a:ext cx="8492167" cy="5345235"/>
            <a:chOff x="1953095" y="1168514"/>
            <a:chExt cx="8282762" cy="5187836"/>
          </a:xfrm>
        </p:grpSpPr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528A19CA-8C48-6C71-7FBA-674B1FD2C7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53095" y="1168514"/>
              <a:ext cx="8282762" cy="5187836"/>
            </a:xfrm>
            <a:prstGeom prst="rect">
              <a:avLst/>
            </a:prstGeom>
          </p:spPr>
        </p:pic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A4645642-EC48-AEF3-A287-B66680C06F3F}"/>
                </a:ext>
              </a:extLst>
            </p:cNvPr>
            <p:cNvCxnSpPr>
              <a:cxnSpLocks/>
            </p:cNvCxnSpPr>
            <p:nvPr/>
          </p:nvCxnSpPr>
          <p:spPr>
            <a:xfrm>
              <a:off x="8319902" y="1850345"/>
              <a:ext cx="0" cy="431722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4104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D5D202-0947-0C49-BCAD-3CCF14B6D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Code Snippets</a:t>
            </a:r>
            <a:endParaRPr lang="en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3F21C1B-1734-651F-5AED-A80778F58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C22D68C-7161-4DE6-43CC-6B623D9F0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56D978-1834-5FE9-85BD-F838BC83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14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0022128-E375-FB0E-2C9D-611E10F4C1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7092"/>
            <a:ext cx="7821116" cy="235300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36B39A44-F1B1-4CCC-895F-CA8AC9E163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0558" y="3910063"/>
            <a:ext cx="7802064" cy="228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0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B2459F-A5BA-AA4E-C72A-08E6A77B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 of this seminar paper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221C04-97BE-C62A-43BF-19E17BF5D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Java Library Apache POI accessed via BSF4ooRexx to create and manipulate Microsoft Office files</a:t>
            </a:r>
          </a:p>
          <a:p>
            <a:r>
              <a:rPr lang="en-GB" dirty="0"/>
              <a:t>Microsoft Office applications include Microsoft Word, Microsoft PowerPoint and Microsoft Excel</a:t>
            </a:r>
          </a:p>
          <a:p>
            <a:r>
              <a:rPr lang="en-GB" dirty="0"/>
              <a:t>Creating BSF4ooRexx Nutshell Examples for Apache POI</a:t>
            </a:r>
          </a:p>
          <a:p>
            <a:r>
              <a:rPr lang="en-GB" dirty="0"/>
              <a:t>The Nutshell examples are coded in IntelliJ</a:t>
            </a:r>
          </a:p>
          <a:p>
            <a:endParaRPr lang="en-GB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CB638DC-03A0-7C1F-175E-DD854BDC6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CFDB8A-CE2B-785D-5D71-8ECCE4205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325136-0993-62D5-EE70-739EC870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978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CFF19C-0632-CB35-FBA5-5DF940C9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1462A8-1339-7887-9895-1112D2087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3</a:t>
            </a:fld>
            <a:endParaRPr lang="de-AT"/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ED1466AB-A4C6-DCB6-5F9C-283E5AA16611}"/>
              </a:ext>
            </a:extLst>
          </p:cNvPr>
          <p:cNvGrpSpPr/>
          <p:nvPr/>
        </p:nvGrpSpPr>
        <p:grpSpPr>
          <a:xfrm>
            <a:off x="516367" y="0"/>
            <a:ext cx="10617718" cy="6858000"/>
            <a:chOff x="516367" y="0"/>
            <a:chExt cx="10617718" cy="6858000"/>
          </a:xfrm>
        </p:grpSpPr>
        <p:pic>
          <p:nvPicPr>
            <p:cNvPr id="3" name="Grafik 2">
              <a:extLst>
                <a:ext uri="{FF2B5EF4-FFF2-40B4-BE49-F238E27FC236}">
                  <a16:creationId xmlns:a16="http://schemas.microsoft.com/office/drawing/2014/main" id="{FE35D483-8FF8-4EB0-300C-BEED7F235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6367" y="0"/>
              <a:ext cx="4825710" cy="6858000"/>
            </a:xfrm>
            <a:prstGeom prst="rect">
              <a:avLst/>
            </a:prstGeom>
          </p:spPr>
        </p:pic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4A5FBBEC-82DA-8998-BCD6-4CBC429FA1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42077" y="0"/>
              <a:ext cx="5792008" cy="543001"/>
            </a:xfrm>
            <a:prstGeom prst="rect">
              <a:avLst/>
            </a:prstGeom>
          </p:spPr>
        </p:pic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778241EB-CD1C-14C2-E0C6-94947ADD20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42077" y="543001"/>
              <a:ext cx="5792008" cy="63149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24991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539C5D-FA71-A0CC-CB92-24BBB0E24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Word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F13C1F-E7FF-E068-1CCF-1AF792910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nutshell example shows how to create a Word document</a:t>
            </a:r>
          </a:p>
          <a:p>
            <a:r>
              <a:rPr lang="en-GB" dirty="0"/>
              <a:t>Paragraph alignment and text setting</a:t>
            </a:r>
          </a:p>
          <a:p>
            <a:r>
              <a:rPr lang="en-GB" dirty="0"/>
              <a:t>Editing text within a paragraph</a:t>
            </a:r>
          </a:p>
          <a:p>
            <a:r>
              <a:rPr lang="en-GB" dirty="0"/>
              <a:t>Placing a paragraph at the top of the second page</a:t>
            </a:r>
          </a:p>
          <a:p>
            <a:r>
              <a:rPr lang="en-GB" dirty="0"/>
              <a:t>Saving the output file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6C8884-29EF-CC92-FE8B-D62593C1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A5A4D4-6FB1-5FB2-A302-F473F0201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BCB17A-E5A9-4259-3973-5BDFA76EC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1365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57C757-38B5-5008-BF27-43D24DE6A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Word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D304EB-ACD3-8D8D-C267-C486D6BBD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Second nutshell example additionally shows how to create a header and a table</a:t>
            </a:r>
          </a:p>
          <a:p>
            <a:r>
              <a:rPr lang="en-GB" dirty="0"/>
              <a:t>Creating a header and a footer on each page</a:t>
            </a:r>
          </a:p>
          <a:p>
            <a:r>
              <a:rPr lang="en-GB" dirty="0"/>
              <a:t>Place a paragraph in the header and footer and setting individual text</a:t>
            </a:r>
          </a:p>
          <a:p>
            <a:r>
              <a:rPr lang="en-GB" dirty="0"/>
              <a:t>Creating of a table</a:t>
            </a:r>
          </a:p>
          <a:p>
            <a:r>
              <a:rPr lang="en-GB" dirty="0"/>
              <a:t>Addressing individual table cells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BF78A6-7505-07BC-AE43-2FB243CC3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26364B-2965-5DC1-9875-5A40953FF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D8D02-261D-7E2A-263E-17E9DD3F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2739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663A81-5515-BE22-F922-6BA7F9607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Word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5382AA-F5F3-1185-73CB-8910BDF6C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Third nutshell example shows how to get access to previously created Microsoft Word Documents</a:t>
            </a:r>
          </a:p>
          <a:p>
            <a:r>
              <a:rPr lang="en-GB" dirty="0"/>
              <a:t>Extracting Text of another Word Document</a:t>
            </a:r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104E67-C195-FF19-5BFC-59CE99CEE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AFC1B9-249E-D0E2-871F-544ECD524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8F8609-CB33-4D90-15E6-9B183312A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2459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BB7E7-73C0-105C-BA19-FFD914405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PowerPoint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B99450-2CA7-314C-4630-424EAC604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Nutshell Example shows how to create a PowerPoint Presentation</a:t>
            </a:r>
          </a:p>
          <a:p>
            <a:r>
              <a:rPr lang="en-GB" dirty="0"/>
              <a:t>Creating Slides with existing layouts</a:t>
            </a:r>
          </a:p>
          <a:p>
            <a:r>
              <a:rPr lang="en-GB" dirty="0"/>
              <a:t>Accessing placeholder on slides</a:t>
            </a:r>
          </a:p>
          <a:p>
            <a:r>
              <a:rPr lang="en-GB" dirty="0"/>
              <a:t>Editing set text of paragraphs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B363D-5A24-6D97-51AB-540ADF148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7BF9C4-8413-57C2-153F-B2E83175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99F55E-9DA3-E6A6-B4EF-EEC6360D8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783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BBD85E-0964-00D0-83F9-119BCBCFC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PowerPoint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003793-79D9-B504-60BC-AFBADC8B3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Second nutshell example additionally shows how to create a hyperlink and a table within a textbox</a:t>
            </a:r>
          </a:p>
          <a:p>
            <a:r>
              <a:rPr lang="en-GB" dirty="0"/>
              <a:t>Setting a link to a previously set text</a:t>
            </a:r>
          </a:p>
          <a:p>
            <a:r>
              <a:rPr lang="en-GB" dirty="0"/>
              <a:t>Creating a custom textbox</a:t>
            </a:r>
          </a:p>
          <a:p>
            <a:r>
              <a:rPr lang="en-GB" dirty="0"/>
              <a:t>Creating a table within the textbox</a:t>
            </a:r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630C83-62F6-DAEC-E654-B959B6F03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22A69D-1348-FC7D-AC5D-96F4CFDD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3AEA9B-DC4F-D0D4-A780-3DF48C94F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7376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C9FAB4-5307-B2FA-7284-095EDC1AB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PowerPoint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B28E23-2FC6-CC14-A1E8-797DF246F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Third nutshell example shows how to get access to a previously created PowerPoint presentation</a:t>
            </a:r>
          </a:p>
          <a:p>
            <a:r>
              <a:rPr lang="en-GB" dirty="0"/>
              <a:t>Changing slide order</a:t>
            </a:r>
          </a:p>
          <a:p>
            <a:r>
              <a:rPr lang="en-GB" dirty="0"/>
              <a:t>Editing text of paragraphs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0B9BE6-0CD0-F9A6-12B2-8B251C7EE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Winter Semester 2023</a:t>
            </a:r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F5C002-62A0-E0BD-4E03-795814CC1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Florian Frcena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758325-68CB-7FAA-3ABD-61B0C7AB6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BB7D-3054-4F76-9B05-1A7E831BF118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2382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426</Words>
  <Application>Microsoft Office PowerPoint</Application>
  <PresentationFormat>Breitbild</PresentationFormat>
  <Paragraphs>93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</vt:lpstr>
      <vt:lpstr>BSF4ooRexx/Java: Apache POI</vt:lpstr>
      <vt:lpstr>Content of this seminar paper</vt:lpstr>
      <vt:lpstr>PowerPoint-Präsentation</vt:lpstr>
      <vt:lpstr>Microsoft Word</vt:lpstr>
      <vt:lpstr>Microsoft Word</vt:lpstr>
      <vt:lpstr>Microsoft Word</vt:lpstr>
      <vt:lpstr>Microsoft PowerPoint</vt:lpstr>
      <vt:lpstr>Microsoft PowerPoint</vt:lpstr>
      <vt:lpstr>Microsoft PowerPoint</vt:lpstr>
      <vt:lpstr>Microsoft Excel</vt:lpstr>
      <vt:lpstr>Microsoft Excel</vt:lpstr>
      <vt:lpstr>Microsoft Excel</vt:lpstr>
      <vt:lpstr>Planned Timetable</vt:lpstr>
      <vt:lpstr>Code Snippets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BSF4ooRexx/Java: Appache POI</dc:title>
  <dc:creator>Florian Frcena</dc:creator>
  <cp:lastModifiedBy>Florian Frcena</cp:lastModifiedBy>
  <cp:revision>4</cp:revision>
  <dcterms:created xsi:type="dcterms:W3CDTF">2023-10-18T11:06:26Z</dcterms:created>
  <dcterms:modified xsi:type="dcterms:W3CDTF">2023-11-30T08:19:03Z</dcterms:modified>
</cp:coreProperties>
</file>