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3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A8CAA-70A2-690E-825C-66916C35B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1AA257-CC23-5620-7DE5-BCD39324B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5C970-0DCE-0CB4-6D1D-AF302FEB7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2073-F391-40E5-972B-039AF5523602}" type="datetimeFigureOut">
              <a:rPr lang="de-AT" smtClean="0"/>
              <a:t>05.11.2023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B3219-5316-369F-B25B-DA6CFC6EA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B2546-29E9-8C06-2103-EC9A7FCC5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AF8D4-3CDA-4A31-8E33-090B79DAEA0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204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64B13-794F-6ABB-0F4B-D661BE43F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06CF07-4A9F-8040-5398-1F9129FD2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BFD28-21BA-BAD4-B7A2-BC3EE775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2073-F391-40E5-972B-039AF5523602}" type="datetimeFigureOut">
              <a:rPr lang="de-AT" smtClean="0"/>
              <a:t>05.11.2023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9A531-B43B-9766-4CC5-A22F437A1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4E03D-5A99-577D-3104-3CE52F7E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AF8D4-3CDA-4A31-8E33-090B79DAEA0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963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CBDE22-B201-B22D-E25A-E1B95B8651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AAD02-E096-75ED-44D3-97F83AB80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C5820-C049-E91F-DD14-ADFEB8887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2073-F391-40E5-972B-039AF5523602}" type="datetimeFigureOut">
              <a:rPr lang="de-AT" smtClean="0"/>
              <a:t>05.11.2023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4C998-C295-A22B-38F7-A6887829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3C3D7-5F79-E15E-4745-6C0AB8038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AF8D4-3CDA-4A31-8E33-090B79DAEA0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057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D32E5-5BF6-F39F-ECF1-71C52C061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07FD7-5553-1123-758A-F10BBFBD8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67E10-1157-FC3B-1BFE-91D27FCDE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2073-F391-40E5-972B-039AF5523602}" type="datetimeFigureOut">
              <a:rPr lang="de-AT" smtClean="0"/>
              <a:t>05.11.2023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E2D82-CFEA-9213-DF11-9F8E703AC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6D2D1-D87A-854B-517E-C444ABE3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AF8D4-3CDA-4A31-8E33-090B79DAEA0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10224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7081-A8DA-6948-9662-6AC82E1D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24BB2-7A4F-1C76-3B7F-9380ED477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BF083-3F93-6F65-AFA8-0F035D8C0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2073-F391-40E5-972B-039AF5523602}" type="datetimeFigureOut">
              <a:rPr lang="de-AT" smtClean="0"/>
              <a:t>05.11.2023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00167-92F3-32E0-4D70-DDDF52B31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A7DDD-CB0D-D0A3-21A0-A3139904A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AF8D4-3CDA-4A31-8E33-090B79DAEA0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5309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92522-4DBE-DEE1-4BDD-79C72D802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56C28-7502-1D92-F746-22F8D9DC4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6AE172-C3EC-CED2-2A7D-C2A541CD5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42D0F2-3A9A-9DA7-9AB3-BAE628C70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2073-F391-40E5-972B-039AF5523602}" type="datetimeFigureOut">
              <a:rPr lang="de-AT" smtClean="0"/>
              <a:t>05.11.2023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FF8BF-5103-0026-407C-6FFB0495B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F05B5-2968-00A3-4DBC-C2430CB38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AF8D4-3CDA-4A31-8E33-090B79DAEA0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54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E45DE-42D9-7591-5149-E2397ED3D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8E71F-1F5B-D859-232F-C964EF5C4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1D300D-AE59-5383-81EF-7C3E76354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217528-2BCE-5172-A311-B0E4113E00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893586-FCCF-8F3C-73B2-0BAB580C58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307583-3AC0-11AA-CE51-369BBE7FD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2073-F391-40E5-972B-039AF5523602}" type="datetimeFigureOut">
              <a:rPr lang="de-AT" smtClean="0"/>
              <a:t>05.11.2023</a:t>
            </a:fld>
            <a:endParaRPr lang="de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9FB59B-07B9-EFFF-D95B-3305873B6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FD17BD-FAA4-60CE-3DCF-79F4A1DCD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AF8D4-3CDA-4A31-8E33-090B79DAEA0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036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45F7F-C851-1027-7175-44260871D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85B13B-7712-E150-A65E-7FD85A80B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2073-F391-40E5-972B-039AF5523602}" type="datetimeFigureOut">
              <a:rPr lang="de-AT" smtClean="0"/>
              <a:t>05.11.2023</a:t>
            </a:fld>
            <a:endParaRPr lang="de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0011FB-5CCA-2D03-0F96-262190700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E12FB0-8321-DAF3-85DB-9A45913D2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AF8D4-3CDA-4A31-8E33-090B79DAEA0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70777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961C27-197D-A34D-9DF4-0DF391F77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2073-F391-40E5-972B-039AF5523602}" type="datetimeFigureOut">
              <a:rPr lang="de-AT" smtClean="0"/>
              <a:t>05.11.2023</a:t>
            </a:fld>
            <a:endParaRPr lang="de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CCE740-9E07-6C44-E9F3-D40165AC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CC39C-AE52-3613-6FFC-70975D956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AF8D4-3CDA-4A31-8E33-090B79DAEA0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94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51F52-E747-CC8B-2A9A-F212E9C4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B250E-6F86-1CE2-AC73-9B9C08853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F6AB45-3F41-4F8A-77B6-F70E1B1D5C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91CCDE-86AC-A259-B684-B612CD12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2073-F391-40E5-972B-039AF5523602}" type="datetimeFigureOut">
              <a:rPr lang="de-AT" smtClean="0"/>
              <a:t>05.11.2023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DF4D96-A769-81A4-0E72-C949E4E9B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12498-7CA2-0C77-036D-0301A9546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AF8D4-3CDA-4A31-8E33-090B79DAEA0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719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CEA30-7257-867F-DA4D-C749FFF1A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2C8504-D3C6-EC3E-00C5-BE29B9C2A9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F2E78A-571B-C161-46ED-3330FA93D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155FE-0A76-5A4E-A917-2DA3D4169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2073-F391-40E5-972B-039AF5523602}" type="datetimeFigureOut">
              <a:rPr lang="de-AT" smtClean="0"/>
              <a:t>05.11.2023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F944A-B6D2-BA0B-E0A6-81529E2EE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E92ED1-B692-A3E1-E455-933BEEFB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AF8D4-3CDA-4A31-8E33-090B79DAEA0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206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E35ADB-11E4-309A-D0D3-3D77A63EC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3DD75-F413-26B3-F051-46C19618D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AB5D7-AF4C-A719-959F-37546D3B1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F2073-F391-40E5-972B-039AF5523602}" type="datetimeFigureOut">
              <a:rPr lang="de-AT" smtClean="0"/>
              <a:t>05.11.2023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A9827-2E98-0E6E-E391-8B91A82CF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CF3B5-6912-ACF3-720E-FB751F03C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AF8D4-3CDA-4A31-8E33-090B79DAEA0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522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6290E7-2E3C-B0F9-0361-BEE98F7F8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63" y="91511"/>
            <a:ext cx="12099637" cy="6766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75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53FE70-24E0-B9A8-BB46-417F3F6D5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93" y="398444"/>
            <a:ext cx="11516013" cy="645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465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39FB95-4B86-04D4-CB8B-6812FE3C6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564" y="270961"/>
            <a:ext cx="11796871" cy="6587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012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Horakova, Sara</dc:creator>
  <cp:lastModifiedBy>Horakova, Sara</cp:lastModifiedBy>
  <cp:revision>1</cp:revision>
  <dcterms:created xsi:type="dcterms:W3CDTF">2023-11-04T23:45:44Z</dcterms:created>
  <dcterms:modified xsi:type="dcterms:W3CDTF">2023-11-04T23:55:00Z</dcterms:modified>
</cp:coreProperties>
</file>