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62" r:id="rId3"/>
    <p:sldId id="263" r:id="rId4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17" d="100"/>
          <a:sy n="117" d="100"/>
        </p:scale>
        <p:origin x="35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CA8CAA-70A2-690E-825C-66916C35BA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de-AT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F1AA257-CC23-5620-7DE5-BCD39324BC3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de-A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45C970-0DCE-0CB4-6D1D-AF302FEB7D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F2073-F391-40E5-972B-039AF5523602}" type="datetimeFigureOut">
              <a:rPr lang="de-AT" smtClean="0"/>
              <a:t>05.11.2023</a:t>
            </a:fld>
            <a:endParaRPr lang="de-A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1B3219-5316-369F-B25B-DA6CFC6EA0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9B2546-29E9-8C06-2103-EC9A7FCC55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AF8D4-3CDA-4A31-8E33-090B79DAEA0C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2820401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464B13-794F-6ABB-0F4B-D661BE43FD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AT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706CF07-4A9F-8040-5398-1F9129FD20C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A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1BFD28-21BA-BAD4-B7A2-BC3EE77586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F2073-F391-40E5-972B-039AF5523602}" type="datetimeFigureOut">
              <a:rPr lang="de-AT" smtClean="0"/>
              <a:t>05.11.2023</a:t>
            </a:fld>
            <a:endParaRPr lang="de-A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E9A531-B43B-9766-4CC5-A22F437A16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D4E03D-5A99-577D-3104-3CE52F7EB0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AF8D4-3CDA-4A31-8E33-090B79DAEA0C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5496342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BCBDE22-B201-B22D-E25A-E1B95B8651E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de-AT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50AAD02-E096-75ED-44D3-97F83AB80B7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A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29C5820-C049-E91F-DD14-ADFEB88872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F2073-F391-40E5-972B-039AF5523602}" type="datetimeFigureOut">
              <a:rPr lang="de-AT" smtClean="0"/>
              <a:t>05.11.2023</a:t>
            </a:fld>
            <a:endParaRPr lang="de-A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B4C998-C295-A22B-38F7-A68878292C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23C3D7-5F79-E15E-4745-6C0AB80381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AF8D4-3CDA-4A31-8E33-090B79DAEA0C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705753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BD32E5-5BF6-F39F-ECF1-71C52C0611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AT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707FD7-5553-1123-758A-F10BBFBD82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A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C67E10-1157-FC3B-1BFE-91D27FCDE3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F2073-F391-40E5-972B-039AF5523602}" type="datetimeFigureOut">
              <a:rPr lang="de-AT" smtClean="0"/>
              <a:t>05.11.2023</a:t>
            </a:fld>
            <a:endParaRPr lang="de-A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BE2D82-CFEA-9213-DF11-9F8E703AC8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66D2D1-D87A-854B-517E-C444ABE33D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AF8D4-3CDA-4A31-8E33-090B79DAEA0C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4102245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907081-A8DA-6948-9662-6AC82E1DE1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de-AT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4524BB2-7A4F-1C76-3B7F-9380ED477A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EBF083-3F93-6F65-AFA8-0F035D8C04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F2073-F391-40E5-972B-039AF5523602}" type="datetimeFigureOut">
              <a:rPr lang="de-AT" smtClean="0"/>
              <a:t>05.11.2023</a:t>
            </a:fld>
            <a:endParaRPr lang="de-A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C00167-92F3-32E0-4D70-DDDF52B314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31A7DDD-CB0D-D0A3-21A0-A3139904A7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AF8D4-3CDA-4A31-8E33-090B79DAEA0C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7530911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092522-4DBE-DEE1-4BDD-79C72D802E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AT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F56C28-7502-1D92-F746-22F8D9DC423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AT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46AE172-C3EC-CED2-2A7D-C2A541CD52D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AT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C42D0F2-3A9A-9DA7-9AB3-BAE628C701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F2073-F391-40E5-972B-039AF5523602}" type="datetimeFigureOut">
              <a:rPr lang="de-AT" smtClean="0"/>
              <a:t>05.11.2023</a:t>
            </a:fld>
            <a:endParaRPr lang="de-AT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7DFF8BF-5103-0026-407C-6FFB0495B1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D7F05B5-2968-00A3-4DBC-C2430CB384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AF8D4-3CDA-4A31-8E33-090B79DAEA0C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085471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AE45DE-42D9-7591-5149-E2397ED3D4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de-AT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C78E71F-1F5B-D859-232F-C964EF5C4A2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F1D300D-AE59-5383-81EF-7C3E76354CB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AT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D217528-2BCE-5172-A311-B0E4113E004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0893586-FCCF-8F3C-73B2-0BAB580C589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AT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B307583-3AC0-11AA-CE51-369BBE7FD8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F2073-F391-40E5-972B-039AF5523602}" type="datetimeFigureOut">
              <a:rPr lang="de-AT" smtClean="0"/>
              <a:t>05.11.2023</a:t>
            </a:fld>
            <a:endParaRPr lang="de-AT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19FB59B-07B9-EFFF-D95B-3305873B69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BFD17BD-FAA4-60CE-3DCF-79F4A1DCD7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AF8D4-3CDA-4A31-8E33-090B79DAEA0C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6303667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045F7F-C851-1027-7175-44260871DC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AT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885B13B-7712-E150-A65E-7FD85A80B8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F2073-F391-40E5-972B-039AF5523602}" type="datetimeFigureOut">
              <a:rPr lang="de-AT" smtClean="0"/>
              <a:t>05.11.2023</a:t>
            </a:fld>
            <a:endParaRPr lang="de-AT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10011FB-5CCA-2D03-0F96-2621907005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3E12FB0-8321-DAF3-85DB-9A45913D21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AF8D4-3CDA-4A31-8E33-090B79DAEA0C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5707770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1961C27-197D-A34D-9DF4-0DF391F775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F2073-F391-40E5-972B-039AF5523602}" type="datetimeFigureOut">
              <a:rPr lang="de-AT" smtClean="0"/>
              <a:t>05.11.2023</a:t>
            </a:fld>
            <a:endParaRPr lang="de-AT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0CCE740-9E07-6C44-E9F3-D40165AC7D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7ACC39C-AE52-3613-6FFC-70975D956E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AF8D4-3CDA-4A31-8E33-090B79DAEA0C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409484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D51F52-E747-CC8B-2A9A-F212E9C495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de-AT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CB250E-6F86-1CE2-AC73-9B9C088537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AT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6F6AB45-3F41-4F8A-77B6-F70E1B1D5CD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D91CCDE-86AC-A259-B684-B612CD12B1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F2073-F391-40E5-972B-039AF5523602}" type="datetimeFigureOut">
              <a:rPr lang="de-AT" smtClean="0"/>
              <a:t>05.11.2023</a:t>
            </a:fld>
            <a:endParaRPr lang="de-AT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8DF4D96-A769-81A4-0E72-C949E4E9BD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0612498-7CA2-0C77-036D-0301A95467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AF8D4-3CDA-4A31-8E33-090B79DAEA0C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0571991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7CEA30-7257-867F-DA4D-C749FFF1A1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de-AT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B2C8504-D3C6-EC3E-00C5-BE29B9C2A97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AT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6F2E78A-571B-C161-46ED-3330FA93D99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C8155FE-0A76-5A4E-A917-2DA3D4169C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F2073-F391-40E5-972B-039AF5523602}" type="datetimeFigureOut">
              <a:rPr lang="de-AT" smtClean="0"/>
              <a:t>05.11.2023</a:t>
            </a:fld>
            <a:endParaRPr lang="de-AT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14F944A-B6D2-BA0B-E0A6-81529E2EEF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7E92ED1-B692-A3E1-E455-933BEEFB30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AF8D4-3CDA-4A31-8E33-090B79DAEA0C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9220659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DE35ADB-11E4-309A-D0D3-3D77A63ECB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de-AT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363DD75-F413-26B3-F051-46C19618DBD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A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89AB5D7-AF4C-A719-959F-37546D3B119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4F2073-F391-40E5-972B-039AF5523602}" type="datetimeFigureOut">
              <a:rPr lang="de-AT" smtClean="0"/>
              <a:t>05.11.2023</a:t>
            </a:fld>
            <a:endParaRPr lang="de-A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9A9827-2E98-0E6E-E391-8B91A82CF75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A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1CF3B5-6912-ACF3-720E-FB751F03CB6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AAF8D4-3CDA-4A31-8E33-090B79DAEA0C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215225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4A6290E7-2E3C-B0F9-0361-BEE98F7F81A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363" y="91511"/>
            <a:ext cx="12099637" cy="67664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7758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2153FE70-24E0-B9A8-BB46-417F3F6D5F4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7993" y="398444"/>
            <a:ext cx="11516013" cy="64595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14653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A439FB95-4B86-04D4-CB8B-6812FE3C601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7564" y="270961"/>
            <a:ext cx="11796871" cy="65870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60126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Horakova, Sara</dc:creator>
  <cp:lastModifiedBy>Horakova, Sara</cp:lastModifiedBy>
  <cp:revision>1</cp:revision>
  <dcterms:created xsi:type="dcterms:W3CDTF">2023-11-04T23:45:44Z</dcterms:created>
  <dcterms:modified xsi:type="dcterms:W3CDTF">2023-11-04T23:55:00Z</dcterms:modified>
</cp:coreProperties>
</file>