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B554B6-58BD-4E23-9A48-1CA3FB0214FA}" v="14" dt="2023-10-18T14:26:35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Frcena" userId="b39241536acb1857" providerId="LiveId" clId="{7AB554B6-58BD-4E23-9A48-1CA3FB0214FA}"/>
    <pc:docChg chg="undo custSel addSld modSld">
      <pc:chgData name="Florian Frcena" userId="b39241536acb1857" providerId="LiveId" clId="{7AB554B6-58BD-4E23-9A48-1CA3FB0214FA}" dt="2023-10-18T17:02:39.266" v="1303" actId="14100"/>
      <pc:docMkLst>
        <pc:docMk/>
      </pc:docMkLst>
      <pc:sldChg chg="addSp delSp modSp new mod setBg addAnim delAnim">
        <pc:chgData name="Florian Frcena" userId="b39241536acb1857" providerId="LiveId" clId="{7AB554B6-58BD-4E23-9A48-1CA3FB0214FA}" dt="2023-10-18T17:01:11.248" v="1296" actId="26606"/>
        <pc:sldMkLst>
          <pc:docMk/>
          <pc:sldMk cId="3088218995" sldId="256"/>
        </pc:sldMkLst>
        <pc:spChg chg="mo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2" creationId="{825166A2-E735-2D1C-41BC-1383C7EC41AE}"/>
          </ac:spMkLst>
        </pc:spChg>
        <pc:spChg chg="mo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3" creationId="{7D83A910-ACA3-BF12-5F9D-890A86054907}"/>
          </ac:spMkLst>
        </pc:spChg>
        <pc:spChg chg="mod or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4" creationId="{105E6921-7B53-7C8E-B903-8C6C29B1DE58}"/>
          </ac:spMkLst>
        </pc:spChg>
        <pc:spChg chg="mo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5" creationId="{26843B9A-653A-D81D-2B0E-EB22E68111C5}"/>
          </ac:spMkLst>
        </pc:spChg>
        <pc:spChg chg="del">
          <ac:chgData name="Florian Frcena" userId="b39241536acb1857" providerId="LiveId" clId="{7AB554B6-58BD-4E23-9A48-1CA3FB0214FA}" dt="2023-10-18T11:12:07.271" v="100" actId="478"/>
          <ac:spMkLst>
            <pc:docMk/>
            <pc:sldMk cId="3088218995" sldId="256"/>
            <ac:spMk id="6" creationId="{F7D2E4F6-AAB3-138A-3120-80D50C583248}"/>
          </ac:spMkLst>
        </pc:spChg>
        <pc:spChg chg="add del">
          <ac:chgData name="Florian Frcena" userId="b39241536acb1857" providerId="LiveId" clId="{7AB554B6-58BD-4E23-9A48-1CA3FB0214FA}" dt="2023-10-18T14:10:12.856" v="1220" actId="26606"/>
          <ac:spMkLst>
            <pc:docMk/>
            <pc:sldMk cId="3088218995" sldId="256"/>
            <ac:spMk id="7" creationId="{1EADCAF8-8823-4E89-8612-21029831A4B2}"/>
          </ac:spMkLst>
        </pc:spChg>
        <pc:spChg chg="add del">
          <ac:chgData name="Florian Frcena" userId="b39241536acb1857" providerId="LiveId" clId="{7AB554B6-58BD-4E23-9A48-1CA3FB0214FA}" dt="2023-10-18T14:10:12.856" v="1220" actId="26606"/>
          <ac:spMkLst>
            <pc:docMk/>
            <pc:sldMk cId="3088218995" sldId="256"/>
            <ac:spMk id="8" creationId="{28CA07B2-0819-4B62-9425-7A52BBDD7070}"/>
          </ac:spMkLst>
        </pc:spChg>
        <pc:spChg chg="add del">
          <ac:chgData name="Florian Frcena" userId="b39241536acb1857" providerId="LiveId" clId="{7AB554B6-58BD-4E23-9A48-1CA3FB0214FA}" dt="2023-10-18T14:07:10.525" v="1203" actId="26606"/>
          <ac:spMkLst>
            <pc:docMk/>
            <pc:sldMk cId="3088218995" sldId="256"/>
            <ac:spMk id="10" creationId="{934F1179-B481-4F9E-BCA3-AFB972070F83}"/>
          </ac:spMkLst>
        </pc:spChg>
        <pc:spChg chg="add del">
          <ac:chgData name="Florian Frcena" userId="b39241536acb1857" providerId="LiveId" clId="{7AB554B6-58BD-4E23-9A48-1CA3FB0214FA}" dt="2023-10-18T15:02:18.902" v="1295" actId="26606"/>
          <ac:spMkLst>
            <pc:docMk/>
            <pc:sldMk cId="3088218995" sldId="256"/>
            <ac:spMk id="11" creationId="{FFD48BC7-DC40-47DE-87EE-9F4B6ECB9ABB}"/>
          </ac:spMkLst>
        </pc:spChg>
        <pc:spChg chg="add del">
          <ac:chgData name="Florian Frcena" userId="b39241536acb1857" providerId="LiveId" clId="{7AB554B6-58BD-4E23-9A48-1CA3FB0214FA}" dt="2023-10-18T14:07:10.525" v="1203" actId="26606"/>
          <ac:spMkLst>
            <pc:docMk/>
            <pc:sldMk cId="3088218995" sldId="256"/>
            <ac:spMk id="12" creationId="{827DC2C4-B485-428A-BF4A-472D2967F47F}"/>
          </ac:spMkLst>
        </pc:spChg>
        <pc:spChg chg="add del">
          <ac:chgData name="Florian Frcena" userId="b39241536acb1857" providerId="LiveId" clId="{7AB554B6-58BD-4E23-9A48-1CA3FB0214FA}" dt="2023-10-18T15:02:18.902" v="1295" actId="26606"/>
          <ac:spMkLst>
            <pc:docMk/>
            <pc:sldMk cId="3088218995" sldId="256"/>
            <ac:spMk id="13" creationId="{E502BBC7-2C76-46F3-BC24-5985BC13DB88}"/>
          </ac:spMkLst>
        </pc:spChg>
        <pc:spChg chg="add del">
          <ac:chgData name="Florian Frcena" userId="b39241536acb1857" providerId="LiveId" clId="{7AB554B6-58BD-4E23-9A48-1CA3FB0214FA}" dt="2023-10-18T14:07:10.525" v="1203" actId="26606"/>
          <ac:spMkLst>
            <pc:docMk/>
            <pc:sldMk cId="3088218995" sldId="256"/>
            <ac:spMk id="14" creationId="{EE04B5EB-F158-4507-90DD-BD23620C7CC9}"/>
          </ac:spMkLst>
        </pc:spChg>
        <pc:spChg chg="add del">
          <ac:chgData name="Florian Frcena" userId="b39241536acb1857" providerId="LiveId" clId="{7AB554B6-58BD-4E23-9A48-1CA3FB0214FA}" dt="2023-10-18T15:02:18.902" v="1295" actId="26606"/>
          <ac:spMkLst>
            <pc:docMk/>
            <pc:sldMk cId="3088218995" sldId="256"/>
            <ac:spMk id="15" creationId="{C7F28D52-2A5F-4D23-81AE-7CB8B591C7AF}"/>
          </ac:spMkLst>
        </pc:spChg>
        <pc:spChg chg="add del">
          <ac:chgData name="Florian Frcena" userId="b39241536acb1857" providerId="LiveId" clId="{7AB554B6-58BD-4E23-9A48-1CA3FB0214FA}" dt="2023-10-18T15:02:18.902" v="1295" actId="26606"/>
          <ac:spMkLst>
            <pc:docMk/>
            <pc:sldMk cId="3088218995" sldId="256"/>
            <ac:spMk id="16" creationId="{3629484E-3792-4B3D-89AD-7C8A1ED0E0D4}"/>
          </ac:spMkLst>
        </pc:spChg>
        <pc:spChg chg="ad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17" creationId="{FFD48BC7-DC40-47DE-87EE-9F4B6ECB9ABB}"/>
          </ac:spMkLst>
        </pc:spChg>
        <pc:spChg chg="ad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18" creationId="{E502BBC7-2C76-46F3-BC24-5985BC13DB88}"/>
          </ac:spMkLst>
        </pc:spChg>
        <pc:spChg chg="ad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19" creationId="{C7F28D52-2A5F-4D23-81AE-7CB8B591C7AF}"/>
          </ac:spMkLst>
        </pc:spChg>
        <pc:spChg chg="add">
          <ac:chgData name="Florian Frcena" userId="b39241536acb1857" providerId="LiveId" clId="{7AB554B6-58BD-4E23-9A48-1CA3FB0214FA}" dt="2023-10-18T17:01:11.248" v="1296" actId="26606"/>
          <ac:spMkLst>
            <pc:docMk/>
            <pc:sldMk cId="3088218995" sldId="256"/>
            <ac:spMk id="20" creationId="{3629484E-3792-4B3D-89AD-7C8A1ED0E0D4}"/>
          </ac:spMkLst>
        </pc:spChg>
        <pc:spChg chg="add del">
          <ac:chgData name="Florian Frcena" userId="b39241536acb1857" providerId="LiveId" clId="{7AB554B6-58BD-4E23-9A48-1CA3FB0214FA}" dt="2023-10-18T14:10:11.928" v="1219" actId="26606"/>
          <ac:spMkLst>
            <pc:docMk/>
            <pc:sldMk cId="3088218995" sldId="256"/>
            <ac:spMk id="26" creationId="{943CAA20-3569-4189-9E48-239A229A86CA}"/>
          </ac:spMkLst>
        </pc:spChg>
        <pc:spChg chg="add del">
          <ac:chgData name="Florian Frcena" userId="b39241536acb1857" providerId="LiveId" clId="{7AB554B6-58BD-4E23-9A48-1CA3FB0214FA}" dt="2023-10-18T14:10:11.928" v="1219" actId="26606"/>
          <ac:spMkLst>
            <pc:docMk/>
            <pc:sldMk cId="3088218995" sldId="256"/>
            <ac:spMk id="28" creationId="{DA542B6D-E775-4832-91DC-2D20F857813A}"/>
          </ac:spMkLst>
        </pc:spChg>
        <pc:spChg chg="add del">
          <ac:chgData name="Florian Frcena" userId="b39241536acb1857" providerId="LiveId" clId="{7AB554B6-58BD-4E23-9A48-1CA3FB0214FA}" dt="2023-10-18T14:10:09.467" v="1218" actId="26606"/>
          <ac:spMkLst>
            <pc:docMk/>
            <pc:sldMk cId="3088218995" sldId="256"/>
            <ac:spMk id="33" creationId="{943CAA20-3569-4189-9E48-239A229A86CA}"/>
          </ac:spMkLst>
        </pc:spChg>
        <pc:spChg chg="add del">
          <ac:chgData name="Florian Frcena" userId="b39241536acb1857" providerId="LiveId" clId="{7AB554B6-58BD-4E23-9A48-1CA3FB0214FA}" dt="2023-10-18T14:10:09.467" v="1218" actId="26606"/>
          <ac:spMkLst>
            <pc:docMk/>
            <pc:sldMk cId="3088218995" sldId="256"/>
            <ac:spMk id="35" creationId="{DA542B6D-E775-4832-91DC-2D20F857813A}"/>
          </ac:spMkLst>
        </pc:spChg>
        <pc:grpChg chg="add del">
          <ac:chgData name="Florian Frcena" userId="b39241536acb1857" providerId="LiveId" clId="{7AB554B6-58BD-4E23-9A48-1CA3FB0214FA}" dt="2023-10-18T14:10:12.856" v="1220" actId="26606"/>
          <ac:grpSpMkLst>
            <pc:docMk/>
            <pc:sldMk cId="3088218995" sldId="256"/>
            <ac:grpSpMk id="9" creationId="{DA02BEE4-A5D4-40AF-882D-49D34B086FFF}"/>
          </ac:grpSpMkLst>
        </pc:grpChg>
      </pc:sldChg>
      <pc:sldChg chg="addSp delSp modSp new mod setBg">
        <pc:chgData name="Florian Frcena" userId="b39241536acb1857" providerId="LiveId" clId="{7AB554B6-58BD-4E23-9A48-1CA3FB0214FA}" dt="2023-10-18T17:02:04.621" v="1300" actId="1076"/>
        <pc:sldMkLst>
          <pc:docMk/>
          <pc:sldMk cId="1219784101" sldId="257"/>
        </pc:sldMkLst>
        <pc:spChg chg="mod">
          <ac:chgData name="Florian Frcena" userId="b39241536acb1857" providerId="LiveId" clId="{7AB554B6-58BD-4E23-9A48-1CA3FB0214FA}" dt="2023-10-18T17:02:04.621" v="1300" actId="1076"/>
          <ac:spMkLst>
            <pc:docMk/>
            <pc:sldMk cId="1219784101" sldId="257"/>
            <ac:spMk id="2" creationId="{97B2459F-A5BA-AA4E-C72A-08E6A77B372E}"/>
          </ac:spMkLst>
        </pc:spChg>
        <pc:spChg chg="mod">
          <ac:chgData name="Florian Frcena" userId="b39241536acb1857" providerId="LiveId" clId="{7AB554B6-58BD-4E23-9A48-1CA3FB0214FA}" dt="2023-10-18T17:01:30.105" v="1298" actId="26606"/>
          <ac:spMkLst>
            <pc:docMk/>
            <pc:sldMk cId="1219784101" sldId="257"/>
            <ac:spMk id="3" creationId="{B7221C04-97BE-C62A-43BF-19E17BF5DD13}"/>
          </ac:spMkLst>
        </pc:spChg>
        <pc:spChg chg="mod ord">
          <ac:chgData name="Florian Frcena" userId="b39241536acb1857" providerId="LiveId" clId="{7AB554B6-58BD-4E23-9A48-1CA3FB0214FA}" dt="2023-10-18T17:01:30.105" v="1298" actId="26606"/>
          <ac:spMkLst>
            <pc:docMk/>
            <pc:sldMk cId="1219784101" sldId="257"/>
            <ac:spMk id="4" creationId="{CCB638DC-03A0-7C1F-175E-DD854BDC66A5}"/>
          </ac:spMkLst>
        </pc:spChg>
        <pc:spChg chg="mod">
          <ac:chgData name="Florian Frcena" userId="b39241536acb1857" providerId="LiveId" clId="{7AB554B6-58BD-4E23-9A48-1CA3FB0214FA}" dt="2023-10-18T17:01:30.105" v="1298" actId="26606"/>
          <ac:spMkLst>
            <pc:docMk/>
            <pc:sldMk cId="1219784101" sldId="257"/>
            <ac:spMk id="5" creationId="{C0CFDB8A-CE2B-785D-5D71-8ECCE4205869}"/>
          </ac:spMkLst>
        </pc:spChg>
        <pc:spChg chg="del">
          <ac:chgData name="Florian Frcena" userId="b39241536acb1857" providerId="LiveId" clId="{7AB554B6-58BD-4E23-9A48-1CA3FB0214FA}" dt="2023-10-18T11:12:53.187" v="158" actId="478"/>
          <ac:spMkLst>
            <pc:docMk/>
            <pc:sldMk cId="1219784101" sldId="257"/>
            <ac:spMk id="6" creationId="{67A2B65E-7BEF-7340-7EB2-6418BA9EEA0C}"/>
          </ac:spMkLst>
        </pc:spChg>
        <pc:spChg chg="add del">
          <ac:chgData name="Florian Frcena" userId="b39241536acb1857" providerId="LiveId" clId="{7AB554B6-58BD-4E23-9A48-1CA3FB0214FA}" dt="2023-10-18T17:01:30.105" v="1298" actId="26606"/>
          <ac:spMkLst>
            <pc:docMk/>
            <pc:sldMk cId="1219784101" sldId="257"/>
            <ac:spMk id="10" creationId="{B6D861F1-F386-4A7D-A4BF-3BEB82DEBA86}"/>
          </ac:spMkLst>
        </pc:spChg>
        <pc:spChg chg="add del">
          <ac:chgData name="Florian Frcena" userId="b39241536acb1857" providerId="LiveId" clId="{7AB554B6-58BD-4E23-9A48-1CA3FB0214FA}" dt="2023-10-18T17:01:30.105" v="1298" actId="26606"/>
          <ac:spMkLst>
            <pc:docMk/>
            <pc:sldMk cId="1219784101" sldId="257"/>
            <ac:spMk id="12" creationId="{562DFC44-A40C-4573-9230-B3EDB3EC8EEB}"/>
          </ac:spMkLst>
        </pc:spChg>
        <pc:spChg chg="add del">
          <ac:chgData name="Florian Frcena" userId="b39241536acb1857" providerId="LiveId" clId="{7AB554B6-58BD-4E23-9A48-1CA3FB0214FA}" dt="2023-10-18T17:01:30.105" v="1298" actId="26606"/>
          <ac:spMkLst>
            <pc:docMk/>
            <pc:sldMk cId="1219784101" sldId="257"/>
            <ac:spMk id="14" creationId="{15589D35-CF9F-4DE9-A792-8571A09E9BC9}"/>
          </ac:spMkLst>
        </pc:spChg>
      </pc:sldChg>
      <pc:sldChg chg="addSp delSp modSp new mod setBg">
        <pc:chgData name="Florian Frcena" userId="b39241536acb1857" providerId="LiveId" clId="{7AB554B6-58BD-4E23-9A48-1CA3FB0214FA}" dt="2023-10-18T17:02:39.266" v="1303" actId="14100"/>
        <pc:sldMkLst>
          <pc:docMk/>
          <pc:sldMk cId="3524991994" sldId="258"/>
        </pc:sldMkLst>
        <pc:spChg chg="mod">
          <ac:chgData name="Florian Frcena" userId="b39241536acb1857" providerId="LiveId" clId="{7AB554B6-58BD-4E23-9A48-1CA3FB0214FA}" dt="2023-10-18T17:02:32.098" v="1301" actId="1076"/>
          <ac:spMkLst>
            <pc:docMk/>
            <pc:sldMk cId="3524991994" sldId="258"/>
            <ac:spMk id="2" creationId="{079CFAE3-C208-7477-BFD9-D87BFBB2BA56}"/>
          </ac:spMkLst>
        </pc:spChg>
        <pc:spChg chg="add del mod">
          <ac:chgData name="Florian Frcena" userId="b39241536acb1857" providerId="LiveId" clId="{7AB554B6-58BD-4E23-9A48-1CA3FB0214FA}" dt="2023-10-18T17:02:39.266" v="1303" actId="14100"/>
          <ac:spMkLst>
            <pc:docMk/>
            <pc:sldMk cId="3524991994" sldId="258"/>
            <ac:spMk id="3" creationId="{CCFD73FB-BBF7-13A8-E0D9-4C6371C75967}"/>
          </ac:spMkLst>
        </pc:spChg>
        <pc:spChg chg="mod ord">
          <ac:chgData name="Florian Frcena" userId="b39241536acb1857" providerId="LiveId" clId="{7AB554B6-58BD-4E23-9A48-1CA3FB0214FA}" dt="2023-10-18T14:09:27.617" v="1217" actId="26606"/>
          <ac:spMkLst>
            <pc:docMk/>
            <pc:sldMk cId="3524991994" sldId="258"/>
            <ac:spMk id="4" creationId="{613635A5-57AB-7D40-FB95-6A5BF77141E2}"/>
          </ac:spMkLst>
        </pc:spChg>
        <pc:spChg chg="mod">
          <ac:chgData name="Florian Frcena" userId="b39241536acb1857" providerId="LiveId" clId="{7AB554B6-58BD-4E23-9A48-1CA3FB0214FA}" dt="2023-10-18T14:09:27.617" v="1217" actId="26606"/>
          <ac:spMkLst>
            <pc:docMk/>
            <pc:sldMk cId="3524991994" sldId="258"/>
            <ac:spMk id="5" creationId="{6ECFF19C-0632-CB35-FBA5-5DF940C91821}"/>
          </ac:spMkLst>
        </pc:spChg>
        <pc:spChg chg="del">
          <ac:chgData name="Florian Frcena" userId="b39241536acb1857" providerId="LiveId" clId="{7AB554B6-58BD-4E23-9A48-1CA3FB0214FA}" dt="2023-10-18T11:12:56.752" v="159" actId="478"/>
          <ac:spMkLst>
            <pc:docMk/>
            <pc:sldMk cId="3524991994" sldId="258"/>
            <ac:spMk id="6" creationId="{161C598E-E403-809F-C10E-84F67EC1DC25}"/>
          </ac:spMkLst>
        </pc:spChg>
        <pc:spChg chg="add del">
          <ac:chgData name="Florian Frcena" userId="b39241536acb1857" providerId="LiveId" clId="{7AB554B6-58BD-4E23-9A48-1CA3FB0214FA}" dt="2023-10-18T14:09:27.617" v="1217" actId="26606"/>
          <ac:spMkLst>
            <pc:docMk/>
            <pc:sldMk cId="3524991994" sldId="258"/>
            <ac:spMk id="11" creationId="{35DB3719-6FDC-4E5D-891D-FF40B7300F64}"/>
          </ac:spMkLst>
        </pc:spChg>
        <pc:spChg chg="add del">
          <ac:chgData name="Florian Frcena" userId="b39241536acb1857" providerId="LiveId" clId="{7AB554B6-58BD-4E23-9A48-1CA3FB0214FA}" dt="2023-10-18T14:09:27.617" v="1217" actId="26606"/>
          <ac:spMkLst>
            <pc:docMk/>
            <pc:sldMk cId="3524991994" sldId="258"/>
            <ac:spMk id="13" creationId="{E0CBAC23-2E3F-4A90-BA59-F8299F6A5439}"/>
          </ac:spMkLst>
        </pc:spChg>
        <pc:graphicFrameChg chg="add del">
          <ac:chgData name="Florian Frcena" userId="b39241536acb1857" providerId="LiveId" clId="{7AB554B6-58BD-4E23-9A48-1CA3FB0214FA}" dt="2023-10-18T14:09:27.617" v="1217" actId="26606"/>
          <ac:graphicFrameMkLst>
            <pc:docMk/>
            <pc:sldMk cId="3524991994" sldId="258"/>
            <ac:graphicFrameMk id="7" creationId="{A05C7078-8B12-C945-55FB-60258307318F}"/>
          </ac:graphicFrameMkLst>
        </pc:graphicFrameChg>
      </pc:sldChg>
      <pc:sldChg chg="addSp delSp modSp new mod setBg">
        <pc:chgData name="Florian Frcena" userId="b39241536acb1857" providerId="LiveId" clId="{7AB554B6-58BD-4E23-9A48-1CA3FB0214FA}" dt="2023-10-18T14:26:38.888" v="1226" actId="27918"/>
        <pc:sldMkLst>
          <pc:docMk/>
          <pc:sldMk cId="3354104891" sldId="259"/>
        </pc:sldMkLst>
        <pc:spChg chg="mod">
          <ac:chgData name="Florian Frcena" userId="b39241536acb1857" providerId="LiveId" clId="{7AB554B6-58BD-4E23-9A48-1CA3FB0214FA}" dt="2023-10-18T14:26:38.858" v="1225" actId="26606"/>
          <ac:spMkLst>
            <pc:docMk/>
            <pc:sldMk cId="3354104891" sldId="259"/>
            <ac:spMk id="2" creationId="{6F32F5A4-DD3A-9F78-C2BD-1694CCFE237D}"/>
          </ac:spMkLst>
        </pc:spChg>
        <pc:spChg chg="mod ord">
          <ac:chgData name="Florian Frcena" userId="b39241536acb1857" providerId="LiveId" clId="{7AB554B6-58BD-4E23-9A48-1CA3FB0214FA}" dt="2023-10-18T14:06:37.994" v="1200" actId="26606"/>
          <ac:spMkLst>
            <pc:docMk/>
            <pc:sldMk cId="3354104891" sldId="259"/>
            <ac:spMk id="3" creationId="{CBE598D1-749C-2F60-D3A5-7AAD40359895}"/>
          </ac:spMkLst>
        </pc:spChg>
        <pc:spChg chg="mod">
          <ac:chgData name="Florian Frcena" userId="b39241536acb1857" providerId="LiveId" clId="{7AB554B6-58BD-4E23-9A48-1CA3FB0214FA}" dt="2023-10-18T14:06:37.994" v="1200" actId="26606"/>
          <ac:spMkLst>
            <pc:docMk/>
            <pc:sldMk cId="3354104891" sldId="259"/>
            <ac:spMk id="4" creationId="{D21BAB62-5126-7ED1-E947-05B0441D635D}"/>
          </ac:spMkLst>
        </pc:spChg>
        <pc:spChg chg="del">
          <ac:chgData name="Florian Frcena" userId="b39241536acb1857" providerId="LiveId" clId="{7AB554B6-58BD-4E23-9A48-1CA3FB0214FA}" dt="2023-10-18T11:12:59.967" v="160" actId="478"/>
          <ac:spMkLst>
            <pc:docMk/>
            <pc:sldMk cId="3354104891" sldId="259"/>
            <ac:spMk id="5" creationId="{4F824A75-D7C6-AA2A-67E3-47F1CA8D6BD5}"/>
          </ac:spMkLst>
        </pc:spChg>
        <pc:spChg chg="add del">
          <ac:chgData name="Florian Frcena" userId="b39241536acb1857" providerId="LiveId" clId="{7AB554B6-58BD-4E23-9A48-1CA3FB0214FA}" dt="2023-10-18T14:26:38.858" v="1225" actId="26606"/>
          <ac:spMkLst>
            <pc:docMk/>
            <pc:sldMk cId="3354104891" sldId="259"/>
            <ac:spMk id="11" creationId="{53F29798-D584-4792-9B62-3F5F5C36D619}"/>
          </ac:spMkLst>
        </pc:spChg>
        <pc:spChg chg="add">
          <ac:chgData name="Florian Frcena" userId="b39241536acb1857" providerId="LiveId" clId="{7AB554B6-58BD-4E23-9A48-1CA3FB0214FA}" dt="2023-10-18T14:26:38.858" v="1225" actId="26606"/>
          <ac:spMkLst>
            <pc:docMk/>
            <pc:sldMk cId="3354104891" sldId="259"/>
            <ac:spMk id="16" creationId="{53F29798-D584-4792-9B62-3F5F5C36D619}"/>
          </ac:spMkLst>
        </pc:spChg>
        <pc:graphicFrameChg chg="add del mod">
          <ac:chgData name="Florian Frcena" userId="b39241536acb1857" providerId="LiveId" clId="{7AB554B6-58BD-4E23-9A48-1CA3FB0214FA}" dt="2023-10-18T14:26:19.213" v="1222" actId="478"/>
          <ac:graphicFrameMkLst>
            <pc:docMk/>
            <pc:sldMk cId="3354104891" sldId="259"/>
            <ac:graphicFrameMk id="6" creationId="{DD054684-A2F2-F5E7-62FA-F22C6E64A8FF}"/>
          </ac:graphicFrameMkLst>
        </pc:graphicFrameChg>
        <pc:graphicFrameChg chg="add mod">
          <ac:chgData name="Florian Frcena" userId="b39241536acb1857" providerId="LiveId" clId="{7AB554B6-58BD-4E23-9A48-1CA3FB0214FA}" dt="2023-10-18T14:26:38.858" v="1225" actId="26606"/>
          <ac:graphicFrameMkLst>
            <pc:docMk/>
            <pc:sldMk cId="3354104891" sldId="259"/>
            <ac:graphicFrameMk id="7" creationId="{DD054684-A2F2-F5E7-62FA-F22C6E64A8FF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Stard date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0">
                  <c:v>Topic selection</c:v>
                </c:pt>
                <c:pt idx="1">
                  <c:v>Research and Installation of Software</c:v>
                </c:pt>
                <c:pt idx="2">
                  <c:v>First presentation</c:v>
                </c:pt>
                <c:pt idx="3">
                  <c:v>Explanation of Installation and start of Word Nutshell Example</c:v>
                </c:pt>
                <c:pt idx="4">
                  <c:v>Second presentation</c:v>
                </c:pt>
                <c:pt idx="5">
                  <c:v>Finishing Word Nutshell Example and start of PowerPoint Nutshell Example</c:v>
                </c:pt>
                <c:pt idx="6">
                  <c:v>Third presentation</c:v>
                </c:pt>
                <c:pt idx="7">
                  <c:v>Finishing PowerPoint and Excel Nutshell Examples</c:v>
                </c:pt>
                <c:pt idx="8">
                  <c:v>Fourth presentation</c:v>
                </c:pt>
                <c:pt idx="9">
                  <c:v>Writing the Introduction and finalizing the paper</c:v>
                </c:pt>
                <c:pt idx="10">
                  <c:v>Fifth presentation</c:v>
                </c:pt>
                <c:pt idx="11">
                  <c:v>Paper Submission</c:v>
                </c:pt>
              </c:strCache>
            </c:strRef>
          </c:cat>
          <c:val>
            <c:numRef>
              <c:f>Tabelle1!$B$2:$B$13</c:f>
              <c:numCache>
                <c:formatCode>m/d/yyyy</c:formatCode>
                <c:ptCount val="12"/>
                <c:pt idx="0">
                  <c:v>45211</c:v>
                </c:pt>
                <c:pt idx="1">
                  <c:v>45212</c:v>
                </c:pt>
                <c:pt idx="2">
                  <c:v>45218</c:v>
                </c:pt>
                <c:pt idx="3">
                  <c:v>45219</c:v>
                </c:pt>
                <c:pt idx="4">
                  <c:v>45232</c:v>
                </c:pt>
                <c:pt idx="5">
                  <c:v>45233</c:v>
                </c:pt>
                <c:pt idx="6">
                  <c:v>45246</c:v>
                </c:pt>
                <c:pt idx="7">
                  <c:v>45247</c:v>
                </c:pt>
                <c:pt idx="8">
                  <c:v>45260</c:v>
                </c:pt>
                <c:pt idx="9">
                  <c:v>45261</c:v>
                </c:pt>
                <c:pt idx="10">
                  <c:v>45274</c:v>
                </c:pt>
                <c:pt idx="11">
                  <c:v>45274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F2-4E02-93DB-D0956E351ABF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Duration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Tabelle1!$C$2:$C$13</c:f>
              <c:numCache>
                <c:formatCode>0</c:formatCode>
                <c:ptCount val="12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3">
                  <c:v>12</c:v>
                </c:pt>
                <c:pt idx="4">
                  <c:v>1</c:v>
                </c:pt>
                <c:pt idx="5">
                  <c:v>12</c:v>
                </c:pt>
                <c:pt idx="6">
                  <c:v>1</c:v>
                </c:pt>
                <c:pt idx="7">
                  <c:v>12</c:v>
                </c:pt>
                <c:pt idx="8">
                  <c:v>1</c:v>
                </c:pt>
                <c:pt idx="9">
                  <c:v>12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F2-4E02-93DB-D0956E351A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36938943"/>
        <c:axId val="1892886127"/>
      </c:barChart>
      <c:catAx>
        <c:axId val="183693894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92886127"/>
        <c:crosses val="autoZero"/>
        <c:auto val="1"/>
        <c:lblAlgn val="ctr"/>
        <c:lblOffset val="100"/>
        <c:noMultiLvlLbl val="0"/>
      </c:catAx>
      <c:valAx>
        <c:axId val="1892886127"/>
        <c:scaling>
          <c:orientation val="minMax"/>
          <c:max val="45278"/>
          <c:min val="4521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36938943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F2DA0-33A3-43D3-BF9D-63F718C5E87F}" type="datetimeFigureOut">
              <a:rPr lang="de-AT" smtClean="0"/>
              <a:t>18.10.2023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71958-8A3E-4333-912F-5AB971271E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245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BCDCC-5A1D-1B88-89D3-AA7AE32F2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94B400-B25C-1C39-4406-31120B747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FEB1F-7326-3F2B-0ED5-BFA5CE78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7326-013D-42A0-A4D2-98340F6F8139}" type="datetime1">
              <a:rPr lang="de-AT" smtClean="0"/>
              <a:t>18.10.2023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C66D5E-A55C-2664-29CC-BFA2C870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93FE2-6C6F-15A7-3CBE-1EFA577C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187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91F9F-42E2-80B8-FC40-8798E5F4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E1BFE3-DF26-8749-BC1A-7883FEF32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B58166-667D-88EB-FA8F-D0D9DCEA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A373-15AC-4494-A606-89DF252A672D}" type="datetime1">
              <a:rPr lang="de-AT" smtClean="0"/>
              <a:t>18.10.2023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B2ACE9-E56A-DB02-6EA8-7C95E9C3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879BC8-42FA-DE27-CC67-DEBD259C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52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5B1E53C-5122-912A-B59A-8C6D6CEAC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295458-D98D-8CB6-2896-AD84DE15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80E67E-5FCA-D174-1C7D-09CBF294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52E3-FC96-4841-BB45-CFD18E990D9F}" type="datetime1">
              <a:rPr lang="de-AT" smtClean="0"/>
              <a:t>18.10.2023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6EE76-3666-507D-087F-6BFBB063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DC44D3-97C0-ECBC-5924-88CAA69D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642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6E23C-7C8E-31E0-B1EC-1FFEE93F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4E197-AA2B-716C-9F39-EB16995F1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AC416E-6D75-D893-5201-BF163361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5894-4422-4874-BCFF-8B5F380EE4E4}" type="datetime1">
              <a:rPr lang="de-AT" smtClean="0"/>
              <a:t>18.10.2023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A681A-FBB4-6386-EAAE-84670686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978DF2-377D-B6BA-83EE-878F7A51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32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9C35A-E90C-0587-D740-64F1F7A5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B219D1-6A40-A0FE-6A01-0FA1F48DC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EEC9BB-6569-90BE-0217-769D1810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8FB-2480-4901-8EB7-4AFB2387418E}" type="datetime1">
              <a:rPr lang="de-AT" smtClean="0"/>
              <a:t>18.10.2023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54E473-3A85-10DA-2892-35FCB3CE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8093F0-C78F-D387-AE8E-24413EDC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100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CCD9D-36C3-6DF4-18B7-20BC87E5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45A05D-C216-5F84-FD97-BF4FE6555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81955E-43C6-14C7-D96B-6E613AAC4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CC1803-3591-530B-6AFF-997DA114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5F61-70D1-410B-909F-53644901EC27}" type="datetime1">
              <a:rPr lang="de-AT" smtClean="0"/>
              <a:t>18.10.2023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90ED41-FEF7-917F-CF28-968D0339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8F5EBC-CB25-7E88-98D9-8872E7403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79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2AF59-CE9C-8643-46E6-0F5A72ED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A4C8B-EA02-13B4-B538-C35F4C4C8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CB1824-E372-FBBB-7999-057485E1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09DCD2-C956-6DEB-E14D-C4707D1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995809-C5E6-0F3D-4518-7A672DCD7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D3A516-D70C-180E-2DBB-AC8EB5C4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AD1E-78EA-40E0-8C8E-3F4D14D23A2C}" type="datetime1">
              <a:rPr lang="de-AT" smtClean="0"/>
              <a:t>18.10.2023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AA0BF0-8F6D-3AF6-EA31-E243E920F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48871A-F353-6398-92FF-60C0DF1F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537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1A1A6-F9EE-BA32-5771-ED20FB64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1C0E5E-9FD3-9FD2-40A0-D83DA59D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D70D-ED2E-4042-A93C-1197B5D5E051}" type="datetime1">
              <a:rPr lang="de-AT" smtClean="0"/>
              <a:t>18.10.2023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836334-5C4B-FD50-13D9-E1A110BE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2D2FA1-A191-DAE7-C774-779CD27F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0FB45F-9A2C-F682-19A6-9FE92A19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6E13-BE3F-409B-8158-5F11E430CE45}" type="datetime1">
              <a:rPr lang="de-AT" smtClean="0"/>
              <a:t>18.10.2023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16DB57-0D0D-7472-E0BF-3781FF00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14C967-8B60-88DC-9EC1-80196A64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03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26C4C-3A9F-65DC-584A-0EAAC9D1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84BD60-4C17-14D0-C8F8-3E74E67F1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BF2AF6-2EB3-6724-72C8-46017646B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D0D37E-2F1C-7546-303F-C8306215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9370-6C30-4583-A4D9-EB16C12B5E4C}" type="datetime1">
              <a:rPr lang="de-AT" smtClean="0"/>
              <a:t>18.10.2023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D4A10-648B-047D-258A-FAB54A28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9EB941-17BB-EA33-124C-9503C883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1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96C20-B3F6-BD55-6E60-DD912A85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9899E5-8D88-429E-360E-CC321B436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98808F-6FF4-25EC-C255-41AA93A84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7FAA49-669A-561E-B5D9-06AC272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B813-4B33-43C9-8951-C1573E22AF8D}" type="datetime1">
              <a:rPr lang="de-AT" smtClean="0"/>
              <a:t>18.10.2023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BA21D7-224F-E44E-EAD4-98E77761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9AE8C1-42A0-3705-1D3B-2BB46595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205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048170-C837-7185-03F1-555A3DAC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D1E5D-7978-73E0-853D-714AD8A0B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C01B3-FD9B-DD8F-491C-9B3881701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CCC25-3BF6-48FC-87A1-5FDEF473C2AD}" type="datetime1">
              <a:rPr lang="de-AT" smtClean="0"/>
              <a:t>18.10.2023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5BB09-F163-6D8C-DF92-75149C907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715912-982A-FE19-7D43-D2798ACA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97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3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5166A2-E735-2D1C-41BC-1383C7EC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de-AT" sz="7200"/>
              <a:t>BSF4ooRexx/Java: Appache POI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83A910-ACA3-BF12-5F9D-890A86054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/>
              <a:t>Cookbook with Nutshell Examples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843B9A-653A-D81D-2B0E-EB22E681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4163" y="6356350"/>
            <a:ext cx="116603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AT" sz="900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5E6921-7B53-7C8E-B903-8C6C29B1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</p:spTree>
    <p:extLst>
      <p:ext uri="{BB962C8B-B14F-4D97-AF65-F5344CB8AC3E}">
        <p14:creationId xmlns:p14="http://schemas.microsoft.com/office/powerpoint/2010/main" val="308821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2459F-A5BA-AA4E-C72A-08E6A77B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Content of this seminar paper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221C04-97BE-C62A-43BF-19E17BF5D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Java Library Apache POI accessed via BSF4ooRexx to create and manipulate Microsoft Office files</a:t>
            </a:r>
          </a:p>
          <a:p>
            <a:r>
              <a:rPr lang="en-GB" dirty="0"/>
              <a:t>Microsoft Office applications include Microsoft Word, Microsoft PowerPoint and Microsoft Excel</a:t>
            </a:r>
          </a:p>
          <a:p>
            <a:r>
              <a:rPr lang="en-GB" dirty="0"/>
              <a:t>Creating BSF4ooRexx Nutshell Examples for Apache POI</a:t>
            </a:r>
          </a:p>
          <a:p>
            <a:r>
              <a:rPr lang="en-GB" dirty="0"/>
              <a:t>The Nutshell examples are coded in </a:t>
            </a:r>
            <a:r>
              <a:rPr lang="en-GB" dirty="0" err="1"/>
              <a:t>InteliJ</a:t>
            </a:r>
            <a:endParaRPr lang="en-GB" dirty="0"/>
          </a:p>
          <a:p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B638DC-03A0-7C1F-175E-DD854BDC6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CFDB8A-CE2B-785D-5D71-8ECCE420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Winter Semester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1978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CFAE3-C208-7477-BFD9-D87BFBB2B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GB" dirty="0"/>
              <a:t>Structure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FD73FB-BBF7-13A8-E0D9-4C6371C7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9"/>
            <a:ext cx="10515600" cy="4673524"/>
          </a:xfrm>
        </p:spPr>
        <p:txBody>
          <a:bodyPr/>
          <a:lstStyle/>
          <a:p>
            <a:r>
              <a:rPr lang="en-GB" dirty="0"/>
              <a:t>Introduction: Explanation of Apache POI and BSF4ooRexx</a:t>
            </a:r>
          </a:p>
          <a:p>
            <a:r>
              <a:rPr lang="en-GB" dirty="0"/>
              <a:t>Installation: BSF4ooRexx850, Java Zulu JDK 1.8, </a:t>
            </a:r>
            <a:r>
              <a:rPr lang="en-GB" dirty="0" err="1"/>
              <a:t>InteliJ</a:t>
            </a:r>
            <a:r>
              <a:rPr lang="en-GB" dirty="0"/>
              <a:t> </a:t>
            </a:r>
            <a:r>
              <a:rPr lang="en-GB" dirty="0" err="1"/>
              <a:t>ooRexx</a:t>
            </a:r>
            <a:r>
              <a:rPr lang="en-GB" dirty="0"/>
              <a:t> Plugin 		  and Apache POI</a:t>
            </a:r>
          </a:p>
          <a:p>
            <a:r>
              <a:rPr lang="en-GB" dirty="0"/>
              <a:t>Microsoft Word: Explanation of the coded Nutshell Example</a:t>
            </a:r>
          </a:p>
          <a:p>
            <a:r>
              <a:rPr lang="en-GB" dirty="0"/>
              <a:t>Microsoft PowerPoint: Explanation of the coded Nutshell Example</a:t>
            </a:r>
          </a:p>
          <a:p>
            <a:r>
              <a:rPr lang="en-GB" dirty="0"/>
              <a:t>Microsoft Excel: Explanation of the coded Nutshell Example</a:t>
            </a:r>
          </a:p>
          <a:p>
            <a:r>
              <a:rPr lang="en-GB" dirty="0"/>
              <a:t>Conclusion</a:t>
            </a:r>
          </a:p>
          <a:p>
            <a:r>
              <a:rPr lang="en-GB" dirty="0"/>
              <a:t>Appendix: Entire code of all BSF4ooRexx Nutshell Examples and  	           	           Apache POI Jar files used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3635A5-57AB-7D40-FB95-6A5BF771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CFF19C-0632-CB35-FBA5-5DF940C9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Winter Semester 2023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9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32F5A4-DD3A-9F78-C2BD-1694CCFE2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lang="en-GB" sz="5200" dirty="0"/>
              <a:t>Planned Timetable</a:t>
            </a:r>
            <a:endParaRPr lang="en-GB" sz="520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1BAB62-5126-7ED1-E947-05B0441D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 dirty="0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BE598D1-749C-2F60-D3A5-7AAD4035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/>
              <a:t>Florian Frcena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DD054684-A2F2-F5E7-62FA-F22C6E64A8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448804"/>
              </p:ext>
            </p:extLst>
          </p:nvPr>
        </p:nvGraphicFramePr>
        <p:xfrm>
          <a:off x="838200" y="1845426"/>
          <a:ext cx="10512547" cy="4450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410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Breitbild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BSF4ooRexx/Java: Appache POI</vt:lpstr>
      <vt:lpstr>Content of this seminar paper</vt:lpstr>
      <vt:lpstr>Structure </vt:lpstr>
      <vt:lpstr>Planned Timetable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BSF4ooRexx/Java: Appache POI</dc:title>
  <dc:creator>Florian Frcena</dc:creator>
  <cp:lastModifiedBy>Florian Frcena</cp:lastModifiedBy>
  <cp:revision>1</cp:revision>
  <dcterms:created xsi:type="dcterms:W3CDTF">2023-10-18T11:06:26Z</dcterms:created>
  <dcterms:modified xsi:type="dcterms:W3CDTF">2023-10-18T17:02:41Z</dcterms:modified>
</cp:coreProperties>
</file>