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23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792DA-9D17-41C5-872C-D00A42125A4B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2D81F-F724-4DCC-A515-BE2AB4D1FF3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279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02D81F-F724-4DCC-A515-BE2AB4D1FF39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01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B684C6-7611-6202-5A58-40E0DDA14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C7B1D9C-439D-81D3-8110-833BAC588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E9898-1F4F-E730-C192-85B53274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A90DB-A56D-F3B6-26F1-81CB84AF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DC413-0A00-8596-AF31-6C778428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43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0C1774-F714-C557-AE24-21B69A42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762C53-7AA6-A8A4-6021-43B98DACA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2C1BF2-CD53-1338-73C5-44B1CD82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DFA2D9-0C1E-446F-16CF-FCF8997E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B6038A-2BDE-AE41-FE45-ADAA4F296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407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75DE42D-AA5E-67A2-94B3-A94073D3F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96CFB5-35AD-21F2-0A00-DCD318E7D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48180B-49FC-4809-CD08-9F6923D1D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710218-D651-876B-B5A1-8BABFC16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2D9299-335C-388A-42B6-759218B7B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667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D9915-5A9A-343D-7057-0780487D5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97E2DD-D997-A20B-AB01-6A86B1F68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CCCD55-4DD4-5737-7AE2-220488F5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8B0B91-4A2F-E459-62A2-F930EECC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3C5D7-2A6E-FE19-15CE-2BFBAB5D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57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F97FF-8FE5-D0FD-AE99-5C161A93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C3FD03-AA07-6847-15CD-373173717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E540D2-BBAF-9DE2-045C-3132D67A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871858-D007-8D7F-1619-53FB59C05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03F5EE-1415-986C-099F-B20ED560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819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D0DB5-8DB9-056E-00F4-E43FDBC2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A4BE1F-0ADA-1929-B28D-1E5A35E5F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6B07CF-D4F5-3194-E3FF-FD4440996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8D1B41-06CF-D9B8-F180-39A3F7F3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FFA4B1-1414-EAC5-E1BC-5CAF48FA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A520220-AFD8-84E0-D8FA-6BA20B3E8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808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D7C8E2-D312-E348-46AA-B01917834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4BF06B-AD67-B9AE-A4E8-314EFB4C2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0B68BB-3FB0-9B2E-C0B9-45EA82C0E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5300F14-936F-FA36-D78D-B14EC7A47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477D401-B6C2-BC06-E05A-9D875F222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CCCCB53-780D-7A26-3D50-12E804CE3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4F2640-19DA-C05F-054D-F64DE0A7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35FD4E-4413-2B61-E990-C615BA6D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24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01AF13-18EA-22A6-D0AE-1A6F31901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B197C7B-2DDB-99A9-C51D-C9F8308A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314E8E-9EF6-29DB-6872-35AD0BA5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757ACB4-589A-7793-57DC-3D404B6A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803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065921-D145-37CC-523A-391A5E81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6563C5-A331-D367-F7FA-93A7F9B44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75465A-B37F-64DA-7915-A790AB0B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6490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FFD119-63DA-2C3C-98EF-28A38C30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BE3A0D-3D76-7D37-2E94-D3563CEB4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605817-D978-632F-71F8-46EF0CA14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C2473B-D193-10DB-199B-50637C63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151B90-4A97-BC1B-2449-3589234D1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F72199-29FA-09B8-C7C5-4B4C43D22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91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D9087-7E73-19FD-91C3-A47260650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0C81376-55D1-5B85-6ACF-9C7A7BDF4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5636476-959A-5E5B-C9D9-059039DB7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1D590D-8A2D-6FA4-5C09-41FCD4E1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274D20-261F-DFA8-6291-4E2BECFCF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1EE7468-D6C6-288A-98B3-AA2E08C1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328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86F95D-49A4-8C34-4880-F0D43D536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8791FD-67ED-4E20-D197-8DFA897FE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28CB4E-A53E-9C27-D77D-8F78A21F8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B6F5-07B7-4F6E-80CC-CEB009266C71}" type="datetimeFigureOut">
              <a:rPr lang="de-AT" smtClean="0"/>
              <a:t>13.04.2023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C0BAF-5D64-B612-435E-B5A4A92DB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8AC130-9424-FE7E-F21D-6694082A3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822D-3946-4219-9313-BAB1BE66236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377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8F890DDF-D68A-1DDD-217D-79A52118892C}"/>
              </a:ext>
            </a:extLst>
          </p:cNvPr>
          <p:cNvSpPr/>
          <p:nvPr/>
        </p:nvSpPr>
        <p:spPr>
          <a:xfrm>
            <a:off x="0" y="5210212"/>
            <a:ext cx="12192000" cy="16711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06F00DC-056F-8C9C-E747-A1CFDD3AB670}"/>
              </a:ext>
            </a:extLst>
          </p:cNvPr>
          <p:cNvSpPr txBox="1"/>
          <p:nvPr/>
        </p:nvSpPr>
        <p:spPr>
          <a:xfrm>
            <a:off x="1498690" y="-2411844"/>
            <a:ext cx="7297947" cy="1086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700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</a:t>
            </a:r>
            <a:endParaRPr lang="de-AT" sz="700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CFF2E6-2DA2-84D2-4E72-5187C4D37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7663" y="1826612"/>
            <a:ext cx="4048478" cy="2387600"/>
          </a:xfrm>
        </p:spPr>
        <p:txBody>
          <a:bodyPr>
            <a:normAutofit/>
          </a:bodyPr>
          <a:lstStyle/>
          <a:p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An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Introduction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to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WEKA: The All in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One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3000" b="1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sz="3000" b="1" dirty="0">
                <a:latin typeface="Carlito" panose="020F0502020204030204" pitchFamily="34" charset="0"/>
                <a:cs typeface="Carlito" panose="020F0502020204030204" pitchFamily="34" charset="0"/>
              </a:rPr>
              <a:t> Learning Software in Java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D19E3C-AD6F-A2F2-B26D-601A44B15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9902" y="4093080"/>
            <a:ext cx="9144000" cy="6682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AT" sz="1600" dirty="0">
                <a:latin typeface="Carlito" panose="020F0502020204030204" pitchFamily="34" charset="0"/>
                <a:cs typeface="Carlito" panose="020F0502020204030204" pitchFamily="34" charset="0"/>
              </a:rPr>
              <a:t>By Jakov Pavic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AT" sz="1600" dirty="0">
                <a:latin typeface="Carlito" panose="020F0502020204030204" pitchFamily="34" charset="0"/>
                <a:cs typeface="Carlito" panose="020F0502020204030204" pitchFamily="34" charset="0"/>
              </a:rPr>
              <a:t>h11719023</a:t>
            </a:r>
          </a:p>
        </p:txBody>
      </p:sp>
      <p:sp>
        <p:nvSpPr>
          <p:cNvPr id="5" name="Flussdiagramm: Prozess 4">
            <a:extLst>
              <a:ext uri="{FF2B5EF4-FFF2-40B4-BE49-F238E27FC236}">
                <a16:creationId xmlns:a16="http://schemas.microsoft.com/office/drawing/2014/main" id="{50A266E0-AD62-29D1-5275-FA1C83D5F80C}"/>
              </a:ext>
            </a:extLst>
          </p:cNvPr>
          <p:cNvSpPr/>
          <p:nvPr/>
        </p:nvSpPr>
        <p:spPr>
          <a:xfrm>
            <a:off x="0" y="282006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lussdiagramm: Prozess 5">
            <a:extLst>
              <a:ext uri="{FF2B5EF4-FFF2-40B4-BE49-F238E27FC236}">
                <a16:creationId xmlns:a16="http://schemas.microsoft.com/office/drawing/2014/main" id="{F7D3558E-A383-4AFB-835D-FC0D252793DA}"/>
              </a:ext>
            </a:extLst>
          </p:cNvPr>
          <p:cNvSpPr/>
          <p:nvPr/>
        </p:nvSpPr>
        <p:spPr>
          <a:xfrm>
            <a:off x="9539106" y="-1"/>
            <a:ext cx="2652894" cy="688141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172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2822D7C-3C73-5758-766C-6212338C3CF0}"/>
              </a:ext>
            </a:extLst>
          </p:cNvPr>
          <p:cNvSpPr/>
          <p:nvPr/>
        </p:nvSpPr>
        <p:spPr>
          <a:xfrm>
            <a:off x="0" y="6667436"/>
            <a:ext cx="12192000" cy="213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80FAEA-6021-695B-E5EA-5607F0BD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72" y="-79546"/>
            <a:ext cx="9448800" cy="1325563"/>
          </a:xfrm>
        </p:spPr>
        <p:txBody>
          <a:bodyPr>
            <a:normAutofit/>
          </a:bodyPr>
          <a:lstStyle/>
          <a:p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Table </a:t>
            </a:r>
            <a:r>
              <a:rPr lang="de-AT" sz="4000" dirty="0" err="1">
                <a:latin typeface="Carlito" panose="020F0502020204030204" pitchFamily="34" charset="0"/>
                <a:cs typeface="Carlito" panose="020F0502020204030204" pitchFamily="34" charset="0"/>
              </a:rPr>
              <a:t>of</a:t>
            </a:r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FC5F74-AD79-D2CB-5176-D496C4748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449" y="921374"/>
            <a:ext cx="9569451" cy="5746063"/>
          </a:xfrm>
        </p:spPr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1.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Introduction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2.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Overview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: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3.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Overview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: WEKA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Graphical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User Interface (GUI)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Application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Programming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Interface (API)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3.3 Packages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4.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Preparation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Importing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Data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4.1.1 ARFF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4.1.2 CSV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4.1.3 JSON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4.2 Understanding Data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4.3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Cleaning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4.3 Data Integration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4.4 Data Transformation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5.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5.1.1 Linear Regression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Logistic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Regression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Decision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Tree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5.1.4 Random Forest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5.1.5 Support Vector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Machine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(SVM)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5.1.6 Naive Bayes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Algorithm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5.1.7 K-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Nearest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Neighbor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(5.1.8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Neural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Networks)</a:t>
            </a:r>
          </a:p>
          <a:p>
            <a:pPr marL="0" indent="0">
              <a:buNone/>
              <a:tabLst>
                <a:tab pos="536575" algn="l"/>
                <a:tab pos="1168400" algn="l"/>
                <a:tab pos="1257300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Unsupervised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Learning</a:t>
            </a:r>
          </a:p>
          <a:p>
            <a:pPr marL="0" indent="0">
              <a:buNone/>
              <a:tabLst>
                <a:tab pos="536575" algn="l"/>
                <a:tab pos="895350" algn="l"/>
                <a:tab pos="1168400" algn="l"/>
                <a:tab pos="1257300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	5.2.1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Principal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Component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Analysis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5.2.2 K-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Means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Clustering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Hierarchical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Clustering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5.2.4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Local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Outlier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Factor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(LOF)</a:t>
            </a:r>
            <a:endParaRPr lang="de-AT" b="1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5.2.5 Apriori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Algorithm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6. Data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Visualization</a:t>
            </a: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6.1 Bar Chart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6.2 Line Graph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6.3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Pie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Chart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6.4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Scatter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 Plot</a:t>
            </a:r>
          </a:p>
          <a:p>
            <a:pPr marL="0" indent="0">
              <a:buNone/>
              <a:tabLst>
                <a:tab pos="536575" algn="l"/>
              </a:tabLst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6.5 </a:t>
            </a:r>
            <a:r>
              <a:rPr lang="de-AT" dirty="0" err="1">
                <a:latin typeface="Carlito" panose="020F0502020204030204" pitchFamily="34" charset="0"/>
                <a:cs typeface="Carlito" panose="020F0502020204030204" pitchFamily="34" charset="0"/>
              </a:rPr>
              <a:t>Histogram</a:t>
            </a: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7. Summary</a:t>
            </a:r>
          </a:p>
          <a:p>
            <a:pPr marL="0" indent="0">
              <a:buNone/>
            </a:pPr>
            <a:r>
              <a:rPr lang="de-AT" dirty="0">
                <a:latin typeface="Carlito" panose="020F0502020204030204" pitchFamily="34" charset="0"/>
                <a:cs typeface="Carlito" panose="020F0502020204030204" pitchFamily="34" charset="0"/>
              </a:rPr>
              <a:t>8. References </a:t>
            </a:r>
          </a:p>
          <a:p>
            <a:pPr marL="457200" lvl="1" indent="0">
              <a:buNone/>
            </a:pPr>
            <a:endParaRPr lang="de-AT" dirty="0">
              <a:latin typeface="Carlito" panose="020F0502020204030204" pitchFamily="34" charset="0"/>
              <a:cs typeface="Carlito" panose="020F0502020204030204" pitchFamily="34" charset="0"/>
            </a:endParaRPr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645EBEAD-5A76-405F-206E-095059973DBB}"/>
              </a:ext>
            </a:extLst>
          </p:cNvPr>
          <p:cNvSpPr/>
          <p:nvPr/>
        </p:nvSpPr>
        <p:spPr>
          <a:xfrm>
            <a:off x="0" y="200649"/>
            <a:ext cx="253672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Prozess 5">
            <a:extLst>
              <a:ext uri="{FF2B5EF4-FFF2-40B4-BE49-F238E27FC236}">
                <a16:creationId xmlns:a16="http://schemas.microsoft.com/office/drawing/2014/main" id="{8A16B472-6FA5-88CF-8610-768BEB53340E}"/>
              </a:ext>
            </a:extLst>
          </p:cNvPr>
          <p:cNvSpPr/>
          <p:nvPr/>
        </p:nvSpPr>
        <p:spPr>
          <a:xfrm>
            <a:off x="9702472" y="0"/>
            <a:ext cx="2489528" cy="68781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6565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5F1E6ECF-60DE-507B-41E3-75C5D95848BA}"/>
              </a:ext>
            </a:extLst>
          </p:cNvPr>
          <p:cNvSpPr/>
          <p:nvPr/>
        </p:nvSpPr>
        <p:spPr>
          <a:xfrm>
            <a:off x="0" y="6325900"/>
            <a:ext cx="12192000" cy="5555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Flussdiagramm: Prozess 5">
            <a:extLst>
              <a:ext uri="{FF2B5EF4-FFF2-40B4-BE49-F238E27FC236}">
                <a16:creationId xmlns:a16="http://schemas.microsoft.com/office/drawing/2014/main" id="{8E4087E8-D27F-733F-608D-813804892DDC}"/>
              </a:ext>
            </a:extLst>
          </p:cNvPr>
          <p:cNvSpPr/>
          <p:nvPr/>
        </p:nvSpPr>
        <p:spPr>
          <a:xfrm>
            <a:off x="11503742" y="0"/>
            <a:ext cx="688258" cy="68781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C07F808-AEF5-14CF-C0BF-C53E3E5E5521}"/>
              </a:ext>
            </a:extLst>
          </p:cNvPr>
          <p:cNvSpPr txBox="1">
            <a:spLocks/>
          </p:cNvSpPr>
          <p:nvPr/>
        </p:nvSpPr>
        <p:spPr>
          <a:xfrm>
            <a:off x="1733550" y="206822"/>
            <a:ext cx="9448800" cy="799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4000" dirty="0">
                <a:latin typeface="Carlito" panose="020F0502020204030204" pitchFamily="34" charset="0"/>
                <a:cs typeface="Carlito" panose="020F0502020204030204" pitchFamily="34" charset="0"/>
              </a:rPr>
              <a:t>GANTT - Chart</a:t>
            </a:r>
          </a:p>
        </p:txBody>
      </p:sp>
      <p:sp>
        <p:nvSpPr>
          <p:cNvPr id="4" name="Flussdiagramm: Prozess 3">
            <a:extLst>
              <a:ext uri="{FF2B5EF4-FFF2-40B4-BE49-F238E27FC236}">
                <a16:creationId xmlns:a16="http://schemas.microsoft.com/office/drawing/2014/main" id="{079C4128-0148-AFDD-71ED-2A38C768829F}"/>
              </a:ext>
            </a:extLst>
          </p:cNvPr>
          <p:cNvSpPr/>
          <p:nvPr/>
        </p:nvSpPr>
        <p:spPr>
          <a:xfrm>
            <a:off x="0" y="206822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6" name="Grafik 15" descr="Ein Bild, das Diagramm enthält.&#10;&#10;Automatisch generierte Beschreibung">
            <a:extLst>
              <a:ext uri="{FF2B5EF4-FFF2-40B4-BE49-F238E27FC236}">
                <a16:creationId xmlns:a16="http://schemas.microsoft.com/office/drawing/2014/main" id="{B726B9B2-8215-3FA4-D137-F006380C8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973297"/>
            <a:ext cx="11988216" cy="526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973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94EEA-7F3D-65A8-ECA4-94EDB8A96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865" y="1858921"/>
            <a:ext cx="9144000" cy="2387600"/>
          </a:xfrm>
        </p:spPr>
        <p:txBody>
          <a:bodyPr>
            <a:normAutofit/>
          </a:bodyPr>
          <a:lstStyle/>
          <a:p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Thank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you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for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your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 </a:t>
            </a:r>
            <a:r>
              <a:rPr lang="de-AT" sz="7200" b="1" dirty="0" err="1">
                <a:latin typeface="Carlito" panose="020F0502020204030204" pitchFamily="34" charset="0"/>
                <a:cs typeface="Carlito" panose="020F0502020204030204" pitchFamily="34" charset="0"/>
              </a:rPr>
              <a:t>attention</a:t>
            </a:r>
            <a:r>
              <a:rPr lang="de-AT" sz="7200" b="1" dirty="0">
                <a:latin typeface="Carlito" panose="020F0502020204030204" pitchFamily="34" charset="0"/>
                <a:cs typeface="Carlito" panose="020F0502020204030204" pitchFamily="34" charset="0"/>
              </a:rPr>
              <a:t>!</a:t>
            </a:r>
          </a:p>
        </p:txBody>
      </p:sp>
      <p:sp>
        <p:nvSpPr>
          <p:cNvPr id="5" name="Flussdiagramm: Prozess 4">
            <a:extLst>
              <a:ext uri="{FF2B5EF4-FFF2-40B4-BE49-F238E27FC236}">
                <a16:creationId xmlns:a16="http://schemas.microsoft.com/office/drawing/2014/main" id="{14365150-37EC-B012-42E1-834F393E0145}"/>
              </a:ext>
            </a:extLst>
          </p:cNvPr>
          <p:cNvSpPr/>
          <p:nvPr/>
        </p:nvSpPr>
        <p:spPr>
          <a:xfrm>
            <a:off x="0" y="515209"/>
            <a:ext cx="1733550" cy="676275"/>
          </a:xfrm>
          <a:prstGeom prst="flowChartProcess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C40C91A-CDF4-49F1-6946-7C941BAB45F7}"/>
              </a:ext>
            </a:extLst>
          </p:cNvPr>
          <p:cNvSpPr/>
          <p:nvPr/>
        </p:nvSpPr>
        <p:spPr>
          <a:xfrm>
            <a:off x="0" y="4493811"/>
            <a:ext cx="12192000" cy="2387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Flussdiagramm: Prozess 5">
            <a:extLst>
              <a:ext uri="{FF2B5EF4-FFF2-40B4-BE49-F238E27FC236}">
                <a16:creationId xmlns:a16="http://schemas.microsoft.com/office/drawing/2014/main" id="{0837591C-65CD-5D26-0B20-5094F91CA090}"/>
              </a:ext>
            </a:extLst>
          </p:cNvPr>
          <p:cNvSpPr/>
          <p:nvPr/>
        </p:nvSpPr>
        <p:spPr>
          <a:xfrm>
            <a:off x="9539106" y="0"/>
            <a:ext cx="2652894" cy="691263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4274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4274 w 10000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4695 w 14695"/>
              <a:gd name="connsiteY3" fmla="*/ 10000 h 10000"/>
              <a:gd name="connsiteX4" fmla="*/ 0 w 14695"/>
              <a:gd name="connsiteY4" fmla="*/ 0 h 10000"/>
              <a:gd name="connsiteX0" fmla="*/ 0 w 14695"/>
              <a:gd name="connsiteY0" fmla="*/ 0 h 10000"/>
              <a:gd name="connsiteX1" fmla="*/ 14695 w 14695"/>
              <a:gd name="connsiteY1" fmla="*/ 0 h 10000"/>
              <a:gd name="connsiteX2" fmla="*/ 14695 w 14695"/>
              <a:gd name="connsiteY2" fmla="*/ 10000 h 10000"/>
              <a:gd name="connsiteX3" fmla="*/ 6120 w 14695"/>
              <a:gd name="connsiteY3" fmla="*/ 10000 h 10000"/>
              <a:gd name="connsiteX4" fmla="*/ 0 w 1469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95" h="10000">
                <a:moveTo>
                  <a:pt x="0" y="0"/>
                </a:moveTo>
                <a:lnTo>
                  <a:pt x="14695" y="0"/>
                </a:lnTo>
                <a:lnTo>
                  <a:pt x="14695" y="10000"/>
                </a:lnTo>
                <a:lnTo>
                  <a:pt x="6120" y="1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26293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Breitbild</PresentationFormat>
  <Paragraphs>47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Carlito</vt:lpstr>
      <vt:lpstr>Segoe UI Symbol</vt:lpstr>
      <vt:lpstr>Office</vt:lpstr>
      <vt:lpstr>An Introduction to WEKA: The All in One Machine Learning Software in Java</vt:lpstr>
      <vt:lpstr>Table of Contents</vt:lpstr>
      <vt:lpstr>PowerPoint-Präsentation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with JAVA - WEKA</dc:title>
  <dc:creator>Pavic, Jakov</dc:creator>
  <cp:lastModifiedBy>Pavic, Jakov</cp:lastModifiedBy>
  <cp:revision>45</cp:revision>
  <dcterms:created xsi:type="dcterms:W3CDTF">2023-03-21T10:15:16Z</dcterms:created>
  <dcterms:modified xsi:type="dcterms:W3CDTF">2023-04-13T07:03:03Z</dcterms:modified>
</cp:coreProperties>
</file>