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94"/>
    <p:restoredTop sz="94684"/>
  </p:normalViewPr>
  <p:slideViewPr>
    <p:cSldViewPr snapToGrid="0">
      <p:cViewPr varScale="1">
        <p:scale>
          <a:sx n="106" d="100"/>
          <a:sy n="106" d="100"/>
        </p:scale>
        <p:origin x="1032" y="1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DA724E-2B00-B533-488C-F0B79EDD67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6485062-2FF7-4266-047A-9E80AE61C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272E73-32FD-F0D3-72BD-88FF50BD44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62A5134-C5A6-F441-ABC2-413228D6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0A283A5-339A-85D7-3494-F350EA09C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9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DF2824-37A7-9260-4ADD-91BF020D18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B19A173-E1A9-6300-D990-0C7557FA2C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F7569A1-7E8D-8FC8-38CA-96D1B02C3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DC947E8-A630-810F-C0AE-03C253238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A12B61A-EA11-A8D3-827B-EA4B2FD77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702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4311FA54-FF18-1352-23F9-B9CE1A45BF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6ACC9BD-CB93-ABFB-6133-011408D0B6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02F014A-57E1-6466-6C02-5C69B2FE7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DFE78EA-2A0F-DE3F-1B53-5A81DA444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4989027-065E-FD30-8D1B-ECDABC2D3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15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0D4168-066A-27BA-CA52-56E219C99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77FA130-36BF-35DF-2652-A8AAF09D0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407F399-35B3-2E0C-C0E8-098DCEEB6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3BFE65-1325-B334-5BF0-C124BFEBF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13524C7-92E9-ECB6-EF96-5766D9198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189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63FF01-7779-5EF9-95D9-4103514F6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366707B-DCDF-AFB4-F4FB-CA51431F47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6F8352-ECFF-52CD-1AA3-20BC52462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89325B-9907-71AE-23FD-3A052E10C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EAECBE-E7BE-ADEA-E787-239B80F3E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687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7E0854-2C68-CE83-C5AB-8FE2A4DEA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FAD528F-864E-C201-CEC9-C0A3ED3FB7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FAE45C8-9AB4-6AF5-3ECD-905F8CC5A6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F3C84CC-FEC2-EBF4-EB96-EDB9B0782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9A5F562-AFD2-D3BB-09AA-BC09F8A7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942E01D-6690-727B-6290-BA2F470B4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627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6DBE0C-F88C-83C2-248B-FAF2EC1AD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7A61DF-8A9D-9662-6D45-7FBA8070CB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AD73287-BAE0-F9C2-7407-3B7BE43747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E0CBDC66-567D-47BF-EA15-4DAA3FBBEF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8CBABFB1-CAFA-4E24-A5EA-4FCBFA1895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F37BDE3-3095-BC84-A4DC-70E82BC2E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1F2E832-C9DF-BA65-BB5D-FAAC1C8E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96B158-D6FF-DC58-46A0-F3D4DEBAB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95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480B5F-F015-1BC1-E856-1CD98761C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537A0A01-AAF7-5A5F-9E3F-B94388B57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F97ADE2-60A4-5508-073D-7F072819C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25370F6-B656-D06B-FFC7-9A9897516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714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933AF5D-5BDB-844A-E4FA-AEBCB5E79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6EA8FD7-AA83-EDC5-C945-0CC21675F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F38B76F-3E20-9D88-C65D-E12C210384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123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E3FE32-5218-00A0-89EC-D7C4F110C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13F4EF-8C80-CA77-AA62-A9BD7A2AA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C7B64E3-4F35-5DBE-50DF-D5ABA43889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01D58D0-05E1-91BB-FBB9-AD59C149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461B90-FC40-0164-D7B9-9EE377B87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7B413F3-CCF8-DE9C-E1EC-44EDD3729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240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E36239-0ECC-FD77-3E4F-D30CEB82E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A385987-7AA3-60A8-D080-5EDB06622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FBBB07C-8F68-B8A6-3D3F-AF344D74F5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026DB94-4260-1F8F-CDC7-1637D0156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36D954B-97BA-C847-977F-AF2853A0A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0AFBA4-B1DE-BA5A-89F2-48413B2FE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03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F6285B7D-F2EE-5E9B-AD0D-C3282A23E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D04F245-9C98-E92F-318A-322F0FAA3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E7648C-E6EF-798B-80BD-4B7F6B12B6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F61AA-5A98-4049-A93E-477E5505141A}" type="datetimeFigureOut">
              <a:rPr lang="en-US" smtClean="0"/>
              <a:pPr/>
              <a:t>4/12/23</a:t>
            </a:fld>
            <a:endParaRPr lang="en-US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4F6CD2-A6B3-5FCE-24C0-FE703E1E9C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B466631-8EF5-DFC3-ED1D-368E0E787C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850FF-6169-4056-8077-06FFA93A5366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11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CF06B7-7BE4-CC6D-C2DB-5322CAB321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61237"/>
            <a:ext cx="9557084" cy="829451"/>
          </a:xfrm>
        </p:spPr>
        <p:txBody>
          <a:bodyPr>
            <a:noAutofit/>
          </a:bodyPr>
          <a:lstStyle/>
          <a:p>
            <a:r>
              <a:rPr lang="de-DE" sz="2400" b="1" dirty="0" err="1"/>
              <a:t>Comparison</a:t>
            </a:r>
            <a:r>
              <a:rPr lang="de-DE" sz="2400" b="1" dirty="0"/>
              <a:t> and Critical </a:t>
            </a:r>
            <a:r>
              <a:rPr lang="de-DE" sz="2400" b="1" dirty="0" err="1"/>
              <a:t>Comparison</a:t>
            </a:r>
            <a:r>
              <a:rPr lang="de-DE" sz="2400" b="1" dirty="0"/>
              <a:t> </a:t>
            </a:r>
            <a:r>
              <a:rPr lang="de-DE" sz="2400" b="1" dirty="0" err="1"/>
              <a:t>of</a:t>
            </a:r>
            <a:r>
              <a:rPr lang="de-DE" sz="2400" b="1" dirty="0"/>
              <a:t> </a:t>
            </a:r>
            <a:r>
              <a:rPr lang="de-DE" sz="2400" b="1" dirty="0" err="1"/>
              <a:t>Charges</a:t>
            </a:r>
            <a:r>
              <a:rPr lang="de-DE" sz="2400" b="1" dirty="0"/>
              <a:t> </a:t>
            </a:r>
            <a:r>
              <a:rPr lang="de-DE" sz="2400" b="1" dirty="0" err="1"/>
              <a:t>for</a:t>
            </a:r>
            <a:r>
              <a:rPr lang="de-DE" sz="2400" b="1" dirty="0"/>
              <a:t> NFC Payments </a:t>
            </a:r>
            <a:r>
              <a:rPr lang="de-DE" sz="2400" b="1" dirty="0" err="1"/>
              <a:t>Accounted</a:t>
            </a:r>
            <a:r>
              <a:rPr lang="de-DE" sz="2400" b="1" dirty="0"/>
              <a:t> </a:t>
            </a:r>
            <a:r>
              <a:rPr lang="de-DE" sz="2400" b="1" dirty="0" err="1"/>
              <a:t>by</a:t>
            </a:r>
            <a:r>
              <a:rPr lang="de-DE" sz="2400" b="1" dirty="0"/>
              <a:t> </a:t>
            </a:r>
            <a:r>
              <a:rPr lang="de-DE" sz="2400" b="1" dirty="0" err="1"/>
              <a:t>Credit</a:t>
            </a:r>
            <a:r>
              <a:rPr lang="de-DE" sz="2400" b="1" dirty="0"/>
              <a:t> Cards and Debit Cards </a:t>
            </a:r>
            <a:r>
              <a:rPr lang="de-DE" sz="2400" b="1" dirty="0" err="1"/>
              <a:t>Instead</a:t>
            </a:r>
            <a:r>
              <a:rPr lang="de-DE" sz="2400" b="1" dirty="0"/>
              <a:t> </a:t>
            </a:r>
            <a:r>
              <a:rPr lang="de-DE" sz="2400" b="1" dirty="0" err="1"/>
              <a:t>of</a:t>
            </a:r>
            <a:r>
              <a:rPr lang="de-DE" sz="2400" b="1" dirty="0"/>
              <a:t> </a:t>
            </a:r>
            <a:r>
              <a:rPr lang="de-DE" sz="2400" b="1" dirty="0" err="1"/>
              <a:t>Paying</a:t>
            </a:r>
            <a:r>
              <a:rPr lang="de-DE" sz="2400" b="1" dirty="0"/>
              <a:t> </a:t>
            </a:r>
            <a:r>
              <a:rPr lang="de-DE" sz="2400" b="1" dirty="0" err="1"/>
              <a:t>with</a:t>
            </a:r>
            <a:r>
              <a:rPr lang="de-DE" sz="2400" b="1" dirty="0"/>
              <a:t> Cash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E828ECD-533A-0E91-D7EF-F412DCE35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NFC Technology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2.1. Development and History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2.2. The functionality of NFC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2.3. Credit Card and Debit Card Overview</a:t>
            </a:r>
            <a:b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2.4. Mobile Payment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Fees and Charges Associated with NFC Payments Using Credit, Debit Cards, or Cash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3.1. Bank A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3.2. Bank B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3.3. </a:t>
            </a: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Bank C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3.4. Bank D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3.5. </a:t>
            </a: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Comparison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NFC Security and Privacy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4.1. NFC Security Risks and Threats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4.2. NFC Security Measures and Protocols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4.3. NFC Privacy Concerns and Solutions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en-GB" sz="1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Conclusion </a:t>
            </a:r>
            <a:endParaRPr lang="de-AT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32857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083063-8235-29AB-67CB-08E80CA31A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23014"/>
            <a:ext cx="3010786" cy="967674"/>
          </a:xfrm>
        </p:spPr>
        <p:txBody>
          <a:bodyPr>
            <a:normAutofit/>
          </a:bodyPr>
          <a:lstStyle/>
          <a:p>
            <a:r>
              <a:rPr lang="de-DE" sz="3600" dirty="0"/>
              <a:t>Gantt Chart</a:t>
            </a:r>
          </a:p>
        </p:txBody>
      </p:sp>
      <p:pic>
        <p:nvPicPr>
          <p:cNvPr id="5" name="Inhaltsplatzhalter 4">
            <a:extLst>
              <a:ext uri="{FF2B5EF4-FFF2-40B4-BE49-F238E27FC236}">
                <a16:creationId xmlns:a16="http://schemas.microsoft.com/office/drawing/2014/main" id="{20B64005-5FEA-F115-E2A0-66FA37CF79B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8200" y="1690688"/>
            <a:ext cx="8755433" cy="3665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2620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110</Words>
  <Application>Microsoft Macintosh PowerPoint</Application>
  <PresentationFormat>Breitbild</PresentationFormat>
  <Paragraphs>18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Comparison and Critical Comparison of Charges for NFC Payments Accounted by Credit Cards and Debit Cards Instead of Paying with Cash</vt:lpstr>
      <vt:lpstr>Gantt Chart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Vergleich und kritische Evaluierung der verrechneten Kosten beim Bezahlen über NFC mit Kreditkarten und Bankomatkarten anstatt mit Bargeld </dc:title>
  <dc:creator>Krijan, Bruno</dc:creator>
  <cp:lastModifiedBy>Krijan, Bruno</cp:lastModifiedBy>
  <cp:revision>12</cp:revision>
  <dcterms:created xsi:type="dcterms:W3CDTF">2023-03-22T21:39:54Z</dcterms:created>
  <dcterms:modified xsi:type="dcterms:W3CDTF">2023-04-12T20:32:16Z</dcterms:modified>
</cp:coreProperties>
</file>