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4"/>
    <p:restoredTop sz="94684"/>
  </p:normalViewPr>
  <p:slideViewPr>
    <p:cSldViewPr snapToGrid="0">
      <p:cViewPr varScale="1">
        <p:scale>
          <a:sx n="106" d="100"/>
          <a:sy n="106" d="100"/>
        </p:scale>
        <p:origin x="10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A724E-2B00-B533-488C-F0B79EDD6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485062-2FF7-4266-047A-9E80AE61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272E73-32FD-F0D3-72BD-88FF50BD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A5134-C5A6-F441-ABC2-413228D6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A283A5-339A-85D7-3494-F350EA09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F2824-37A7-9260-4ADD-91BF020D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19A173-E1A9-6300-D990-0C7557FA2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7569A1-7E8D-8FC8-38CA-96D1B02C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C947E8-A630-810F-C0AE-03C253238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2B61A-EA11-A8D3-827B-EA4B2FD7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0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11FA54-FF18-1352-23F9-B9CE1A45B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ACC9BD-CB93-ABFB-6133-011408D0B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2F014A-57E1-6466-6C02-5C69B2FE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FE78EA-2A0F-DE3F-1B53-5A81DA44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989027-065E-FD30-8D1B-ECDABC2D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D4168-066A-27BA-CA52-56E219C99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7FA130-36BF-35DF-2652-A8AAF09D0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7F399-35B3-2E0C-C0E8-098DCEEB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3BFE65-1325-B334-5BF0-C124BFEB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3524C7-92E9-ECB6-EF96-5766D919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3FF01-7779-5EF9-95D9-4103514F6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66707B-DCDF-AFB4-F4FB-CA51431F4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6F8352-ECFF-52CD-1AA3-20BC52462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89325B-9907-71AE-23FD-3A052E10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AECBE-E7BE-ADEA-E787-239B80F3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E0854-2C68-CE83-C5AB-8FE2A4DE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AD528F-864E-C201-CEC9-C0A3ED3FB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AE45C8-9AB4-6AF5-3ECD-905F8CC5A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C84CC-FEC2-EBF4-EB96-EDB9B078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A5F562-AFD2-D3BB-09AA-BC09F8A7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42E01D-6690-727B-6290-BA2F470B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DBE0C-F88C-83C2-248B-FAF2EC1A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7A61DF-8A9D-9662-6D45-7FBA8070C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D73287-BAE0-F9C2-7407-3B7BE4374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CBDC66-567D-47BF-EA15-4DAA3FBBE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BABFB1-CAFA-4E24-A5EA-4FCBFA189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37BDE3-3095-BC84-A4DC-70E82BC2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F2E832-C9DF-BA65-BB5D-FAAC1C8E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96B158-D6FF-DC58-46A0-F3D4DEBA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80B5F-F015-1BC1-E856-1CD98761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7A0A01-AAF7-5A5F-9E3F-B94388B5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F97ADE2-60A4-5508-073D-7F072819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5370F6-B656-D06B-FFC7-9A989751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1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33AF5D-5BDB-844A-E4FA-AEBCB5E7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EA8FD7-AA83-EDC5-C945-0CC21675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38B76F-3E20-9D88-C65D-E12C2103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3FE32-5218-00A0-89EC-D7C4F110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13F4EF-8C80-CA77-AA62-A9BD7A2AA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7B64E3-4F35-5DBE-50DF-D5ABA4388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1D58D0-05E1-91BB-FBB9-AD59C149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461B90-FC40-0164-D7B9-9EE377B8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B413F3-CCF8-DE9C-E1EC-44EDD372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36239-0ECC-FD77-3E4F-D30CEB82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A385987-7AA3-60A8-D080-5EDB06622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BBB07C-8F68-B8A6-3D3F-AF344D74F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26DB94-4260-1F8F-CDC7-1637D015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6D954B-97BA-C847-977F-AF2853A0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0AFBA4-B1DE-BA5A-89F2-48413B2F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3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285B7D-F2EE-5E9B-AD0D-C3282A23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04F245-9C98-E92F-318A-322F0FAA3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E7648C-E6EF-798B-80BD-4B7F6B12B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4/12/23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4F6CD2-A6B3-5FCE-24C0-FE703E1E9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466631-8EF5-DFC3-ED1D-368E0E787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F06B7-7BE4-CC6D-C2DB-5322CAB3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237"/>
            <a:ext cx="9557084" cy="829451"/>
          </a:xfrm>
        </p:spPr>
        <p:txBody>
          <a:bodyPr>
            <a:noAutofit/>
          </a:bodyPr>
          <a:lstStyle/>
          <a:p>
            <a:r>
              <a:rPr lang="de-DE" sz="2400" b="1" dirty="0" err="1"/>
              <a:t>Comparison</a:t>
            </a:r>
            <a:r>
              <a:rPr lang="de-DE" sz="2400" b="1" dirty="0"/>
              <a:t> and Critical </a:t>
            </a:r>
            <a:r>
              <a:rPr lang="de-DE" sz="2400" b="1" dirty="0" err="1"/>
              <a:t>Comparison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/>
              <a:t>Charges</a:t>
            </a:r>
            <a:r>
              <a:rPr lang="de-DE" sz="2400" b="1" dirty="0"/>
              <a:t> </a:t>
            </a:r>
            <a:r>
              <a:rPr lang="de-DE" sz="2400" b="1" dirty="0" err="1"/>
              <a:t>for</a:t>
            </a:r>
            <a:r>
              <a:rPr lang="de-DE" sz="2400" b="1" dirty="0"/>
              <a:t> NFC Payments </a:t>
            </a:r>
            <a:r>
              <a:rPr lang="de-DE" sz="2400" b="1" dirty="0" err="1"/>
              <a:t>Accounted</a:t>
            </a:r>
            <a:r>
              <a:rPr lang="de-DE" sz="2400" b="1" dirty="0"/>
              <a:t> </a:t>
            </a:r>
            <a:r>
              <a:rPr lang="de-DE" sz="2400" b="1" dirty="0" err="1"/>
              <a:t>by</a:t>
            </a:r>
            <a:r>
              <a:rPr lang="de-DE" sz="2400" b="1" dirty="0"/>
              <a:t> </a:t>
            </a:r>
            <a:r>
              <a:rPr lang="de-DE" sz="2400" b="1" dirty="0" err="1"/>
              <a:t>Credit</a:t>
            </a:r>
            <a:r>
              <a:rPr lang="de-DE" sz="2400" b="1" dirty="0"/>
              <a:t> Cards and Debit Cards </a:t>
            </a:r>
            <a:r>
              <a:rPr lang="de-DE" sz="2400" b="1" dirty="0" err="1"/>
              <a:t>Instead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/>
              <a:t>Paying</a:t>
            </a:r>
            <a:r>
              <a:rPr lang="de-DE" sz="2400" b="1" dirty="0"/>
              <a:t> </a:t>
            </a:r>
            <a:r>
              <a:rPr lang="de-DE" sz="2400" b="1" dirty="0" err="1"/>
              <a:t>with</a:t>
            </a:r>
            <a:r>
              <a:rPr lang="de-DE" sz="2400" b="1" dirty="0"/>
              <a:t> Cash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828ECD-533A-0E91-D7EF-F412DCE3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NFC Technology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Development and History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The functionality of NFC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2.3. Credit Card and Debit Card Overview</a:t>
            </a:r>
            <a:b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2.4. Mobile Payment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Fees and Charges Associated with NFC Payments Using Credit, Debit Cards, or Cash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 Bank A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3.2. Bank B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3.3. 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 C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3.4. Bank D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3.5. </a:t>
            </a: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NFC Security and Privacy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 NFC Security Risks and Threats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4.2. NFC Security Measures and Protocols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4.3. NFC Privacy Concerns and Solutions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endParaRPr lang="de-A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285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83063-8235-29AB-67CB-08E80CA3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4"/>
            <a:ext cx="3010786" cy="967674"/>
          </a:xfrm>
        </p:spPr>
        <p:txBody>
          <a:bodyPr>
            <a:normAutofit/>
          </a:bodyPr>
          <a:lstStyle/>
          <a:p>
            <a:r>
              <a:rPr lang="de-DE" sz="3600" dirty="0"/>
              <a:t>Gantt Chart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20B64005-5FEA-F115-E2A0-66FA37CF7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690688"/>
            <a:ext cx="8755433" cy="366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2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Macintosh PowerPoint</Application>
  <PresentationFormat>Breitbild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Comparison and Critical Comparison of Charges for NFC Payments Accounted by Credit Cards and Debit Cards Instead of Paying with Cash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 </dc:title>
  <dc:creator>Krijan, Bruno</dc:creator>
  <cp:lastModifiedBy>Krijan, Bruno</cp:lastModifiedBy>
  <cp:revision>12</cp:revision>
  <dcterms:created xsi:type="dcterms:W3CDTF">2023-03-22T21:39:54Z</dcterms:created>
  <dcterms:modified xsi:type="dcterms:W3CDTF">2023-04-12T20:32:16Z</dcterms:modified>
</cp:coreProperties>
</file>