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4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7CED7-748B-4F7E-A926-4A9D304A4439}" v="158" dt="2023-03-22T17:38:23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11">
            <a:extLst>
              <a:ext uri="{FF2B5EF4-FFF2-40B4-BE49-F238E27FC236}">
                <a16:creationId xmlns:a16="http://schemas.microsoft.com/office/drawing/2014/main" id="{DA2E7C1E-2B5A-4BBA-AE51-1CD8C1930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6">
            <a:extLst>
              <a:ext uri="{FF2B5EF4-FFF2-40B4-BE49-F238E27FC236}">
                <a16:creationId xmlns:a16="http://schemas.microsoft.com/office/drawing/2014/main" id="{43DF76B1-5174-4FAF-9D19-FFEE98426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32566F5-286F-52B3-3DD6-191BDAFC7B9B}"/>
              </a:ext>
            </a:extLst>
          </p:cNvPr>
          <p:cNvSpPr txBox="1"/>
          <p:nvPr/>
        </p:nvSpPr>
        <p:spPr>
          <a:xfrm>
            <a:off x="4130596" y="2113255"/>
            <a:ext cx="5391503" cy="26314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1133856">
              <a:spcAft>
                <a:spcPts val="600"/>
              </a:spcAft>
            </a:pPr>
            <a:r>
              <a:rPr lang="de-DE" sz="4000" kern="1200" dirty="0" err="1">
                <a:latin typeface="Cambria"/>
                <a:ea typeface="+mn-lt"/>
                <a:cs typeface="+mn-lt"/>
              </a:rPr>
              <a:t>From</a:t>
            </a:r>
            <a:r>
              <a:rPr lang="de-DE" sz="4000" kern="1200" dirty="0">
                <a:latin typeface="Cambria"/>
                <a:ea typeface="+mn-lt"/>
                <a:cs typeface="+mn-lt"/>
              </a:rPr>
              <a:t> Zero </a:t>
            </a:r>
            <a:r>
              <a:rPr lang="de-DE" sz="4000" kern="1200" dirty="0" err="1">
                <a:latin typeface="Cambria"/>
                <a:ea typeface="+mn-lt"/>
                <a:cs typeface="+mn-lt"/>
              </a:rPr>
              <a:t>to</a:t>
            </a:r>
            <a:r>
              <a:rPr lang="de-DE" sz="4000" kern="1200" dirty="0">
                <a:latin typeface="Cambria"/>
                <a:ea typeface="+mn-lt"/>
                <a:cs typeface="+mn-lt"/>
              </a:rPr>
              <a:t> Hero: </a:t>
            </a:r>
          </a:p>
          <a:p>
            <a:pPr defTabSz="1133856">
              <a:spcAft>
                <a:spcPts val="600"/>
              </a:spcAft>
            </a:pPr>
            <a:r>
              <a:rPr lang="de-DE" sz="4000" kern="1200" dirty="0" err="1">
                <a:latin typeface="Cambria"/>
                <a:ea typeface="+mn-lt"/>
                <a:cs typeface="+mn-lt"/>
              </a:rPr>
              <a:t>Exploring</a:t>
            </a:r>
            <a:r>
              <a:rPr lang="de-DE" sz="4000" kern="1200" dirty="0">
                <a:latin typeface="Cambria"/>
                <a:ea typeface="+mn-lt"/>
                <a:cs typeface="+mn-lt"/>
              </a:rPr>
              <a:t> Java 2D Drawing </a:t>
            </a:r>
            <a:r>
              <a:rPr lang="de-DE" sz="4000" dirty="0" err="1">
                <a:latin typeface="Cambria"/>
                <a:ea typeface="+mn-lt"/>
                <a:cs typeface="+mn-lt"/>
              </a:rPr>
              <a:t>with</a:t>
            </a:r>
            <a:r>
              <a:rPr lang="de-DE" sz="4000" dirty="0">
                <a:latin typeface="Cambria"/>
                <a:ea typeface="+mn-lt"/>
                <a:cs typeface="+mn-lt"/>
              </a:rPr>
              <a:t> BSF4ooRexx850</a:t>
            </a:r>
            <a:r>
              <a:rPr lang="de-DE" sz="4000" kern="1200" dirty="0">
                <a:latin typeface="Cambria"/>
                <a:ea typeface="+mn-lt"/>
                <a:cs typeface="+mn-lt"/>
              </a:rPr>
              <a:t> JDOR </a:t>
            </a:r>
            <a:endParaRPr lang="de-DE" sz="4000" dirty="0">
              <a:latin typeface="Cambria"/>
              <a:ea typeface="Cambria"/>
              <a:cs typeface="Calibri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64E79FC-5805-0903-E95F-1CB4D3876949}"/>
              </a:ext>
            </a:extLst>
          </p:cNvPr>
          <p:cNvSpPr txBox="1"/>
          <p:nvPr/>
        </p:nvSpPr>
        <p:spPr>
          <a:xfrm>
            <a:off x="9878458" y="5636936"/>
            <a:ext cx="231354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cs typeface="Calibri"/>
              </a:rPr>
              <a:t>Elif Deger</a:t>
            </a:r>
            <a:endParaRPr lang="de-DE" dirty="0"/>
          </a:p>
        </p:txBody>
      </p:sp>
      <p:sp>
        <p:nvSpPr>
          <p:cNvPr id="9" name="Dreieck 8">
            <a:extLst>
              <a:ext uri="{FF2B5EF4-FFF2-40B4-BE49-F238E27FC236}">
                <a16:creationId xmlns:a16="http://schemas.microsoft.com/office/drawing/2014/main" id="{D1BECAFB-2635-A7A8-1F14-13E4082C21C8}"/>
              </a:ext>
            </a:extLst>
          </p:cNvPr>
          <p:cNvSpPr/>
          <p:nvPr/>
        </p:nvSpPr>
        <p:spPr>
          <a:xfrm>
            <a:off x="2669901" y="2550281"/>
            <a:ext cx="940447" cy="812432"/>
          </a:xfrm>
          <a:prstGeom prst="triangle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BA11DC2-B913-DAEA-86A7-40738A7469D2}"/>
              </a:ext>
            </a:extLst>
          </p:cNvPr>
          <p:cNvSpPr/>
          <p:nvPr/>
        </p:nvSpPr>
        <p:spPr>
          <a:xfrm>
            <a:off x="2050736" y="2616569"/>
            <a:ext cx="843800" cy="812431"/>
          </a:xfrm>
          <a:prstGeom prst="ellipse">
            <a:avLst/>
          </a:prstGeo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AE955C4-9711-EEB0-E586-ED947524163D}"/>
              </a:ext>
            </a:extLst>
          </p:cNvPr>
          <p:cNvSpPr/>
          <p:nvPr/>
        </p:nvSpPr>
        <p:spPr>
          <a:xfrm>
            <a:off x="2517187" y="3118571"/>
            <a:ext cx="626710" cy="655606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51F32BB-B4D0-BC15-5EDC-B112C2700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05" y="746521"/>
            <a:ext cx="5886795" cy="56368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I.	Introduction</a:t>
            </a:r>
            <a:endParaRPr lang="de-AT" sz="17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Background information on the BSF4ooRexx850 and JDOR and its purpose</a:t>
            </a:r>
            <a:endParaRPr lang="de-AT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Objectives and scope of the cookbook</a:t>
            </a:r>
          </a:p>
          <a:p>
            <a:pPr marL="0" lvl="0" indent="0">
              <a:buNone/>
            </a:pP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de-AT" sz="1700" dirty="0">
                <a:ea typeface="Calibri" panose="020F0502020204030204" pitchFamily="34" charset="0"/>
                <a:cs typeface="Times New Roman" panose="02020603050405020304" pitchFamily="18" charset="0"/>
              </a:rPr>
              <a:t>II. 	Abstract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tr-TR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short summary of the paper</a:t>
            </a:r>
          </a:p>
          <a:p>
            <a:pPr marL="0" lvl="0" indent="0">
              <a:buNone/>
            </a:pP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III.	Getting Started with BSF4ooRexx850 JDOR</a:t>
            </a:r>
            <a:endParaRPr lang="de-AT" sz="17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Setting up the BSF4ooRexx850 JDOR </a:t>
            </a:r>
            <a:endParaRPr lang="de-AT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Overview of the basic components of the library</a:t>
            </a:r>
            <a:endParaRPr lang="de-AT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AT" sz="1600" dirty="0">
                <a:ea typeface="Calibri" panose="020F0502020204030204" pitchFamily="34" charset="0"/>
                <a:cs typeface="Times New Roman" panose="02020603050405020304" pitchFamily="18" charset="0"/>
              </a:rPr>
              <a:t>IV.	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Drawing Shapes with BSF4ooRexx850 JDOR</a:t>
            </a:r>
            <a:endParaRPr lang="de-A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Creating basic shapes (lines, rectangles, ovals, etc.)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Customizing the appearance of shapes (color, line thickness, etc.)</a:t>
            </a:r>
          </a:p>
          <a:p>
            <a:pPr marL="0" lvl="0" indent="0">
              <a:buNone/>
            </a:pP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	Drawing Text with BSF4ooRexx850 JDOR</a:t>
            </a:r>
            <a:endParaRPr lang="de-A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Presenting Text in JDOR</a:t>
            </a:r>
            <a:endParaRPr lang="de-AT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Adding text to drawings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Customizing the appearance of text (font, size, color, etc.)</a:t>
            </a:r>
            <a:endParaRPr lang="de-AT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CD1F9C5-FDD6-71CE-5C60-591A6ECF2208}"/>
              </a:ext>
            </a:extLst>
          </p:cNvPr>
          <p:cNvSpPr txBox="1"/>
          <p:nvPr/>
        </p:nvSpPr>
        <p:spPr>
          <a:xfrm>
            <a:off x="-1" y="294148"/>
            <a:ext cx="350322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ambria" panose="02040503050406030204" pitchFamily="18" charset="0"/>
              </a:rPr>
              <a:t>Table </a:t>
            </a:r>
            <a:r>
              <a:rPr lang="de-DE" sz="3200" dirty="0" err="1">
                <a:latin typeface="Cambria" panose="02040503050406030204" pitchFamily="18" charset="0"/>
              </a:rPr>
              <a:t>of</a:t>
            </a:r>
            <a:r>
              <a:rPr lang="de-DE" sz="3200" dirty="0">
                <a:latin typeface="Cambria" panose="02040503050406030204" pitchFamily="18" charset="0"/>
              </a:rPr>
              <a:t> Contents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48CC47A3-E674-00FC-6D8A-F682E7147F5B}"/>
              </a:ext>
            </a:extLst>
          </p:cNvPr>
          <p:cNvSpPr txBox="1">
            <a:spLocks/>
          </p:cNvSpPr>
          <p:nvPr/>
        </p:nvSpPr>
        <p:spPr>
          <a:xfrm>
            <a:off x="6096000" y="746610"/>
            <a:ext cx="6434203" cy="5726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AT" sz="1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VI.	Manipulating Drawings with BSF4ooRexx850 JDOR</a:t>
            </a:r>
            <a:endParaRPr lang="de-AT" sz="1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itchFamily="2" charset="2"/>
              <a:buChar char="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Transforming drawings (scaling, rotating, etc.) 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Layering objects in drawings (drawing order, grouping objects, etc.)</a:t>
            </a:r>
          </a:p>
          <a:p>
            <a:pPr marL="0" indent="0">
              <a:buNone/>
            </a:pPr>
            <a:endParaRPr lang="de-AT" sz="1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VII.	Advanced Features of BSF4ooRexx850 JDOR</a:t>
            </a:r>
            <a:endParaRPr lang="de-AT" sz="1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itchFamily="2" charset="2"/>
              <a:buChar char="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Working with images and media (JPEGs, PNGs, etc.) 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Exporting and saving drawings in various file formats</a:t>
            </a:r>
          </a:p>
          <a:p>
            <a:pPr marL="0" indent="0">
              <a:buNone/>
            </a:pPr>
            <a:endParaRPr lang="en-US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VIII.	Recipes</a:t>
            </a:r>
            <a:endParaRPr lang="de-A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collection of practical examples that demonstrate how to use the BSF4ooRexx850 JDOR library to accomplish specific tasks or achieve specific results</a:t>
            </a:r>
            <a:endParaRPr lang="de-A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A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IX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	Conclusion</a:t>
            </a:r>
            <a:endParaRPr lang="de-A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Closure &amp; importance of the cookbook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Discussion of potential future developments and applications of the BSF4ooRexx850 JDOR library</a:t>
            </a:r>
            <a:endParaRPr lang="de-A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AT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X.	References</a:t>
            </a:r>
            <a:endParaRPr lang="de-A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List of sources used in the cookbook</a:t>
            </a:r>
            <a:endParaRPr lang="de-AT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AT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725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5E5D4-7338-C0F9-6949-8D54DC7FC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4589"/>
            <a:ext cx="3158836" cy="867968"/>
          </a:xfrm>
          <a:noFill/>
        </p:spPr>
        <p:txBody>
          <a:bodyPr/>
          <a:lstStyle/>
          <a:p>
            <a:r>
              <a:rPr lang="de-DE" dirty="0">
                <a:latin typeface="Cambria" panose="02040503050406030204" pitchFamily="18" charset="0"/>
              </a:rPr>
              <a:t>Gantt Chart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2933ACE-31D1-C439-04FA-4CF5E21F0861}"/>
              </a:ext>
            </a:extLst>
          </p:cNvPr>
          <p:cNvSpPr txBox="1"/>
          <p:nvPr/>
        </p:nvSpPr>
        <p:spPr>
          <a:xfrm>
            <a:off x="5448822" y="626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DC22F452-D38A-0D57-E878-AC8E959DB3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4" t="9204" r="3531" b="47157"/>
          <a:stretch/>
        </p:blipFill>
        <p:spPr>
          <a:xfrm>
            <a:off x="-6057" y="1485903"/>
            <a:ext cx="12198057" cy="4756954"/>
          </a:xfrm>
        </p:spPr>
      </p:pic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CA8CF037-168A-D9D9-0FF2-55B8B9098738}"/>
              </a:ext>
            </a:extLst>
          </p:cNvPr>
          <p:cNvCxnSpPr>
            <a:cxnSpLocks/>
          </p:cNvCxnSpPr>
          <p:nvPr/>
        </p:nvCxnSpPr>
        <p:spPr>
          <a:xfrm>
            <a:off x="4433787" y="1780248"/>
            <a:ext cx="0" cy="44626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2846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Macintosh PowerPoint</Application>
  <PresentationFormat>Breitbild</PresentationFormat>
  <Paragraphs>43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Symbol</vt:lpstr>
      <vt:lpstr>Larissa</vt:lpstr>
      <vt:lpstr>PowerPoint-Präsentation</vt:lpstr>
      <vt:lpstr>PowerPoint-Präsentation</vt:lpstr>
      <vt:lpstr>Gantt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Elif Deger</cp:lastModifiedBy>
  <cp:revision>106</cp:revision>
  <dcterms:created xsi:type="dcterms:W3CDTF">2023-03-22T17:18:47Z</dcterms:created>
  <dcterms:modified xsi:type="dcterms:W3CDTF">2023-03-22T19:07:17Z</dcterms:modified>
</cp:coreProperties>
</file>