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1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7DD9B3-890D-4ED8-AECE-CF99B58A62CD}" name="Bacaj, Ardit" initials="BA" userId="S::h11702367@s.wu.ac.at::480326bb-e568-40fc-bff0-563e99d0062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79"/>
  </p:normalViewPr>
  <p:slideViewPr>
    <p:cSldViewPr snapToGrid="0">
      <p:cViewPr varScale="1">
        <p:scale>
          <a:sx n="104" d="100"/>
          <a:sy n="104" d="100"/>
        </p:scale>
        <p:origin x="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1BCB5-BA32-4447-BC6A-54DC331660A7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C4C2181-55E1-4E0C-99E7-6A2E4665BC37}">
      <dgm:prSet custT="1"/>
      <dgm:spPr/>
      <dgm:t>
        <a:bodyPr/>
        <a:lstStyle/>
        <a:p>
          <a:r>
            <a:rPr lang="de-DE" sz="900" b="1" dirty="0"/>
            <a:t>Einleitung</a:t>
          </a:r>
          <a:endParaRPr lang="en-US" sz="800" dirty="0"/>
        </a:p>
      </dgm:t>
    </dgm:pt>
    <dgm:pt modelId="{3F0C848A-2B0C-4953-8EF1-78336F31B2EE}" type="parTrans" cxnId="{DE72EA66-F1C7-4041-A994-7F82F11EA8B8}">
      <dgm:prSet/>
      <dgm:spPr/>
      <dgm:t>
        <a:bodyPr/>
        <a:lstStyle/>
        <a:p>
          <a:endParaRPr lang="en-US"/>
        </a:p>
      </dgm:t>
    </dgm:pt>
    <dgm:pt modelId="{620AF581-EE91-41DC-B3B8-C639748A184D}" type="sibTrans" cxnId="{DE72EA66-F1C7-4041-A994-7F82F11EA8B8}">
      <dgm:prSet/>
      <dgm:spPr/>
      <dgm:t>
        <a:bodyPr/>
        <a:lstStyle/>
        <a:p>
          <a:endParaRPr lang="en-US"/>
        </a:p>
      </dgm:t>
    </dgm:pt>
    <dgm:pt modelId="{F0D6C597-F7BB-4B6F-AA27-4A5AB66CBEA0}">
      <dgm:prSet custT="1"/>
      <dgm:spPr/>
      <dgm:t>
        <a:bodyPr/>
        <a:lstStyle/>
        <a:p>
          <a:r>
            <a:rPr lang="de-DE" sz="900" b="1" dirty="0"/>
            <a:t>Was ist Roaming?</a:t>
          </a:r>
          <a:endParaRPr lang="en-US" sz="900" dirty="0"/>
        </a:p>
      </dgm:t>
    </dgm:pt>
    <dgm:pt modelId="{C7B159C5-284A-4DCF-AB6D-222FB3BFDAFE}" type="parTrans" cxnId="{4E85ED00-C84A-47C0-9BC1-7958B7597720}">
      <dgm:prSet/>
      <dgm:spPr/>
      <dgm:t>
        <a:bodyPr/>
        <a:lstStyle/>
        <a:p>
          <a:endParaRPr lang="en-US"/>
        </a:p>
      </dgm:t>
    </dgm:pt>
    <dgm:pt modelId="{A905EC1D-1EFB-4E3E-A3E7-D0D795A00392}" type="sibTrans" cxnId="{4E85ED00-C84A-47C0-9BC1-7958B7597720}">
      <dgm:prSet/>
      <dgm:spPr/>
      <dgm:t>
        <a:bodyPr/>
        <a:lstStyle/>
        <a:p>
          <a:endParaRPr lang="en-US"/>
        </a:p>
      </dgm:t>
    </dgm:pt>
    <dgm:pt modelId="{5152B9D3-5C22-4568-B62E-C386DFB1E40E}">
      <dgm:prSet custT="1"/>
      <dgm:spPr/>
      <dgm:t>
        <a:bodyPr/>
        <a:lstStyle/>
        <a:p>
          <a:r>
            <a:rPr lang="de-DE" sz="900" dirty="0"/>
            <a:t>Geschichte und Entwicklung</a:t>
          </a:r>
          <a:endParaRPr lang="en-US" sz="900" dirty="0"/>
        </a:p>
      </dgm:t>
    </dgm:pt>
    <dgm:pt modelId="{31B31039-5FB9-4857-BF83-57BE041403FD}" type="parTrans" cxnId="{39E5A18E-9C3D-4327-A13A-FE5997BD2BD4}">
      <dgm:prSet/>
      <dgm:spPr/>
      <dgm:t>
        <a:bodyPr/>
        <a:lstStyle/>
        <a:p>
          <a:endParaRPr lang="en-US"/>
        </a:p>
      </dgm:t>
    </dgm:pt>
    <dgm:pt modelId="{F04C003B-79E7-44E7-AA60-774081ACD884}" type="sibTrans" cxnId="{39E5A18E-9C3D-4327-A13A-FE5997BD2BD4}">
      <dgm:prSet/>
      <dgm:spPr/>
      <dgm:t>
        <a:bodyPr/>
        <a:lstStyle/>
        <a:p>
          <a:endParaRPr lang="en-US"/>
        </a:p>
      </dgm:t>
    </dgm:pt>
    <dgm:pt modelId="{46DD47F9-DF7B-457D-A631-980004E8EF7C}">
      <dgm:prSet custT="1"/>
      <dgm:spPr/>
      <dgm:t>
        <a:bodyPr/>
        <a:lstStyle/>
        <a:p>
          <a:r>
            <a:rPr lang="de-DE" sz="900" dirty="0"/>
            <a:t>Bedeutung von Roaming</a:t>
          </a:r>
          <a:endParaRPr lang="en-US" sz="900" dirty="0"/>
        </a:p>
      </dgm:t>
    </dgm:pt>
    <dgm:pt modelId="{1FFB6A5D-A226-41DB-A3A0-C8EC07005DA0}" type="parTrans" cxnId="{517DAD62-BC98-4068-84F0-310721A6F905}">
      <dgm:prSet/>
      <dgm:spPr/>
      <dgm:t>
        <a:bodyPr/>
        <a:lstStyle/>
        <a:p>
          <a:endParaRPr lang="en-US"/>
        </a:p>
      </dgm:t>
    </dgm:pt>
    <dgm:pt modelId="{42401F14-142B-4459-B8DF-34B427150EB8}" type="sibTrans" cxnId="{517DAD62-BC98-4068-84F0-310721A6F905}">
      <dgm:prSet/>
      <dgm:spPr/>
      <dgm:t>
        <a:bodyPr/>
        <a:lstStyle/>
        <a:p>
          <a:endParaRPr lang="en-US"/>
        </a:p>
      </dgm:t>
    </dgm:pt>
    <dgm:pt modelId="{824A92CB-B084-44D1-B751-D21948355A0A}">
      <dgm:prSet custT="1"/>
      <dgm:spPr/>
      <dgm:t>
        <a:bodyPr/>
        <a:lstStyle/>
        <a:p>
          <a:r>
            <a:rPr lang="de-DE" sz="900" dirty="0"/>
            <a:t>Problematik von Roaming Gebühren</a:t>
          </a:r>
          <a:endParaRPr lang="en-US" sz="900" dirty="0"/>
        </a:p>
      </dgm:t>
    </dgm:pt>
    <dgm:pt modelId="{4CE38F08-B173-4E80-A7D5-E9BD5146C502}" type="parTrans" cxnId="{33F54E76-18BE-49B8-B971-030A6772802A}">
      <dgm:prSet/>
      <dgm:spPr/>
      <dgm:t>
        <a:bodyPr/>
        <a:lstStyle/>
        <a:p>
          <a:endParaRPr lang="en-US"/>
        </a:p>
      </dgm:t>
    </dgm:pt>
    <dgm:pt modelId="{13076EDA-E380-44AC-9857-19E90D3D4026}" type="sibTrans" cxnId="{33F54E76-18BE-49B8-B971-030A6772802A}">
      <dgm:prSet/>
      <dgm:spPr/>
      <dgm:t>
        <a:bodyPr/>
        <a:lstStyle/>
        <a:p>
          <a:endParaRPr lang="en-US"/>
        </a:p>
      </dgm:t>
    </dgm:pt>
    <dgm:pt modelId="{B9EC0576-8B8C-4E48-B5DB-D033F1E9B19F}">
      <dgm:prSet custT="1"/>
      <dgm:spPr/>
      <dgm:t>
        <a:bodyPr/>
        <a:lstStyle/>
        <a:p>
          <a:r>
            <a:rPr lang="de-DE" sz="900" b="1" dirty="0"/>
            <a:t>Roaming-Gebühren</a:t>
          </a:r>
          <a:endParaRPr lang="en-US" sz="800" dirty="0"/>
        </a:p>
      </dgm:t>
    </dgm:pt>
    <dgm:pt modelId="{4D5DD556-4283-4ADE-A52B-30FD39CA51E1}" type="parTrans" cxnId="{B45E1FA1-4BF2-419C-B74D-7BE4FC9D9C3E}">
      <dgm:prSet/>
      <dgm:spPr/>
      <dgm:t>
        <a:bodyPr/>
        <a:lstStyle/>
        <a:p>
          <a:endParaRPr lang="en-US"/>
        </a:p>
      </dgm:t>
    </dgm:pt>
    <dgm:pt modelId="{98BB6B2D-BF11-4472-A152-28B89E7DA782}" type="sibTrans" cxnId="{B45E1FA1-4BF2-419C-B74D-7BE4FC9D9C3E}">
      <dgm:prSet/>
      <dgm:spPr/>
      <dgm:t>
        <a:bodyPr/>
        <a:lstStyle/>
        <a:p>
          <a:endParaRPr lang="en-US"/>
        </a:p>
      </dgm:t>
    </dgm:pt>
    <dgm:pt modelId="{B01A7F06-BF39-4E3C-BC68-0CCFC5A45BC8}">
      <dgm:prSet custT="1"/>
      <dgm:spPr/>
      <dgm:t>
        <a:bodyPr/>
        <a:lstStyle/>
        <a:p>
          <a:r>
            <a:rPr lang="de-DE" sz="900"/>
            <a:t>Was sind Roaming-Gebühren und wie werden sie berechnet?</a:t>
          </a:r>
          <a:endParaRPr lang="en-US" sz="900"/>
        </a:p>
      </dgm:t>
    </dgm:pt>
    <dgm:pt modelId="{9773062D-1E91-4F55-B41F-CEF70890FC9B}" type="parTrans" cxnId="{8C9164DB-1204-4265-89C1-8FF1816F9883}">
      <dgm:prSet/>
      <dgm:spPr/>
      <dgm:t>
        <a:bodyPr/>
        <a:lstStyle/>
        <a:p>
          <a:endParaRPr lang="en-US"/>
        </a:p>
      </dgm:t>
    </dgm:pt>
    <dgm:pt modelId="{3C333BEA-21BA-45AE-9029-DB5720449599}" type="sibTrans" cxnId="{8C9164DB-1204-4265-89C1-8FF1816F9883}">
      <dgm:prSet/>
      <dgm:spPr/>
      <dgm:t>
        <a:bodyPr/>
        <a:lstStyle/>
        <a:p>
          <a:endParaRPr lang="en-US"/>
        </a:p>
      </dgm:t>
    </dgm:pt>
    <dgm:pt modelId="{3D888BEA-B615-45EA-B828-B9EE30F789DB}">
      <dgm:prSet custT="1"/>
      <dgm:spPr/>
      <dgm:t>
        <a:bodyPr/>
        <a:lstStyle/>
        <a:p>
          <a:r>
            <a:rPr lang="de-DE" sz="900"/>
            <a:t>Arten von Roaming-Gebühren</a:t>
          </a:r>
          <a:endParaRPr lang="en-US" sz="900"/>
        </a:p>
      </dgm:t>
    </dgm:pt>
    <dgm:pt modelId="{B76AE10D-6F0D-45BB-A17E-E3EA5A007E8F}" type="parTrans" cxnId="{15368336-8CDA-400A-8AA9-E490142814E3}">
      <dgm:prSet/>
      <dgm:spPr/>
      <dgm:t>
        <a:bodyPr/>
        <a:lstStyle/>
        <a:p>
          <a:endParaRPr lang="en-US"/>
        </a:p>
      </dgm:t>
    </dgm:pt>
    <dgm:pt modelId="{31CA0015-D140-4873-B7EE-B28D7AAB78E4}" type="sibTrans" cxnId="{15368336-8CDA-400A-8AA9-E490142814E3}">
      <dgm:prSet/>
      <dgm:spPr/>
      <dgm:t>
        <a:bodyPr/>
        <a:lstStyle/>
        <a:p>
          <a:endParaRPr lang="en-US"/>
        </a:p>
      </dgm:t>
    </dgm:pt>
    <dgm:pt modelId="{014F7F17-DDB8-46F9-BA14-B56B00E5493A}">
      <dgm:prSet custT="1"/>
      <dgm:spPr/>
      <dgm:t>
        <a:bodyPr/>
        <a:lstStyle/>
        <a:p>
          <a:r>
            <a:rPr lang="de-DE" sz="900" dirty="0"/>
            <a:t>Anrufe und SMS</a:t>
          </a:r>
          <a:endParaRPr lang="en-US" sz="900" dirty="0"/>
        </a:p>
      </dgm:t>
    </dgm:pt>
    <dgm:pt modelId="{BFED4AE5-AB81-4490-9761-3809A793C91D}" type="parTrans" cxnId="{54D20F55-55D1-491E-9557-28187FC58CE1}">
      <dgm:prSet/>
      <dgm:spPr/>
      <dgm:t>
        <a:bodyPr/>
        <a:lstStyle/>
        <a:p>
          <a:endParaRPr lang="en-US"/>
        </a:p>
      </dgm:t>
    </dgm:pt>
    <dgm:pt modelId="{E7F01B54-DD11-4C0B-9557-955D94C34BE7}" type="sibTrans" cxnId="{54D20F55-55D1-491E-9557-28187FC58CE1}">
      <dgm:prSet/>
      <dgm:spPr/>
      <dgm:t>
        <a:bodyPr/>
        <a:lstStyle/>
        <a:p>
          <a:endParaRPr lang="en-US"/>
        </a:p>
      </dgm:t>
    </dgm:pt>
    <dgm:pt modelId="{29F16730-87CE-41F5-9A00-20AF06872FF5}">
      <dgm:prSet custT="1"/>
      <dgm:spPr/>
      <dgm:t>
        <a:bodyPr/>
        <a:lstStyle/>
        <a:p>
          <a:r>
            <a:rPr lang="de-DE" sz="900"/>
            <a:t>Datenroaming</a:t>
          </a:r>
          <a:endParaRPr lang="en-US" sz="900"/>
        </a:p>
      </dgm:t>
    </dgm:pt>
    <dgm:pt modelId="{316A087E-812B-43A5-BF6A-AC0A35827C7E}" type="parTrans" cxnId="{52844747-DE93-43DA-8CEC-962D1329C231}">
      <dgm:prSet/>
      <dgm:spPr/>
      <dgm:t>
        <a:bodyPr/>
        <a:lstStyle/>
        <a:p>
          <a:endParaRPr lang="en-US"/>
        </a:p>
      </dgm:t>
    </dgm:pt>
    <dgm:pt modelId="{F6A658DF-2332-4D65-AFEB-8B455D690723}" type="sibTrans" cxnId="{52844747-DE93-43DA-8CEC-962D1329C231}">
      <dgm:prSet/>
      <dgm:spPr/>
      <dgm:t>
        <a:bodyPr/>
        <a:lstStyle/>
        <a:p>
          <a:endParaRPr lang="en-US"/>
        </a:p>
      </dgm:t>
    </dgm:pt>
    <dgm:pt modelId="{3F585245-D51F-459A-9964-ACF140881157}">
      <dgm:prSet custT="1"/>
      <dgm:spPr/>
      <dgm:t>
        <a:bodyPr/>
        <a:lstStyle/>
        <a:p>
          <a:r>
            <a:rPr lang="de-DE" sz="900"/>
            <a:t>Voicemails</a:t>
          </a:r>
          <a:endParaRPr lang="en-US" sz="900"/>
        </a:p>
      </dgm:t>
    </dgm:pt>
    <dgm:pt modelId="{E32B9DE1-E1FD-4F23-84B3-F0B1F0889803}" type="parTrans" cxnId="{35EE39BD-59F2-44A5-896D-58DBFEFB2CDB}">
      <dgm:prSet/>
      <dgm:spPr/>
      <dgm:t>
        <a:bodyPr/>
        <a:lstStyle/>
        <a:p>
          <a:endParaRPr lang="en-US"/>
        </a:p>
      </dgm:t>
    </dgm:pt>
    <dgm:pt modelId="{FE7DB4D1-D679-48DD-9B4D-7D5AD5BEDA9E}" type="sibTrans" cxnId="{35EE39BD-59F2-44A5-896D-58DBFEFB2CDB}">
      <dgm:prSet/>
      <dgm:spPr/>
      <dgm:t>
        <a:bodyPr/>
        <a:lstStyle/>
        <a:p>
          <a:endParaRPr lang="en-US"/>
        </a:p>
      </dgm:t>
    </dgm:pt>
    <dgm:pt modelId="{08C7C15F-57B8-412C-854A-93A80701AB7A}">
      <dgm:prSet custT="1"/>
      <dgm:spPr/>
      <dgm:t>
        <a:bodyPr/>
        <a:lstStyle/>
        <a:p>
          <a:r>
            <a:rPr lang="de-DE" sz="900"/>
            <a:t>Preisunterschiede zwischen verschiedenen Ländern</a:t>
          </a:r>
          <a:endParaRPr lang="en-US" sz="900"/>
        </a:p>
      </dgm:t>
    </dgm:pt>
    <dgm:pt modelId="{A2313E5C-CC5D-41AE-B205-5130E8E82A4D}" type="parTrans" cxnId="{6D0C954D-2090-4711-AB11-016C3647032C}">
      <dgm:prSet/>
      <dgm:spPr/>
      <dgm:t>
        <a:bodyPr/>
        <a:lstStyle/>
        <a:p>
          <a:endParaRPr lang="en-US"/>
        </a:p>
      </dgm:t>
    </dgm:pt>
    <dgm:pt modelId="{15E5D194-A055-4B8D-B2FC-CE5C5AFB3C12}" type="sibTrans" cxnId="{6D0C954D-2090-4711-AB11-016C3647032C}">
      <dgm:prSet/>
      <dgm:spPr/>
      <dgm:t>
        <a:bodyPr/>
        <a:lstStyle/>
        <a:p>
          <a:endParaRPr lang="en-US"/>
        </a:p>
      </dgm:t>
    </dgm:pt>
    <dgm:pt modelId="{21CDCC47-77D3-4D00-B455-2276F3660B15}">
      <dgm:prSet custT="1"/>
      <dgm:spPr/>
      <dgm:t>
        <a:bodyPr/>
        <a:lstStyle/>
        <a:p>
          <a:r>
            <a:rPr lang="de-DE" sz="900"/>
            <a:t>Überwachung der Roaming-Nutzung</a:t>
          </a:r>
          <a:endParaRPr lang="en-US" sz="900"/>
        </a:p>
      </dgm:t>
    </dgm:pt>
    <dgm:pt modelId="{D9EAD75B-F4BF-4473-903C-639390338EC7}" type="parTrans" cxnId="{868E3B84-A0A8-46D1-BB4A-5AB70B85401B}">
      <dgm:prSet/>
      <dgm:spPr/>
      <dgm:t>
        <a:bodyPr/>
        <a:lstStyle/>
        <a:p>
          <a:endParaRPr lang="en-US"/>
        </a:p>
      </dgm:t>
    </dgm:pt>
    <dgm:pt modelId="{F178B4D4-D90C-4AA6-954F-B7EF0B017FCF}" type="sibTrans" cxnId="{868E3B84-A0A8-46D1-BB4A-5AB70B85401B}">
      <dgm:prSet/>
      <dgm:spPr/>
      <dgm:t>
        <a:bodyPr/>
        <a:lstStyle/>
        <a:p>
          <a:endParaRPr lang="en-US"/>
        </a:p>
      </dgm:t>
    </dgm:pt>
    <dgm:pt modelId="{601E0B91-A4E8-42F0-9CBD-81985B2CFE0A}">
      <dgm:prSet custT="1"/>
      <dgm:spPr/>
      <dgm:t>
        <a:bodyPr/>
        <a:lstStyle/>
        <a:p>
          <a:r>
            <a:rPr lang="de-DE" sz="900" dirty="0"/>
            <a:t>Kritik an Roaming-Gebühren</a:t>
          </a:r>
          <a:endParaRPr lang="en-US" sz="900" dirty="0"/>
        </a:p>
      </dgm:t>
    </dgm:pt>
    <dgm:pt modelId="{A7862FC5-C2BF-41A9-9F38-6F626101ADCE}" type="parTrans" cxnId="{CD30318A-A8D8-4D1D-BA51-271EC9BE78D3}">
      <dgm:prSet/>
      <dgm:spPr/>
      <dgm:t>
        <a:bodyPr/>
        <a:lstStyle/>
        <a:p>
          <a:endParaRPr lang="en-US"/>
        </a:p>
      </dgm:t>
    </dgm:pt>
    <dgm:pt modelId="{3D6D6829-3FCB-487C-8164-9362764D5569}" type="sibTrans" cxnId="{CD30318A-A8D8-4D1D-BA51-271EC9BE78D3}">
      <dgm:prSet/>
      <dgm:spPr/>
      <dgm:t>
        <a:bodyPr/>
        <a:lstStyle/>
        <a:p>
          <a:endParaRPr lang="en-US"/>
        </a:p>
      </dgm:t>
    </dgm:pt>
    <dgm:pt modelId="{A4085DCD-66DB-4AE9-878D-09E152167E26}">
      <dgm:prSet custT="1"/>
      <dgm:spPr/>
      <dgm:t>
        <a:bodyPr/>
        <a:lstStyle/>
        <a:p>
          <a:r>
            <a:rPr lang="de-DE" sz="900" b="1" dirty="0"/>
            <a:t>EU-Roaming Verordnung  </a:t>
          </a:r>
          <a:endParaRPr lang="en-US" sz="900" dirty="0"/>
        </a:p>
      </dgm:t>
    </dgm:pt>
    <dgm:pt modelId="{1C639B79-B9AF-44F0-90BD-992B5481F45D}" type="parTrans" cxnId="{2CE88134-821C-41AE-AC38-0EBF070F1A21}">
      <dgm:prSet/>
      <dgm:spPr/>
      <dgm:t>
        <a:bodyPr/>
        <a:lstStyle/>
        <a:p>
          <a:endParaRPr lang="en-US"/>
        </a:p>
      </dgm:t>
    </dgm:pt>
    <dgm:pt modelId="{1AC0E3F0-DB28-49B3-AAB5-CD8950FE2133}" type="sibTrans" cxnId="{2CE88134-821C-41AE-AC38-0EBF070F1A21}">
      <dgm:prSet/>
      <dgm:spPr/>
      <dgm:t>
        <a:bodyPr/>
        <a:lstStyle/>
        <a:p>
          <a:endParaRPr lang="en-US"/>
        </a:p>
      </dgm:t>
    </dgm:pt>
    <dgm:pt modelId="{2FE9491B-7F61-4969-A1B2-DA552A67FE01}">
      <dgm:prSet custT="1"/>
      <dgm:spPr/>
      <dgm:t>
        <a:bodyPr/>
        <a:lstStyle/>
        <a:p>
          <a:r>
            <a:rPr lang="de-DE" sz="900" dirty="0"/>
            <a:t>Roaming Regulierungen vor der EU-Verordnung</a:t>
          </a:r>
          <a:endParaRPr lang="en-US" sz="900" dirty="0"/>
        </a:p>
      </dgm:t>
    </dgm:pt>
    <dgm:pt modelId="{F16FDB2D-EFE8-49BA-B31B-BBAE8D46505D}" type="parTrans" cxnId="{5BD4B63F-AC87-433B-98C7-887DBA750321}">
      <dgm:prSet/>
      <dgm:spPr/>
      <dgm:t>
        <a:bodyPr/>
        <a:lstStyle/>
        <a:p>
          <a:endParaRPr lang="en-US"/>
        </a:p>
      </dgm:t>
    </dgm:pt>
    <dgm:pt modelId="{5C963A66-D3F8-41AE-948C-9D27E8BBC859}" type="sibTrans" cxnId="{5BD4B63F-AC87-433B-98C7-887DBA750321}">
      <dgm:prSet/>
      <dgm:spPr/>
      <dgm:t>
        <a:bodyPr/>
        <a:lstStyle/>
        <a:p>
          <a:endParaRPr lang="en-US"/>
        </a:p>
      </dgm:t>
    </dgm:pt>
    <dgm:pt modelId="{306289FC-B957-440E-9360-B176C5E15D0B}">
      <dgm:prSet custT="1"/>
      <dgm:spPr/>
      <dgm:t>
        <a:bodyPr/>
        <a:lstStyle/>
        <a:p>
          <a:r>
            <a:rPr lang="de-DE" sz="900"/>
            <a:t>Auswirkungen auf Roaming-Gebühren</a:t>
          </a:r>
          <a:endParaRPr lang="en-US" sz="900"/>
        </a:p>
      </dgm:t>
    </dgm:pt>
    <dgm:pt modelId="{63580965-C1ED-4DA9-B153-B4FC743CBF94}" type="parTrans" cxnId="{B22B9C52-2688-4D44-A648-DEAD9A5F7E0A}">
      <dgm:prSet/>
      <dgm:spPr/>
      <dgm:t>
        <a:bodyPr/>
        <a:lstStyle/>
        <a:p>
          <a:endParaRPr lang="en-US"/>
        </a:p>
      </dgm:t>
    </dgm:pt>
    <dgm:pt modelId="{6A3857BA-C658-4355-9C46-372E2F8B8B39}" type="sibTrans" cxnId="{B22B9C52-2688-4D44-A648-DEAD9A5F7E0A}">
      <dgm:prSet/>
      <dgm:spPr/>
      <dgm:t>
        <a:bodyPr/>
        <a:lstStyle/>
        <a:p>
          <a:endParaRPr lang="en-US"/>
        </a:p>
      </dgm:t>
    </dgm:pt>
    <dgm:pt modelId="{B8F9A88E-8964-435F-8DC0-0733C7800E50}">
      <dgm:prSet custT="1"/>
      <dgm:spPr/>
      <dgm:t>
        <a:bodyPr/>
        <a:lstStyle/>
        <a:p>
          <a:r>
            <a:rPr lang="de-DE" sz="900" dirty="0"/>
            <a:t>Roaming außerhalb der EU </a:t>
          </a:r>
          <a:endParaRPr lang="en-US" sz="900" dirty="0"/>
        </a:p>
      </dgm:t>
    </dgm:pt>
    <dgm:pt modelId="{1521A07D-45D2-4C5F-B3F3-D61EDFBD2CF6}" type="parTrans" cxnId="{3ADA87FF-67E4-44A2-981E-A969017C1781}">
      <dgm:prSet/>
      <dgm:spPr/>
      <dgm:t>
        <a:bodyPr/>
        <a:lstStyle/>
        <a:p>
          <a:endParaRPr lang="en-US"/>
        </a:p>
      </dgm:t>
    </dgm:pt>
    <dgm:pt modelId="{9A42EA77-D3DC-4D33-B21C-2CDC6CDF56DD}" type="sibTrans" cxnId="{3ADA87FF-67E4-44A2-981E-A969017C1781}">
      <dgm:prSet/>
      <dgm:spPr/>
      <dgm:t>
        <a:bodyPr/>
        <a:lstStyle/>
        <a:p>
          <a:endParaRPr lang="en-US"/>
        </a:p>
      </dgm:t>
    </dgm:pt>
    <dgm:pt modelId="{74F6AF3E-902D-4372-BBAE-3C9D9B085D28}">
      <dgm:prSet custT="1"/>
      <dgm:spPr/>
      <dgm:t>
        <a:bodyPr/>
        <a:lstStyle/>
        <a:p>
          <a:r>
            <a:rPr lang="de-DE" sz="900" b="1" dirty="0"/>
            <a:t>Alternativen zu Roaming-Gebühren</a:t>
          </a:r>
          <a:endParaRPr lang="en-US" sz="900" dirty="0"/>
        </a:p>
      </dgm:t>
    </dgm:pt>
    <dgm:pt modelId="{3CD6E353-EDE0-4673-8524-886EAC12B391}" type="parTrans" cxnId="{33A6734C-9794-4C13-B56A-C7AA771B486F}">
      <dgm:prSet/>
      <dgm:spPr/>
      <dgm:t>
        <a:bodyPr/>
        <a:lstStyle/>
        <a:p>
          <a:endParaRPr lang="en-US"/>
        </a:p>
      </dgm:t>
    </dgm:pt>
    <dgm:pt modelId="{6ABD9B69-A5E8-4F30-8B1E-537A7FCD4641}" type="sibTrans" cxnId="{33A6734C-9794-4C13-B56A-C7AA771B486F}">
      <dgm:prSet/>
      <dgm:spPr/>
      <dgm:t>
        <a:bodyPr/>
        <a:lstStyle/>
        <a:p>
          <a:endParaRPr lang="en-US"/>
        </a:p>
      </dgm:t>
    </dgm:pt>
    <dgm:pt modelId="{5934AF8E-C5F1-425F-A52B-749313D9894B}">
      <dgm:prSet/>
      <dgm:spPr/>
      <dgm:t>
        <a:bodyPr/>
        <a:lstStyle/>
        <a:p>
          <a:r>
            <a:rPr lang="de-DE" sz="800"/>
            <a:t>WLAN</a:t>
          </a:r>
          <a:endParaRPr lang="en-US" sz="800"/>
        </a:p>
      </dgm:t>
    </dgm:pt>
    <dgm:pt modelId="{51EA6170-7961-4EA6-9297-604B7990B1EA}" type="parTrans" cxnId="{7E1EFEE9-C828-43E4-9423-7E9845C7A4C5}">
      <dgm:prSet/>
      <dgm:spPr/>
      <dgm:t>
        <a:bodyPr/>
        <a:lstStyle/>
        <a:p>
          <a:endParaRPr lang="en-US"/>
        </a:p>
      </dgm:t>
    </dgm:pt>
    <dgm:pt modelId="{DB761522-C2FC-4628-B1F7-977DA6B3F05F}" type="sibTrans" cxnId="{7E1EFEE9-C828-43E4-9423-7E9845C7A4C5}">
      <dgm:prSet/>
      <dgm:spPr/>
      <dgm:t>
        <a:bodyPr/>
        <a:lstStyle/>
        <a:p>
          <a:endParaRPr lang="en-US"/>
        </a:p>
      </dgm:t>
    </dgm:pt>
    <dgm:pt modelId="{B35BAD4D-72E6-4E6B-8A62-D771F0748B04}">
      <dgm:prSet custT="1"/>
      <dgm:spPr/>
      <dgm:t>
        <a:bodyPr/>
        <a:lstStyle/>
        <a:p>
          <a:r>
            <a:rPr lang="de-DE" sz="900" dirty="0"/>
            <a:t>Internationale</a:t>
          </a:r>
          <a:r>
            <a:rPr lang="de-DE" sz="800" dirty="0"/>
            <a:t> Sim Karten</a:t>
          </a:r>
          <a:endParaRPr lang="en-US" sz="800" dirty="0"/>
        </a:p>
      </dgm:t>
    </dgm:pt>
    <dgm:pt modelId="{7F0BBD48-F2FB-4179-9E50-136E4AA63245}" type="parTrans" cxnId="{2ED79DE1-A76F-4277-BDAB-D0C12D162709}">
      <dgm:prSet/>
      <dgm:spPr/>
      <dgm:t>
        <a:bodyPr/>
        <a:lstStyle/>
        <a:p>
          <a:endParaRPr lang="en-US"/>
        </a:p>
      </dgm:t>
    </dgm:pt>
    <dgm:pt modelId="{2579DEFC-2825-4838-A37E-F74025B8BCC3}" type="sibTrans" cxnId="{2ED79DE1-A76F-4277-BDAB-D0C12D162709}">
      <dgm:prSet/>
      <dgm:spPr/>
      <dgm:t>
        <a:bodyPr/>
        <a:lstStyle/>
        <a:p>
          <a:endParaRPr lang="en-US"/>
        </a:p>
      </dgm:t>
    </dgm:pt>
    <dgm:pt modelId="{2F954CF9-225B-46DE-8DE2-89315D29AF62}">
      <dgm:prSet/>
      <dgm:spPr/>
      <dgm:t>
        <a:bodyPr/>
        <a:lstStyle/>
        <a:p>
          <a:r>
            <a:rPr lang="de-DE" sz="800"/>
            <a:t>Reise-Sim-Karten</a:t>
          </a:r>
          <a:endParaRPr lang="en-US" sz="800"/>
        </a:p>
      </dgm:t>
    </dgm:pt>
    <dgm:pt modelId="{F6049386-A521-4E30-8ED0-B55AC2F18A29}" type="parTrans" cxnId="{61FB0114-6441-452E-A22A-E46442A0D26B}">
      <dgm:prSet/>
      <dgm:spPr/>
      <dgm:t>
        <a:bodyPr/>
        <a:lstStyle/>
        <a:p>
          <a:endParaRPr lang="en-US"/>
        </a:p>
      </dgm:t>
    </dgm:pt>
    <dgm:pt modelId="{E9F57528-C96E-4500-8F15-3A858235F8A8}" type="sibTrans" cxnId="{61FB0114-6441-452E-A22A-E46442A0D26B}">
      <dgm:prSet/>
      <dgm:spPr/>
      <dgm:t>
        <a:bodyPr/>
        <a:lstStyle/>
        <a:p>
          <a:endParaRPr lang="en-US"/>
        </a:p>
      </dgm:t>
    </dgm:pt>
    <dgm:pt modelId="{F9C27080-14E6-4561-96E3-1F98B2B4F0DB}">
      <dgm:prSet/>
      <dgm:spPr/>
      <dgm:t>
        <a:bodyPr/>
        <a:lstStyle/>
        <a:p>
          <a:r>
            <a:rPr lang="de-DE" sz="800"/>
            <a:t>Lokale Sim-Karten</a:t>
          </a:r>
          <a:endParaRPr lang="en-US" sz="800"/>
        </a:p>
      </dgm:t>
    </dgm:pt>
    <dgm:pt modelId="{FCE6518A-C036-45D2-8142-2B8135D485FD}" type="parTrans" cxnId="{29E9E1E1-C6D3-46B3-B10B-A64553CFBA91}">
      <dgm:prSet/>
      <dgm:spPr/>
      <dgm:t>
        <a:bodyPr/>
        <a:lstStyle/>
        <a:p>
          <a:endParaRPr lang="en-US"/>
        </a:p>
      </dgm:t>
    </dgm:pt>
    <dgm:pt modelId="{E05CFB34-582D-45ED-9F64-0B2A9EEC530E}" type="sibTrans" cxnId="{29E9E1E1-C6D3-46B3-B10B-A64553CFBA91}">
      <dgm:prSet/>
      <dgm:spPr/>
      <dgm:t>
        <a:bodyPr/>
        <a:lstStyle/>
        <a:p>
          <a:endParaRPr lang="en-US"/>
        </a:p>
      </dgm:t>
    </dgm:pt>
    <dgm:pt modelId="{6BB63E6A-1213-4592-8DD4-AAB581A213BC}">
      <dgm:prSet custT="1"/>
      <dgm:spPr/>
      <dgm:t>
        <a:bodyPr/>
        <a:lstStyle/>
        <a:p>
          <a:r>
            <a:rPr lang="de-DE" sz="900" b="1" dirty="0"/>
            <a:t>Conclusio</a:t>
          </a:r>
          <a:endParaRPr lang="en-US" sz="900" dirty="0"/>
        </a:p>
      </dgm:t>
    </dgm:pt>
    <dgm:pt modelId="{BB6D7E5A-2286-4BE9-9E8F-BF34804F27C0}" type="parTrans" cxnId="{36966393-ACDC-4127-9B8D-A765DFE5337C}">
      <dgm:prSet/>
      <dgm:spPr/>
      <dgm:t>
        <a:bodyPr/>
        <a:lstStyle/>
        <a:p>
          <a:endParaRPr lang="en-US"/>
        </a:p>
      </dgm:t>
    </dgm:pt>
    <dgm:pt modelId="{0AC37641-1376-497F-813D-C672A8D51F87}" type="sibTrans" cxnId="{36966393-ACDC-4127-9B8D-A765DFE5337C}">
      <dgm:prSet/>
      <dgm:spPr/>
      <dgm:t>
        <a:bodyPr/>
        <a:lstStyle/>
        <a:p>
          <a:endParaRPr lang="en-US"/>
        </a:p>
      </dgm:t>
    </dgm:pt>
    <dgm:pt modelId="{BF12B901-1B3F-4740-9AB0-424A1AF20F0C}" type="pres">
      <dgm:prSet presAssocID="{2B01BCB5-BA32-4447-BC6A-54DC331660A7}" presName="linear" presStyleCnt="0">
        <dgm:presLayoutVars>
          <dgm:dir/>
          <dgm:animLvl val="lvl"/>
          <dgm:resizeHandles val="exact"/>
        </dgm:presLayoutVars>
      </dgm:prSet>
      <dgm:spPr/>
    </dgm:pt>
    <dgm:pt modelId="{59318783-9763-D04D-B1B5-F27B4D513863}" type="pres">
      <dgm:prSet presAssocID="{BC4C2181-55E1-4E0C-99E7-6A2E4665BC37}" presName="parentLin" presStyleCnt="0"/>
      <dgm:spPr/>
    </dgm:pt>
    <dgm:pt modelId="{84E83EDB-3E21-5343-B44F-56C35B33F1F3}" type="pres">
      <dgm:prSet presAssocID="{BC4C2181-55E1-4E0C-99E7-6A2E4665BC37}" presName="parentLeftMargin" presStyleLbl="node1" presStyleIdx="0" presStyleCnt="6"/>
      <dgm:spPr/>
    </dgm:pt>
    <dgm:pt modelId="{382A3788-2842-9545-A7C0-8E504619450C}" type="pres">
      <dgm:prSet presAssocID="{BC4C2181-55E1-4E0C-99E7-6A2E4665BC3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F56B0E6-7975-824F-A66D-30D2B6EFC492}" type="pres">
      <dgm:prSet presAssocID="{BC4C2181-55E1-4E0C-99E7-6A2E4665BC37}" presName="negativeSpace" presStyleCnt="0"/>
      <dgm:spPr/>
    </dgm:pt>
    <dgm:pt modelId="{849E21F5-72E1-C14F-8549-8825E241F3A9}" type="pres">
      <dgm:prSet presAssocID="{BC4C2181-55E1-4E0C-99E7-6A2E4665BC37}" presName="childText" presStyleLbl="conFgAcc1" presStyleIdx="0" presStyleCnt="6">
        <dgm:presLayoutVars>
          <dgm:bulletEnabled val="1"/>
        </dgm:presLayoutVars>
      </dgm:prSet>
      <dgm:spPr/>
    </dgm:pt>
    <dgm:pt modelId="{26F0487D-64D9-934A-B4F6-6EE3012948C4}" type="pres">
      <dgm:prSet presAssocID="{620AF581-EE91-41DC-B3B8-C639748A184D}" presName="spaceBetweenRectangles" presStyleCnt="0"/>
      <dgm:spPr/>
    </dgm:pt>
    <dgm:pt modelId="{772F7B42-FC3D-ED4D-B038-CBCE31FAE2BD}" type="pres">
      <dgm:prSet presAssocID="{F0D6C597-F7BB-4B6F-AA27-4A5AB66CBEA0}" presName="parentLin" presStyleCnt="0"/>
      <dgm:spPr/>
    </dgm:pt>
    <dgm:pt modelId="{75BB9B52-D36A-514D-9368-7B3407C5CDE2}" type="pres">
      <dgm:prSet presAssocID="{F0D6C597-F7BB-4B6F-AA27-4A5AB66CBEA0}" presName="parentLeftMargin" presStyleLbl="node1" presStyleIdx="0" presStyleCnt="6"/>
      <dgm:spPr/>
    </dgm:pt>
    <dgm:pt modelId="{6E5516BF-7897-AF41-961F-3513BEE77ED1}" type="pres">
      <dgm:prSet presAssocID="{F0D6C597-F7BB-4B6F-AA27-4A5AB66CBEA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8683F80-4817-AD44-8194-466F9CFD5C72}" type="pres">
      <dgm:prSet presAssocID="{F0D6C597-F7BB-4B6F-AA27-4A5AB66CBEA0}" presName="negativeSpace" presStyleCnt="0"/>
      <dgm:spPr/>
    </dgm:pt>
    <dgm:pt modelId="{56EEFF21-2C78-8548-98D3-C4E9FFF3F200}" type="pres">
      <dgm:prSet presAssocID="{F0D6C597-F7BB-4B6F-AA27-4A5AB66CBEA0}" presName="childText" presStyleLbl="conFgAcc1" presStyleIdx="1" presStyleCnt="6">
        <dgm:presLayoutVars>
          <dgm:bulletEnabled val="1"/>
        </dgm:presLayoutVars>
      </dgm:prSet>
      <dgm:spPr/>
    </dgm:pt>
    <dgm:pt modelId="{846B137D-247B-094C-9503-BAF2B78027C1}" type="pres">
      <dgm:prSet presAssocID="{A905EC1D-1EFB-4E3E-A3E7-D0D795A00392}" presName="spaceBetweenRectangles" presStyleCnt="0"/>
      <dgm:spPr/>
    </dgm:pt>
    <dgm:pt modelId="{3A1BBCFF-2184-1E42-93D4-B093EB8ECCC5}" type="pres">
      <dgm:prSet presAssocID="{B9EC0576-8B8C-4E48-B5DB-D033F1E9B19F}" presName="parentLin" presStyleCnt="0"/>
      <dgm:spPr/>
    </dgm:pt>
    <dgm:pt modelId="{E651F66F-4C19-7F48-A3B3-5CF4A7362BB7}" type="pres">
      <dgm:prSet presAssocID="{B9EC0576-8B8C-4E48-B5DB-D033F1E9B19F}" presName="parentLeftMargin" presStyleLbl="node1" presStyleIdx="1" presStyleCnt="6"/>
      <dgm:spPr/>
    </dgm:pt>
    <dgm:pt modelId="{BD046C63-CF98-2E47-BB0D-8A3FA06DBD49}" type="pres">
      <dgm:prSet presAssocID="{B9EC0576-8B8C-4E48-B5DB-D033F1E9B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3D52076-CE50-5C47-B71F-DEED0E706D51}" type="pres">
      <dgm:prSet presAssocID="{B9EC0576-8B8C-4E48-B5DB-D033F1E9B19F}" presName="negativeSpace" presStyleCnt="0"/>
      <dgm:spPr/>
    </dgm:pt>
    <dgm:pt modelId="{1D16D867-DF4A-944B-B1CE-48A7FCB6D6A4}" type="pres">
      <dgm:prSet presAssocID="{B9EC0576-8B8C-4E48-B5DB-D033F1E9B19F}" presName="childText" presStyleLbl="conFgAcc1" presStyleIdx="2" presStyleCnt="6">
        <dgm:presLayoutVars>
          <dgm:bulletEnabled val="1"/>
        </dgm:presLayoutVars>
      </dgm:prSet>
      <dgm:spPr/>
    </dgm:pt>
    <dgm:pt modelId="{AF4DD2D2-9440-E546-9C37-C67A6649C895}" type="pres">
      <dgm:prSet presAssocID="{98BB6B2D-BF11-4472-A152-28B89E7DA782}" presName="spaceBetweenRectangles" presStyleCnt="0"/>
      <dgm:spPr/>
    </dgm:pt>
    <dgm:pt modelId="{DC81A991-01DC-4243-9771-B5891D194EBA}" type="pres">
      <dgm:prSet presAssocID="{A4085DCD-66DB-4AE9-878D-09E152167E26}" presName="parentLin" presStyleCnt="0"/>
      <dgm:spPr/>
    </dgm:pt>
    <dgm:pt modelId="{E94C02EC-45C4-0946-96A4-45C33E4BB7CF}" type="pres">
      <dgm:prSet presAssocID="{A4085DCD-66DB-4AE9-878D-09E152167E26}" presName="parentLeftMargin" presStyleLbl="node1" presStyleIdx="2" presStyleCnt="6"/>
      <dgm:spPr/>
    </dgm:pt>
    <dgm:pt modelId="{2741D824-3A62-0447-B4D6-9BEE2BA097DF}" type="pres">
      <dgm:prSet presAssocID="{A4085DCD-66DB-4AE9-878D-09E152167E2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8D767E7-FF89-5542-A203-17601EB27DD4}" type="pres">
      <dgm:prSet presAssocID="{A4085DCD-66DB-4AE9-878D-09E152167E26}" presName="negativeSpace" presStyleCnt="0"/>
      <dgm:spPr/>
    </dgm:pt>
    <dgm:pt modelId="{CB059BD8-9E3C-7944-9D18-943DC2D57C1C}" type="pres">
      <dgm:prSet presAssocID="{A4085DCD-66DB-4AE9-878D-09E152167E26}" presName="childText" presStyleLbl="conFgAcc1" presStyleIdx="3" presStyleCnt="6">
        <dgm:presLayoutVars>
          <dgm:bulletEnabled val="1"/>
        </dgm:presLayoutVars>
      </dgm:prSet>
      <dgm:spPr/>
    </dgm:pt>
    <dgm:pt modelId="{E1CE4B9A-7A4A-FA46-A4F5-BDFB484D1F32}" type="pres">
      <dgm:prSet presAssocID="{1AC0E3F0-DB28-49B3-AAB5-CD8950FE2133}" presName="spaceBetweenRectangles" presStyleCnt="0"/>
      <dgm:spPr/>
    </dgm:pt>
    <dgm:pt modelId="{95BD8433-55D5-AC40-BE5C-C850748A3670}" type="pres">
      <dgm:prSet presAssocID="{74F6AF3E-902D-4372-BBAE-3C9D9B085D28}" presName="parentLin" presStyleCnt="0"/>
      <dgm:spPr/>
    </dgm:pt>
    <dgm:pt modelId="{6C96C91D-12E7-1946-894D-6B3321E28538}" type="pres">
      <dgm:prSet presAssocID="{74F6AF3E-902D-4372-BBAE-3C9D9B085D28}" presName="parentLeftMargin" presStyleLbl="node1" presStyleIdx="3" presStyleCnt="6"/>
      <dgm:spPr/>
    </dgm:pt>
    <dgm:pt modelId="{47668C6B-90CC-6846-AC54-B75AA6552224}" type="pres">
      <dgm:prSet presAssocID="{74F6AF3E-902D-4372-BBAE-3C9D9B085D2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43BB260-61F5-374C-875E-E0C965C28D89}" type="pres">
      <dgm:prSet presAssocID="{74F6AF3E-902D-4372-BBAE-3C9D9B085D28}" presName="negativeSpace" presStyleCnt="0"/>
      <dgm:spPr/>
    </dgm:pt>
    <dgm:pt modelId="{0A019D04-4BB1-EA48-ACEA-DE737C7100D3}" type="pres">
      <dgm:prSet presAssocID="{74F6AF3E-902D-4372-BBAE-3C9D9B085D28}" presName="childText" presStyleLbl="conFgAcc1" presStyleIdx="4" presStyleCnt="6">
        <dgm:presLayoutVars>
          <dgm:bulletEnabled val="1"/>
        </dgm:presLayoutVars>
      </dgm:prSet>
      <dgm:spPr/>
    </dgm:pt>
    <dgm:pt modelId="{05F9F3EF-2519-8F4D-80EE-2CA3E4D54AEA}" type="pres">
      <dgm:prSet presAssocID="{6ABD9B69-A5E8-4F30-8B1E-537A7FCD4641}" presName="spaceBetweenRectangles" presStyleCnt="0"/>
      <dgm:spPr/>
    </dgm:pt>
    <dgm:pt modelId="{7A008899-3D90-E549-AB23-0B795CFCFA67}" type="pres">
      <dgm:prSet presAssocID="{6BB63E6A-1213-4592-8DD4-AAB581A213BC}" presName="parentLin" presStyleCnt="0"/>
      <dgm:spPr/>
    </dgm:pt>
    <dgm:pt modelId="{36010D15-2F34-3640-B35A-10A2EBAB2070}" type="pres">
      <dgm:prSet presAssocID="{6BB63E6A-1213-4592-8DD4-AAB581A213BC}" presName="parentLeftMargin" presStyleLbl="node1" presStyleIdx="4" presStyleCnt="6"/>
      <dgm:spPr/>
    </dgm:pt>
    <dgm:pt modelId="{08035F6F-A6C6-244D-81A3-D37786D6D3CE}" type="pres">
      <dgm:prSet presAssocID="{6BB63E6A-1213-4592-8DD4-AAB581A213BC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4781054D-F335-8E42-8257-49EFB9954FA6}" type="pres">
      <dgm:prSet presAssocID="{6BB63E6A-1213-4592-8DD4-AAB581A213BC}" presName="negativeSpace" presStyleCnt="0"/>
      <dgm:spPr/>
    </dgm:pt>
    <dgm:pt modelId="{C71C3D08-1F7A-504B-AFF3-1536E88D1DDC}" type="pres">
      <dgm:prSet presAssocID="{6BB63E6A-1213-4592-8DD4-AAB581A213B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E85ED00-C84A-47C0-9BC1-7958B7597720}" srcId="{2B01BCB5-BA32-4447-BC6A-54DC331660A7}" destId="{F0D6C597-F7BB-4B6F-AA27-4A5AB66CBEA0}" srcOrd="1" destOrd="0" parTransId="{C7B159C5-284A-4DCF-AB6D-222FB3BFDAFE}" sibTransId="{A905EC1D-1EFB-4E3E-A3E7-D0D795A00392}"/>
    <dgm:cxn modelId="{31E84007-2AFC-2F4B-B403-8D68F04246F3}" type="presOf" srcId="{5934AF8E-C5F1-425F-A52B-749313D9894B}" destId="{0A019D04-4BB1-EA48-ACEA-DE737C7100D3}" srcOrd="0" destOrd="0" presId="urn:microsoft.com/office/officeart/2005/8/layout/list1"/>
    <dgm:cxn modelId="{61FB0114-6441-452E-A22A-E46442A0D26B}" srcId="{74F6AF3E-902D-4372-BBAE-3C9D9B085D28}" destId="{2F954CF9-225B-46DE-8DE2-89315D29AF62}" srcOrd="2" destOrd="0" parTransId="{F6049386-A521-4E30-8ED0-B55AC2F18A29}" sibTransId="{E9F57528-C96E-4500-8F15-3A858235F8A8}"/>
    <dgm:cxn modelId="{201F6D18-6820-F240-A953-512243E00865}" type="presOf" srcId="{F0D6C597-F7BB-4B6F-AA27-4A5AB66CBEA0}" destId="{6E5516BF-7897-AF41-961F-3513BEE77ED1}" srcOrd="1" destOrd="0" presId="urn:microsoft.com/office/officeart/2005/8/layout/list1"/>
    <dgm:cxn modelId="{2CE88134-821C-41AE-AC38-0EBF070F1A21}" srcId="{2B01BCB5-BA32-4447-BC6A-54DC331660A7}" destId="{A4085DCD-66DB-4AE9-878D-09E152167E26}" srcOrd="3" destOrd="0" parTransId="{1C639B79-B9AF-44F0-90BD-992B5481F45D}" sibTransId="{1AC0E3F0-DB28-49B3-AAB5-CD8950FE2133}"/>
    <dgm:cxn modelId="{15368336-8CDA-400A-8AA9-E490142814E3}" srcId="{B9EC0576-8B8C-4E48-B5DB-D033F1E9B19F}" destId="{3D888BEA-B615-45EA-B828-B9EE30F789DB}" srcOrd="1" destOrd="0" parTransId="{B76AE10D-6F0D-45BB-A17E-E3EA5A007E8F}" sibTransId="{31CA0015-D140-4873-B7EE-B28D7AAB78E4}"/>
    <dgm:cxn modelId="{E8472A37-62B5-7C4F-970E-7DE63041F202}" type="presOf" srcId="{08C7C15F-57B8-412C-854A-93A80701AB7A}" destId="{1D16D867-DF4A-944B-B1CE-48A7FCB6D6A4}" srcOrd="0" destOrd="5" presId="urn:microsoft.com/office/officeart/2005/8/layout/list1"/>
    <dgm:cxn modelId="{9452F839-9B30-0448-8660-B8EC40F7B8AB}" type="presOf" srcId="{29F16730-87CE-41F5-9A00-20AF06872FF5}" destId="{1D16D867-DF4A-944B-B1CE-48A7FCB6D6A4}" srcOrd="0" destOrd="3" presId="urn:microsoft.com/office/officeart/2005/8/layout/list1"/>
    <dgm:cxn modelId="{4F2E673E-77C2-C64F-86F5-989A52814EEE}" type="presOf" srcId="{2F954CF9-225B-46DE-8DE2-89315D29AF62}" destId="{0A019D04-4BB1-EA48-ACEA-DE737C7100D3}" srcOrd="0" destOrd="2" presId="urn:microsoft.com/office/officeart/2005/8/layout/list1"/>
    <dgm:cxn modelId="{5BD4B63F-AC87-433B-98C7-887DBA750321}" srcId="{A4085DCD-66DB-4AE9-878D-09E152167E26}" destId="{2FE9491B-7F61-4969-A1B2-DA552A67FE01}" srcOrd="0" destOrd="0" parTransId="{F16FDB2D-EFE8-49BA-B31B-BBAE8D46505D}" sibTransId="{5C963A66-D3F8-41AE-948C-9D27E8BBC859}"/>
    <dgm:cxn modelId="{72EA3F46-2EC2-BE4D-95E5-476A7B47A3EE}" type="presOf" srcId="{014F7F17-DDB8-46F9-BA14-B56B00E5493A}" destId="{1D16D867-DF4A-944B-B1CE-48A7FCB6D6A4}" srcOrd="0" destOrd="2" presId="urn:microsoft.com/office/officeart/2005/8/layout/list1"/>
    <dgm:cxn modelId="{52844747-DE93-43DA-8CEC-962D1329C231}" srcId="{3D888BEA-B615-45EA-B828-B9EE30F789DB}" destId="{29F16730-87CE-41F5-9A00-20AF06872FF5}" srcOrd="1" destOrd="0" parTransId="{316A087E-812B-43A5-BF6A-AC0A35827C7E}" sibTransId="{F6A658DF-2332-4D65-AFEB-8B455D690723}"/>
    <dgm:cxn modelId="{3704FB47-30CA-B349-B313-B97784F2CD77}" type="presOf" srcId="{A4085DCD-66DB-4AE9-878D-09E152167E26}" destId="{E94C02EC-45C4-0946-96A4-45C33E4BB7CF}" srcOrd="0" destOrd="0" presId="urn:microsoft.com/office/officeart/2005/8/layout/list1"/>
    <dgm:cxn modelId="{33A6734C-9794-4C13-B56A-C7AA771B486F}" srcId="{2B01BCB5-BA32-4447-BC6A-54DC331660A7}" destId="{74F6AF3E-902D-4372-BBAE-3C9D9B085D28}" srcOrd="4" destOrd="0" parTransId="{3CD6E353-EDE0-4673-8524-886EAC12B391}" sibTransId="{6ABD9B69-A5E8-4F30-8B1E-537A7FCD4641}"/>
    <dgm:cxn modelId="{504B9A4C-3979-7944-B29C-1F8F97ED43D2}" type="presOf" srcId="{6BB63E6A-1213-4592-8DD4-AAB581A213BC}" destId="{36010D15-2F34-3640-B35A-10A2EBAB2070}" srcOrd="0" destOrd="0" presId="urn:microsoft.com/office/officeart/2005/8/layout/list1"/>
    <dgm:cxn modelId="{6D0C954D-2090-4711-AB11-016C3647032C}" srcId="{B9EC0576-8B8C-4E48-B5DB-D033F1E9B19F}" destId="{08C7C15F-57B8-412C-854A-93A80701AB7A}" srcOrd="2" destOrd="0" parTransId="{A2313E5C-CC5D-41AE-B205-5130E8E82A4D}" sibTransId="{15E5D194-A055-4B8D-B2FC-CE5C5AFB3C12}"/>
    <dgm:cxn modelId="{B22B9C52-2688-4D44-A648-DEAD9A5F7E0A}" srcId="{A4085DCD-66DB-4AE9-878D-09E152167E26}" destId="{306289FC-B957-440E-9360-B176C5E15D0B}" srcOrd="1" destOrd="0" parTransId="{63580965-C1ED-4DA9-B153-B4FC743CBF94}" sibTransId="{6A3857BA-C658-4355-9C46-372E2F8B8B39}"/>
    <dgm:cxn modelId="{54D20F55-55D1-491E-9557-28187FC58CE1}" srcId="{3D888BEA-B615-45EA-B828-B9EE30F789DB}" destId="{014F7F17-DDB8-46F9-BA14-B56B00E5493A}" srcOrd="0" destOrd="0" parTransId="{BFED4AE5-AB81-4490-9761-3809A793C91D}" sibTransId="{E7F01B54-DD11-4C0B-9557-955D94C34BE7}"/>
    <dgm:cxn modelId="{B6D9AA5C-590F-434F-83EE-EEEB7BB6453C}" type="presOf" srcId="{B8F9A88E-8964-435F-8DC0-0733C7800E50}" destId="{CB059BD8-9E3C-7944-9D18-943DC2D57C1C}" srcOrd="0" destOrd="2" presId="urn:microsoft.com/office/officeart/2005/8/layout/list1"/>
    <dgm:cxn modelId="{94FD7962-3114-624C-A231-70A5D2A04367}" type="presOf" srcId="{A4085DCD-66DB-4AE9-878D-09E152167E26}" destId="{2741D824-3A62-0447-B4D6-9BEE2BA097DF}" srcOrd="1" destOrd="0" presId="urn:microsoft.com/office/officeart/2005/8/layout/list1"/>
    <dgm:cxn modelId="{517DAD62-BC98-4068-84F0-310721A6F905}" srcId="{F0D6C597-F7BB-4B6F-AA27-4A5AB66CBEA0}" destId="{46DD47F9-DF7B-457D-A631-980004E8EF7C}" srcOrd="1" destOrd="0" parTransId="{1FFB6A5D-A226-41DB-A3A0-C8EC07005DA0}" sibTransId="{42401F14-142B-4459-B8DF-34B427150EB8}"/>
    <dgm:cxn modelId="{DE72EA66-F1C7-4041-A994-7F82F11EA8B8}" srcId="{2B01BCB5-BA32-4447-BC6A-54DC331660A7}" destId="{BC4C2181-55E1-4E0C-99E7-6A2E4665BC37}" srcOrd="0" destOrd="0" parTransId="{3F0C848A-2B0C-4953-8EF1-78336F31B2EE}" sibTransId="{620AF581-EE91-41DC-B3B8-C639748A184D}"/>
    <dgm:cxn modelId="{78807D68-1D29-CA4F-A625-B6AB6F05C326}" type="presOf" srcId="{601E0B91-A4E8-42F0-9CBD-81985B2CFE0A}" destId="{1D16D867-DF4A-944B-B1CE-48A7FCB6D6A4}" srcOrd="0" destOrd="7" presId="urn:microsoft.com/office/officeart/2005/8/layout/list1"/>
    <dgm:cxn modelId="{553C1972-5BBA-D949-8BC7-20C52F0E4340}" type="presOf" srcId="{BC4C2181-55E1-4E0C-99E7-6A2E4665BC37}" destId="{382A3788-2842-9545-A7C0-8E504619450C}" srcOrd="1" destOrd="0" presId="urn:microsoft.com/office/officeart/2005/8/layout/list1"/>
    <dgm:cxn modelId="{D88DF473-B7BA-5D40-BE11-26C43188C6E5}" type="presOf" srcId="{74F6AF3E-902D-4372-BBAE-3C9D9B085D28}" destId="{47668C6B-90CC-6846-AC54-B75AA6552224}" srcOrd="1" destOrd="0" presId="urn:microsoft.com/office/officeart/2005/8/layout/list1"/>
    <dgm:cxn modelId="{33F54E76-18BE-49B8-B971-030A6772802A}" srcId="{F0D6C597-F7BB-4B6F-AA27-4A5AB66CBEA0}" destId="{824A92CB-B084-44D1-B751-D21948355A0A}" srcOrd="2" destOrd="0" parTransId="{4CE38F08-B173-4E80-A7D5-E9BD5146C502}" sibTransId="{13076EDA-E380-44AC-9857-19E90D3D4026}"/>
    <dgm:cxn modelId="{F23AF178-3239-AA48-A1C1-FC87914D15A6}" type="presOf" srcId="{5152B9D3-5C22-4568-B62E-C386DFB1E40E}" destId="{56EEFF21-2C78-8548-98D3-C4E9FFF3F200}" srcOrd="0" destOrd="0" presId="urn:microsoft.com/office/officeart/2005/8/layout/list1"/>
    <dgm:cxn modelId="{CC54307B-5641-A04E-BB12-96D0E619127F}" type="presOf" srcId="{46DD47F9-DF7B-457D-A631-980004E8EF7C}" destId="{56EEFF21-2C78-8548-98D3-C4E9FFF3F200}" srcOrd="0" destOrd="1" presId="urn:microsoft.com/office/officeart/2005/8/layout/list1"/>
    <dgm:cxn modelId="{1477BF7F-6E01-3842-9E77-6A131922C07F}" type="presOf" srcId="{B35BAD4D-72E6-4E6B-8A62-D771F0748B04}" destId="{0A019D04-4BB1-EA48-ACEA-DE737C7100D3}" srcOrd="0" destOrd="1" presId="urn:microsoft.com/office/officeart/2005/8/layout/list1"/>
    <dgm:cxn modelId="{868E3B84-A0A8-46D1-BB4A-5AB70B85401B}" srcId="{B9EC0576-8B8C-4E48-B5DB-D033F1E9B19F}" destId="{21CDCC47-77D3-4D00-B455-2276F3660B15}" srcOrd="3" destOrd="0" parTransId="{D9EAD75B-F4BF-4473-903C-639390338EC7}" sibTransId="{F178B4D4-D90C-4AA6-954F-B7EF0B017FCF}"/>
    <dgm:cxn modelId="{161A0F8A-373A-C14C-A327-E4982D013BE9}" type="presOf" srcId="{F9C27080-14E6-4561-96E3-1F98B2B4F0DB}" destId="{0A019D04-4BB1-EA48-ACEA-DE737C7100D3}" srcOrd="0" destOrd="3" presId="urn:microsoft.com/office/officeart/2005/8/layout/list1"/>
    <dgm:cxn modelId="{CD30318A-A8D8-4D1D-BA51-271EC9BE78D3}" srcId="{B9EC0576-8B8C-4E48-B5DB-D033F1E9B19F}" destId="{601E0B91-A4E8-42F0-9CBD-81985B2CFE0A}" srcOrd="4" destOrd="0" parTransId="{A7862FC5-C2BF-41A9-9F38-6F626101ADCE}" sibTransId="{3D6D6829-3FCB-487C-8164-9362764D5569}"/>
    <dgm:cxn modelId="{39E5A18E-9C3D-4327-A13A-FE5997BD2BD4}" srcId="{F0D6C597-F7BB-4B6F-AA27-4A5AB66CBEA0}" destId="{5152B9D3-5C22-4568-B62E-C386DFB1E40E}" srcOrd="0" destOrd="0" parTransId="{31B31039-5FB9-4857-BF83-57BE041403FD}" sibTransId="{F04C003B-79E7-44E7-AA60-774081ACD884}"/>
    <dgm:cxn modelId="{36966393-ACDC-4127-9B8D-A765DFE5337C}" srcId="{2B01BCB5-BA32-4447-BC6A-54DC331660A7}" destId="{6BB63E6A-1213-4592-8DD4-AAB581A213BC}" srcOrd="5" destOrd="0" parTransId="{BB6D7E5A-2286-4BE9-9E8F-BF34804F27C0}" sibTransId="{0AC37641-1376-497F-813D-C672A8D51F87}"/>
    <dgm:cxn modelId="{FC422F9F-6A6A-8A4F-8BAC-93EC4804E4FE}" type="presOf" srcId="{BC4C2181-55E1-4E0C-99E7-6A2E4665BC37}" destId="{84E83EDB-3E21-5343-B44F-56C35B33F1F3}" srcOrd="0" destOrd="0" presId="urn:microsoft.com/office/officeart/2005/8/layout/list1"/>
    <dgm:cxn modelId="{B45E1FA1-4BF2-419C-B74D-7BE4FC9D9C3E}" srcId="{2B01BCB5-BA32-4447-BC6A-54DC331660A7}" destId="{B9EC0576-8B8C-4E48-B5DB-D033F1E9B19F}" srcOrd="2" destOrd="0" parTransId="{4D5DD556-4283-4ADE-A52B-30FD39CA51E1}" sibTransId="{98BB6B2D-BF11-4472-A152-28B89E7DA782}"/>
    <dgm:cxn modelId="{17108AAC-3F59-614A-B20D-E7E96DCF0D66}" type="presOf" srcId="{2FE9491B-7F61-4969-A1B2-DA552A67FE01}" destId="{CB059BD8-9E3C-7944-9D18-943DC2D57C1C}" srcOrd="0" destOrd="0" presId="urn:microsoft.com/office/officeart/2005/8/layout/list1"/>
    <dgm:cxn modelId="{40C6D5AD-69B9-F84B-9895-E584362382D6}" type="presOf" srcId="{74F6AF3E-902D-4372-BBAE-3C9D9B085D28}" destId="{6C96C91D-12E7-1946-894D-6B3321E28538}" srcOrd="0" destOrd="0" presId="urn:microsoft.com/office/officeart/2005/8/layout/list1"/>
    <dgm:cxn modelId="{542438B1-2D6A-F84F-B343-F32A04D3139F}" type="presOf" srcId="{B9EC0576-8B8C-4E48-B5DB-D033F1E9B19F}" destId="{BD046C63-CF98-2E47-BB0D-8A3FA06DBD49}" srcOrd="1" destOrd="0" presId="urn:microsoft.com/office/officeart/2005/8/layout/list1"/>
    <dgm:cxn modelId="{3D1980BC-A31C-BD4B-B46C-6FE9B9A741F0}" type="presOf" srcId="{6BB63E6A-1213-4592-8DD4-AAB581A213BC}" destId="{08035F6F-A6C6-244D-81A3-D37786D6D3CE}" srcOrd="1" destOrd="0" presId="urn:microsoft.com/office/officeart/2005/8/layout/list1"/>
    <dgm:cxn modelId="{35EE39BD-59F2-44A5-896D-58DBFEFB2CDB}" srcId="{3D888BEA-B615-45EA-B828-B9EE30F789DB}" destId="{3F585245-D51F-459A-9964-ACF140881157}" srcOrd="2" destOrd="0" parTransId="{E32B9DE1-E1FD-4F23-84B3-F0B1F0889803}" sibTransId="{FE7DB4D1-D679-48DD-9B4D-7D5AD5BEDA9E}"/>
    <dgm:cxn modelId="{A30FBFCB-2032-A044-A63D-A9DAB067BEE1}" type="presOf" srcId="{B01A7F06-BF39-4E3C-BC68-0CCFC5A45BC8}" destId="{1D16D867-DF4A-944B-B1CE-48A7FCB6D6A4}" srcOrd="0" destOrd="0" presId="urn:microsoft.com/office/officeart/2005/8/layout/list1"/>
    <dgm:cxn modelId="{8AFE15D5-42C4-814C-A182-EFAD7E0A1CFA}" type="presOf" srcId="{21CDCC47-77D3-4D00-B455-2276F3660B15}" destId="{1D16D867-DF4A-944B-B1CE-48A7FCB6D6A4}" srcOrd="0" destOrd="6" presId="urn:microsoft.com/office/officeart/2005/8/layout/list1"/>
    <dgm:cxn modelId="{8C9164DB-1204-4265-89C1-8FF1816F9883}" srcId="{B9EC0576-8B8C-4E48-B5DB-D033F1E9B19F}" destId="{B01A7F06-BF39-4E3C-BC68-0CCFC5A45BC8}" srcOrd="0" destOrd="0" parTransId="{9773062D-1E91-4F55-B41F-CEF70890FC9B}" sibTransId="{3C333BEA-21BA-45AE-9029-DB5720449599}"/>
    <dgm:cxn modelId="{74DB5EE1-6B92-F247-8EE1-0BF7CA77C6DF}" type="presOf" srcId="{824A92CB-B084-44D1-B751-D21948355A0A}" destId="{56EEFF21-2C78-8548-98D3-C4E9FFF3F200}" srcOrd="0" destOrd="2" presId="urn:microsoft.com/office/officeart/2005/8/layout/list1"/>
    <dgm:cxn modelId="{2ED79DE1-A76F-4277-BDAB-D0C12D162709}" srcId="{74F6AF3E-902D-4372-BBAE-3C9D9B085D28}" destId="{B35BAD4D-72E6-4E6B-8A62-D771F0748B04}" srcOrd="1" destOrd="0" parTransId="{7F0BBD48-F2FB-4179-9E50-136E4AA63245}" sibTransId="{2579DEFC-2825-4838-A37E-F74025B8BCC3}"/>
    <dgm:cxn modelId="{29E9E1E1-C6D3-46B3-B10B-A64553CFBA91}" srcId="{74F6AF3E-902D-4372-BBAE-3C9D9B085D28}" destId="{F9C27080-14E6-4561-96E3-1F98B2B4F0DB}" srcOrd="3" destOrd="0" parTransId="{FCE6518A-C036-45D2-8142-2B8135D485FD}" sibTransId="{E05CFB34-582D-45ED-9F64-0B2A9EEC530E}"/>
    <dgm:cxn modelId="{9E49F6E7-64C5-9547-A22E-65D6FEEE2637}" type="presOf" srcId="{3D888BEA-B615-45EA-B828-B9EE30F789DB}" destId="{1D16D867-DF4A-944B-B1CE-48A7FCB6D6A4}" srcOrd="0" destOrd="1" presId="urn:microsoft.com/office/officeart/2005/8/layout/list1"/>
    <dgm:cxn modelId="{7E1EFEE9-C828-43E4-9423-7E9845C7A4C5}" srcId="{74F6AF3E-902D-4372-BBAE-3C9D9B085D28}" destId="{5934AF8E-C5F1-425F-A52B-749313D9894B}" srcOrd="0" destOrd="0" parTransId="{51EA6170-7961-4EA6-9297-604B7990B1EA}" sibTransId="{DB761522-C2FC-4628-B1F7-977DA6B3F05F}"/>
    <dgm:cxn modelId="{DA7AEBEA-9FEE-8442-9EAB-1B3D1B075D3B}" type="presOf" srcId="{3F585245-D51F-459A-9964-ACF140881157}" destId="{1D16D867-DF4A-944B-B1CE-48A7FCB6D6A4}" srcOrd="0" destOrd="4" presId="urn:microsoft.com/office/officeart/2005/8/layout/list1"/>
    <dgm:cxn modelId="{13E68CEF-B9EA-744C-90AC-8B678FCFE9CA}" type="presOf" srcId="{2B01BCB5-BA32-4447-BC6A-54DC331660A7}" destId="{BF12B901-1B3F-4740-9AB0-424A1AF20F0C}" srcOrd="0" destOrd="0" presId="urn:microsoft.com/office/officeart/2005/8/layout/list1"/>
    <dgm:cxn modelId="{5CBCCEEF-A202-494B-A707-ED95142CBD16}" type="presOf" srcId="{B9EC0576-8B8C-4E48-B5DB-D033F1E9B19F}" destId="{E651F66F-4C19-7F48-A3B3-5CF4A7362BB7}" srcOrd="0" destOrd="0" presId="urn:microsoft.com/office/officeart/2005/8/layout/list1"/>
    <dgm:cxn modelId="{8DDFF3F1-757C-4543-B8E2-C48D46945A66}" type="presOf" srcId="{F0D6C597-F7BB-4B6F-AA27-4A5AB66CBEA0}" destId="{75BB9B52-D36A-514D-9368-7B3407C5CDE2}" srcOrd="0" destOrd="0" presId="urn:microsoft.com/office/officeart/2005/8/layout/list1"/>
    <dgm:cxn modelId="{517065FA-CEE4-6940-845D-711F941D2706}" type="presOf" srcId="{306289FC-B957-440E-9360-B176C5E15D0B}" destId="{CB059BD8-9E3C-7944-9D18-943DC2D57C1C}" srcOrd="0" destOrd="1" presId="urn:microsoft.com/office/officeart/2005/8/layout/list1"/>
    <dgm:cxn modelId="{3ADA87FF-67E4-44A2-981E-A969017C1781}" srcId="{A4085DCD-66DB-4AE9-878D-09E152167E26}" destId="{B8F9A88E-8964-435F-8DC0-0733C7800E50}" srcOrd="2" destOrd="0" parTransId="{1521A07D-45D2-4C5F-B3F3-D61EDFBD2CF6}" sibTransId="{9A42EA77-D3DC-4D33-B21C-2CDC6CDF56DD}"/>
    <dgm:cxn modelId="{EF9D1B98-AE76-CC4F-9B6A-0C17F3F21A8B}" type="presParOf" srcId="{BF12B901-1B3F-4740-9AB0-424A1AF20F0C}" destId="{59318783-9763-D04D-B1B5-F27B4D513863}" srcOrd="0" destOrd="0" presId="urn:microsoft.com/office/officeart/2005/8/layout/list1"/>
    <dgm:cxn modelId="{EF5F64C9-B9D1-3643-8332-5BC1DB747E7F}" type="presParOf" srcId="{59318783-9763-D04D-B1B5-F27B4D513863}" destId="{84E83EDB-3E21-5343-B44F-56C35B33F1F3}" srcOrd="0" destOrd="0" presId="urn:microsoft.com/office/officeart/2005/8/layout/list1"/>
    <dgm:cxn modelId="{8AC8312B-8DD2-314B-BDA9-261B7190663D}" type="presParOf" srcId="{59318783-9763-D04D-B1B5-F27B4D513863}" destId="{382A3788-2842-9545-A7C0-8E504619450C}" srcOrd="1" destOrd="0" presId="urn:microsoft.com/office/officeart/2005/8/layout/list1"/>
    <dgm:cxn modelId="{F24F49E0-D521-5045-85C0-06E6C81B9DF7}" type="presParOf" srcId="{BF12B901-1B3F-4740-9AB0-424A1AF20F0C}" destId="{4F56B0E6-7975-824F-A66D-30D2B6EFC492}" srcOrd="1" destOrd="0" presId="urn:microsoft.com/office/officeart/2005/8/layout/list1"/>
    <dgm:cxn modelId="{B8F72D89-9810-3F48-87AF-0AB130A328E4}" type="presParOf" srcId="{BF12B901-1B3F-4740-9AB0-424A1AF20F0C}" destId="{849E21F5-72E1-C14F-8549-8825E241F3A9}" srcOrd="2" destOrd="0" presId="urn:microsoft.com/office/officeart/2005/8/layout/list1"/>
    <dgm:cxn modelId="{469B6A16-438C-F242-95B7-DFD913E6836C}" type="presParOf" srcId="{BF12B901-1B3F-4740-9AB0-424A1AF20F0C}" destId="{26F0487D-64D9-934A-B4F6-6EE3012948C4}" srcOrd="3" destOrd="0" presId="urn:microsoft.com/office/officeart/2005/8/layout/list1"/>
    <dgm:cxn modelId="{129FA099-CA14-7949-8F3C-0974DDC1721E}" type="presParOf" srcId="{BF12B901-1B3F-4740-9AB0-424A1AF20F0C}" destId="{772F7B42-FC3D-ED4D-B038-CBCE31FAE2BD}" srcOrd="4" destOrd="0" presId="urn:microsoft.com/office/officeart/2005/8/layout/list1"/>
    <dgm:cxn modelId="{4FB84D75-70E4-5B45-866C-C5B1E7F13E78}" type="presParOf" srcId="{772F7B42-FC3D-ED4D-B038-CBCE31FAE2BD}" destId="{75BB9B52-D36A-514D-9368-7B3407C5CDE2}" srcOrd="0" destOrd="0" presId="urn:microsoft.com/office/officeart/2005/8/layout/list1"/>
    <dgm:cxn modelId="{788A6BAF-B980-5543-A339-0DBC5AD1B0CF}" type="presParOf" srcId="{772F7B42-FC3D-ED4D-B038-CBCE31FAE2BD}" destId="{6E5516BF-7897-AF41-961F-3513BEE77ED1}" srcOrd="1" destOrd="0" presId="urn:microsoft.com/office/officeart/2005/8/layout/list1"/>
    <dgm:cxn modelId="{26B0734B-1238-6440-A4D6-97467B075739}" type="presParOf" srcId="{BF12B901-1B3F-4740-9AB0-424A1AF20F0C}" destId="{38683F80-4817-AD44-8194-466F9CFD5C72}" srcOrd="5" destOrd="0" presId="urn:microsoft.com/office/officeart/2005/8/layout/list1"/>
    <dgm:cxn modelId="{171A8F6A-6CF7-8A47-BB4B-D1B803664D48}" type="presParOf" srcId="{BF12B901-1B3F-4740-9AB0-424A1AF20F0C}" destId="{56EEFF21-2C78-8548-98D3-C4E9FFF3F200}" srcOrd="6" destOrd="0" presId="urn:microsoft.com/office/officeart/2005/8/layout/list1"/>
    <dgm:cxn modelId="{E80EADBC-BD4B-4648-AC7D-586F19C5188D}" type="presParOf" srcId="{BF12B901-1B3F-4740-9AB0-424A1AF20F0C}" destId="{846B137D-247B-094C-9503-BAF2B78027C1}" srcOrd="7" destOrd="0" presId="urn:microsoft.com/office/officeart/2005/8/layout/list1"/>
    <dgm:cxn modelId="{FF2A52D8-89F6-C744-A394-9AC1742350C5}" type="presParOf" srcId="{BF12B901-1B3F-4740-9AB0-424A1AF20F0C}" destId="{3A1BBCFF-2184-1E42-93D4-B093EB8ECCC5}" srcOrd="8" destOrd="0" presId="urn:microsoft.com/office/officeart/2005/8/layout/list1"/>
    <dgm:cxn modelId="{47D39616-187E-CB49-A816-F9F1C1CDA957}" type="presParOf" srcId="{3A1BBCFF-2184-1E42-93D4-B093EB8ECCC5}" destId="{E651F66F-4C19-7F48-A3B3-5CF4A7362BB7}" srcOrd="0" destOrd="0" presId="urn:microsoft.com/office/officeart/2005/8/layout/list1"/>
    <dgm:cxn modelId="{6722B1DA-7A67-F944-BC76-532D02430C57}" type="presParOf" srcId="{3A1BBCFF-2184-1E42-93D4-B093EB8ECCC5}" destId="{BD046C63-CF98-2E47-BB0D-8A3FA06DBD49}" srcOrd="1" destOrd="0" presId="urn:microsoft.com/office/officeart/2005/8/layout/list1"/>
    <dgm:cxn modelId="{9FA8C697-B430-8248-84E9-25A816A20D2E}" type="presParOf" srcId="{BF12B901-1B3F-4740-9AB0-424A1AF20F0C}" destId="{D3D52076-CE50-5C47-B71F-DEED0E706D51}" srcOrd="9" destOrd="0" presId="urn:microsoft.com/office/officeart/2005/8/layout/list1"/>
    <dgm:cxn modelId="{03DBE689-2371-0B43-B713-452725165D24}" type="presParOf" srcId="{BF12B901-1B3F-4740-9AB0-424A1AF20F0C}" destId="{1D16D867-DF4A-944B-B1CE-48A7FCB6D6A4}" srcOrd="10" destOrd="0" presId="urn:microsoft.com/office/officeart/2005/8/layout/list1"/>
    <dgm:cxn modelId="{E542A854-9B89-D447-887E-CF0E55494B2D}" type="presParOf" srcId="{BF12B901-1B3F-4740-9AB0-424A1AF20F0C}" destId="{AF4DD2D2-9440-E546-9C37-C67A6649C895}" srcOrd="11" destOrd="0" presId="urn:microsoft.com/office/officeart/2005/8/layout/list1"/>
    <dgm:cxn modelId="{00F1E7E3-0B92-1B4F-80CC-CC21B011CD77}" type="presParOf" srcId="{BF12B901-1B3F-4740-9AB0-424A1AF20F0C}" destId="{DC81A991-01DC-4243-9771-B5891D194EBA}" srcOrd="12" destOrd="0" presId="urn:microsoft.com/office/officeart/2005/8/layout/list1"/>
    <dgm:cxn modelId="{0B8A02FB-3D11-EE4C-9FC3-55E3C9B33421}" type="presParOf" srcId="{DC81A991-01DC-4243-9771-B5891D194EBA}" destId="{E94C02EC-45C4-0946-96A4-45C33E4BB7CF}" srcOrd="0" destOrd="0" presId="urn:microsoft.com/office/officeart/2005/8/layout/list1"/>
    <dgm:cxn modelId="{83934018-34F1-A54B-A181-3B2F9E6FF0A8}" type="presParOf" srcId="{DC81A991-01DC-4243-9771-B5891D194EBA}" destId="{2741D824-3A62-0447-B4D6-9BEE2BA097DF}" srcOrd="1" destOrd="0" presId="urn:microsoft.com/office/officeart/2005/8/layout/list1"/>
    <dgm:cxn modelId="{A93524DC-2387-B145-88F1-D9D559237E0A}" type="presParOf" srcId="{BF12B901-1B3F-4740-9AB0-424A1AF20F0C}" destId="{C8D767E7-FF89-5542-A203-17601EB27DD4}" srcOrd="13" destOrd="0" presId="urn:microsoft.com/office/officeart/2005/8/layout/list1"/>
    <dgm:cxn modelId="{0F8C9576-D36D-144C-8666-3AC5DF330CF6}" type="presParOf" srcId="{BF12B901-1B3F-4740-9AB0-424A1AF20F0C}" destId="{CB059BD8-9E3C-7944-9D18-943DC2D57C1C}" srcOrd="14" destOrd="0" presId="urn:microsoft.com/office/officeart/2005/8/layout/list1"/>
    <dgm:cxn modelId="{1EF9CD7E-428D-1E42-86AF-9774364C8F7A}" type="presParOf" srcId="{BF12B901-1B3F-4740-9AB0-424A1AF20F0C}" destId="{E1CE4B9A-7A4A-FA46-A4F5-BDFB484D1F32}" srcOrd="15" destOrd="0" presId="urn:microsoft.com/office/officeart/2005/8/layout/list1"/>
    <dgm:cxn modelId="{873BE2A5-AED2-A241-A9FD-822E958A669F}" type="presParOf" srcId="{BF12B901-1B3F-4740-9AB0-424A1AF20F0C}" destId="{95BD8433-55D5-AC40-BE5C-C850748A3670}" srcOrd="16" destOrd="0" presId="urn:microsoft.com/office/officeart/2005/8/layout/list1"/>
    <dgm:cxn modelId="{93F590B1-09A7-254F-AF16-36EA4DA93911}" type="presParOf" srcId="{95BD8433-55D5-AC40-BE5C-C850748A3670}" destId="{6C96C91D-12E7-1946-894D-6B3321E28538}" srcOrd="0" destOrd="0" presId="urn:microsoft.com/office/officeart/2005/8/layout/list1"/>
    <dgm:cxn modelId="{410EBD8A-1AAF-E847-AAF6-B13A102EACE8}" type="presParOf" srcId="{95BD8433-55D5-AC40-BE5C-C850748A3670}" destId="{47668C6B-90CC-6846-AC54-B75AA6552224}" srcOrd="1" destOrd="0" presId="urn:microsoft.com/office/officeart/2005/8/layout/list1"/>
    <dgm:cxn modelId="{EAC7439D-512B-1048-ADD4-BD313E29792B}" type="presParOf" srcId="{BF12B901-1B3F-4740-9AB0-424A1AF20F0C}" destId="{D43BB260-61F5-374C-875E-E0C965C28D89}" srcOrd="17" destOrd="0" presId="urn:microsoft.com/office/officeart/2005/8/layout/list1"/>
    <dgm:cxn modelId="{761A6773-87D9-8849-A504-A5ED1C0243A6}" type="presParOf" srcId="{BF12B901-1B3F-4740-9AB0-424A1AF20F0C}" destId="{0A019D04-4BB1-EA48-ACEA-DE737C7100D3}" srcOrd="18" destOrd="0" presId="urn:microsoft.com/office/officeart/2005/8/layout/list1"/>
    <dgm:cxn modelId="{E314D264-3FDC-C642-8EFC-67823BFD9042}" type="presParOf" srcId="{BF12B901-1B3F-4740-9AB0-424A1AF20F0C}" destId="{05F9F3EF-2519-8F4D-80EE-2CA3E4D54AEA}" srcOrd="19" destOrd="0" presId="urn:microsoft.com/office/officeart/2005/8/layout/list1"/>
    <dgm:cxn modelId="{EE5F120D-8D31-7649-9BBB-09C377867C7B}" type="presParOf" srcId="{BF12B901-1B3F-4740-9AB0-424A1AF20F0C}" destId="{7A008899-3D90-E549-AB23-0B795CFCFA67}" srcOrd="20" destOrd="0" presId="urn:microsoft.com/office/officeart/2005/8/layout/list1"/>
    <dgm:cxn modelId="{21A63630-4FA7-CD46-A205-098859BFCDD0}" type="presParOf" srcId="{7A008899-3D90-E549-AB23-0B795CFCFA67}" destId="{36010D15-2F34-3640-B35A-10A2EBAB2070}" srcOrd="0" destOrd="0" presId="urn:microsoft.com/office/officeart/2005/8/layout/list1"/>
    <dgm:cxn modelId="{63F5A2C3-1A19-FA4E-A855-5E33AB39C007}" type="presParOf" srcId="{7A008899-3D90-E549-AB23-0B795CFCFA67}" destId="{08035F6F-A6C6-244D-81A3-D37786D6D3CE}" srcOrd="1" destOrd="0" presId="urn:microsoft.com/office/officeart/2005/8/layout/list1"/>
    <dgm:cxn modelId="{FAAC7388-C635-CD40-AF0F-B8C48890165A}" type="presParOf" srcId="{BF12B901-1B3F-4740-9AB0-424A1AF20F0C}" destId="{4781054D-F335-8E42-8257-49EFB9954FA6}" srcOrd="21" destOrd="0" presId="urn:microsoft.com/office/officeart/2005/8/layout/list1"/>
    <dgm:cxn modelId="{B5C5457D-9F6F-1746-A803-CAA7BE940B5F}" type="presParOf" srcId="{BF12B901-1B3F-4740-9AB0-424A1AF20F0C}" destId="{C71C3D08-1F7A-504B-AFF3-1536E88D1DD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E21F5-72E1-C14F-8549-8825E241F3A9}">
      <dsp:nvSpPr>
        <dsp:cNvPr id="0" name=""/>
        <dsp:cNvSpPr/>
      </dsp:nvSpPr>
      <dsp:spPr>
        <a:xfrm>
          <a:off x="0" y="160578"/>
          <a:ext cx="8205299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A3788-2842-9545-A7C0-8E504619450C}">
      <dsp:nvSpPr>
        <dsp:cNvPr id="0" name=""/>
        <dsp:cNvSpPr/>
      </dsp:nvSpPr>
      <dsp:spPr>
        <a:xfrm>
          <a:off x="410264" y="42498"/>
          <a:ext cx="5743709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099" tIns="0" rIns="217099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 dirty="0"/>
            <a:t>Einleitung</a:t>
          </a:r>
          <a:endParaRPr lang="en-US" sz="800" kern="1200" dirty="0"/>
        </a:p>
      </dsp:txBody>
      <dsp:txXfrm>
        <a:off x="421792" y="54026"/>
        <a:ext cx="5720653" cy="213104"/>
      </dsp:txXfrm>
    </dsp:sp>
    <dsp:sp modelId="{56EEFF21-2C78-8548-98D3-C4E9FFF3F200}">
      <dsp:nvSpPr>
        <dsp:cNvPr id="0" name=""/>
        <dsp:cNvSpPr/>
      </dsp:nvSpPr>
      <dsp:spPr>
        <a:xfrm>
          <a:off x="0" y="523458"/>
          <a:ext cx="8205299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822" tIns="166624" rIns="636822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Geschichte und Entwicklung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Bedeutung von Roaming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Problematik von Roaming Gebühren</a:t>
          </a:r>
          <a:endParaRPr lang="en-US" sz="900" kern="1200" dirty="0"/>
        </a:p>
      </dsp:txBody>
      <dsp:txXfrm>
        <a:off x="0" y="523458"/>
        <a:ext cx="8205299" cy="655200"/>
      </dsp:txXfrm>
    </dsp:sp>
    <dsp:sp modelId="{6E5516BF-7897-AF41-961F-3513BEE77ED1}">
      <dsp:nvSpPr>
        <dsp:cNvPr id="0" name=""/>
        <dsp:cNvSpPr/>
      </dsp:nvSpPr>
      <dsp:spPr>
        <a:xfrm>
          <a:off x="410264" y="405378"/>
          <a:ext cx="5743709" cy="23616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099" tIns="0" rIns="217099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 dirty="0"/>
            <a:t>Was ist Roaming?</a:t>
          </a:r>
          <a:endParaRPr lang="en-US" sz="900" kern="1200" dirty="0"/>
        </a:p>
      </dsp:txBody>
      <dsp:txXfrm>
        <a:off x="421792" y="416906"/>
        <a:ext cx="5720653" cy="213104"/>
      </dsp:txXfrm>
    </dsp:sp>
    <dsp:sp modelId="{1D16D867-DF4A-944B-B1CE-48A7FCB6D6A4}">
      <dsp:nvSpPr>
        <dsp:cNvPr id="0" name=""/>
        <dsp:cNvSpPr/>
      </dsp:nvSpPr>
      <dsp:spPr>
        <a:xfrm>
          <a:off x="0" y="1339938"/>
          <a:ext cx="8205299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822" tIns="166624" rIns="636822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Was sind Roaming-Gebühren und wie werden sie berechnet?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Arten von Roaming-Gebühren</a:t>
          </a:r>
          <a:endParaRPr lang="en-US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Anrufe und SMS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Datenroaming</a:t>
          </a:r>
          <a:endParaRPr lang="en-US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Voicemails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Preisunterschiede zwischen verschiedenen Ländern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Überwachung der Roaming-Nutzung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Kritik an Roaming-Gebühren</a:t>
          </a:r>
          <a:endParaRPr lang="en-US" sz="900" kern="1200" dirty="0"/>
        </a:p>
      </dsp:txBody>
      <dsp:txXfrm>
        <a:off x="0" y="1339938"/>
        <a:ext cx="8205299" cy="1386000"/>
      </dsp:txXfrm>
    </dsp:sp>
    <dsp:sp modelId="{BD046C63-CF98-2E47-BB0D-8A3FA06DBD49}">
      <dsp:nvSpPr>
        <dsp:cNvPr id="0" name=""/>
        <dsp:cNvSpPr/>
      </dsp:nvSpPr>
      <dsp:spPr>
        <a:xfrm>
          <a:off x="410264" y="1221858"/>
          <a:ext cx="5743709" cy="23616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099" tIns="0" rIns="217099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 dirty="0"/>
            <a:t>Roaming-Gebühren</a:t>
          </a:r>
          <a:endParaRPr lang="en-US" sz="800" kern="1200" dirty="0"/>
        </a:p>
      </dsp:txBody>
      <dsp:txXfrm>
        <a:off x="421792" y="1233386"/>
        <a:ext cx="5720653" cy="213104"/>
      </dsp:txXfrm>
    </dsp:sp>
    <dsp:sp modelId="{CB059BD8-9E3C-7944-9D18-943DC2D57C1C}">
      <dsp:nvSpPr>
        <dsp:cNvPr id="0" name=""/>
        <dsp:cNvSpPr/>
      </dsp:nvSpPr>
      <dsp:spPr>
        <a:xfrm>
          <a:off x="0" y="2887218"/>
          <a:ext cx="8205299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822" tIns="166624" rIns="636822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Roaming Regulierungen vor der EU-Verordnung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/>
            <a:t>Auswirkungen auf Roaming-Gebühren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Roaming außerhalb der EU </a:t>
          </a:r>
          <a:endParaRPr lang="en-US" sz="900" kern="1200" dirty="0"/>
        </a:p>
      </dsp:txBody>
      <dsp:txXfrm>
        <a:off x="0" y="2887218"/>
        <a:ext cx="8205299" cy="655200"/>
      </dsp:txXfrm>
    </dsp:sp>
    <dsp:sp modelId="{2741D824-3A62-0447-B4D6-9BEE2BA097DF}">
      <dsp:nvSpPr>
        <dsp:cNvPr id="0" name=""/>
        <dsp:cNvSpPr/>
      </dsp:nvSpPr>
      <dsp:spPr>
        <a:xfrm>
          <a:off x="410264" y="2769138"/>
          <a:ext cx="5743709" cy="23616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099" tIns="0" rIns="217099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 dirty="0"/>
            <a:t>EU-Roaming Verordnung  </a:t>
          </a:r>
          <a:endParaRPr lang="en-US" sz="900" kern="1200" dirty="0"/>
        </a:p>
      </dsp:txBody>
      <dsp:txXfrm>
        <a:off x="421792" y="2780666"/>
        <a:ext cx="5720653" cy="213104"/>
      </dsp:txXfrm>
    </dsp:sp>
    <dsp:sp modelId="{0A019D04-4BB1-EA48-ACEA-DE737C7100D3}">
      <dsp:nvSpPr>
        <dsp:cNvPr id="0" name=""/>
        <dsp:cNvSpPr/>
      </dsp:nvSpPr>
      <dsp:spPr>
        <a:xfrm>
          <a:off x="0" y="3703698"/>
          <a:ext cx="82052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6822" tIns="166624" rIns="636822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/>
            <a:t>WLAN</a:t>
          </a:r>
          <a:endParaRPr lang="en-US" sz="8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900" kern="1200" dirty="0"/>
            <a:t>Internationale</a:t>
          </a:r>
          <a:r>
            <a:rPr lang="de-DE" sz="800" kern="1200" dirty="0"/>
            <a:t> Sim Karten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/>
            <a:t>Reise-Sim-Karten</a:t>
          </a:r>
          <a:endParaRPr lang="en-US" sz="8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800" kern="1200"/>
            <a:t>Lokale Sim-Karten</a:t>
          </a:r>
          <a:endParaRPr lang="en-US" sz="800" kern="1200"/>
        </a:p>
      </dsp:txBody>
      <dsp:txXfrm>
        <a:off x="0" y="3703698"/>
        <a:ext cx="8205299" cy="756000"/>
      </dsp:txXfrm>
    </dsp:sp>
    <dsp:sp modelId="{47668C6B-90CC-6846-AC54-B75AA6552224}">
      <dsp:nvSpPr>
        <dsp:cNvPr id="0" name=""/>
        <dsp:cNvSpPr/>
      </dsp:nvSpPr>
      <dsp:spPr>
        <a:xfrm>
          <a:off x="410264" y="3585618"/>
          <a:ext cx="5743709" cy="23616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099" tIns="0" rIns="217099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 dirty="0"/>
            <a:t>Alternativen zu Roaming-Gebühren</a:t>
          </a:r>
          <a:endParaRPr lang="en-US" sz="900" kern="1200" dirty="0"/>
        </a:p>
      </dsp:txBody>
      <dsp:txXfrm>
        <a:off x="421792" y="3597146"/>
        <a:ext cx="5720653" cy="213104"/>
      </dsp:txXfrm>
    </dsp:sp>
    <dsp:sp modelId="{C71C3D08-1F7A-504B-AFF3-1536E88D1DDC}">
      <dsp:nvSpPr>
        <dsp:cNvPr id="0" name=""/>
        <dsp:cNvSpPr/>
      </dsp:nvSpPr>
      <dsp:spPr>
        <a:xfrm>
          <a:off x="0" y="4620978"/>
          <a:ext cx="8205299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035F6F-A6C6-244D-81A3-D37786D6D3CE}">
      <dsp:nvSpPr>
        <dsp:cNvPr id="0" name=""/>
        <dsp:cNvSpPr/>
      </dsp:nvSpPr>
      <dsp:spPr>
        <a:xfrm>
          <a:off x="410264" y="4502898"/>
          <a:ext cx="5743709" cy="236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099" tIns="0" rIns="217099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b="1" kern="1200" dirty="0"/>
            <a:t>Conclusio</a:t>
          </a:r>
          <a:endParaRPr lang="en-US" sz="900" kern="1200" dirty="0"/>
        </a:p>
      </dsp:txBody>
      <dsp:txXfrm>
        <a:off x="421792" y="4514426"/>
        <a:ext cx="5720653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53123-6CA2-F64E-B75C-05A44F7F3D9D}" type="datetimeFigureOut">
              <a:rPr lang="de-DE" smtClean="0"/>
              <a:t>22.03.23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74950-6AE5-7545-A8FB-50D7D6D7D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2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74950-6AE5-7545-A8FB-50D7D6D7D18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79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8388F-5CB6-AC65-5DDF-FC1A56553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B38173-9DFD-EF66-EC17-73D973697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E9092A-B3F7-A41A-ACA3-4FC78067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8C97-486C-6B44-BED9-A17A6CE94BF0}" type="datetime1">
              <a:rPr lang="de-AT" smtClean="0"/>
              <a:t>22.03.23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967751-6FB8-30A3-E164-64366370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9BBB00-78C4-1CF0-D9DA-6D2827E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88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C48D5-D407-0A0E-994F-55BE8B0F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583CCC-30DC-F08D-B0BA-7332E0611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2B3619-454D-14F8-FC0C-5B5B5BD6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6B2A-527B-284C-8409-D4378466DA24}" type="datetime1">
              <a:rPr lang="de-AT" smtClean="0"/>
              <a:t>22.03.23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71B12D-DEFE-D6FE-EC6D-32463F72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84449F-7CD1-7049-DE2D-7A4DFA2E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8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32AB88-10E6-BCF6-44EE-1C6209EC0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52E3EC-09DA-A698-8EA2-FB77367F6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AACEDA-7057-98D2-DF89-73552293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819E-2D30-5541-B2B8-16703EADF341}" type="datetime1">
              <a:rPr lang="de-AT" smtClean="0"/>
              <a:t>22.03.23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0E56F6-A34A-E843-3D59-9B1CC75E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E764DC-84FB-0E3C-8247-C18C9FD57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19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B4EB1-77C6-2060-FDFC-637B04555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96E2FF-AA4C-3FF3-6027-A426F1F28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9D0BDC-A8E3-D998-C97C-1F0D2D980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5F71C-C218-184C-82F4-9DCC4341BC9F}" type="datetime1">
              <a:rPr lang="de-AT" smtClean="0"/>
              <a:t>22.03.23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637721-1E27-BF86-1134-1278C3E9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E2F86B-B2A9-4097-C533-41BA28E1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24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B9F35-A364-ED4F-D84C-432A57AD9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BDAD49-2561-9B52-4425-851A2EA9C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80E125-370B-1BD9-F379-8C4AC169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3F84-A6CC-1342-8BA6-C6C4CB516D3B}" type="datetime1">
              <a:rPr lang="de-AT" smtClean="0"/>
              <a:t>22.03.23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AE6D9F-4C66-06F4-551C-C5F4A08A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F9D76B-0093-46F7-BFA9-29A039A4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8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6CCED-5BF2-60A3-6EB6-165B956D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5DB9E5-2D42-995D-06C0-1F2944EE5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4E5E07-CD2F-712E-BB69-05D0EDF97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56BA75-CDDB-08A3-234C-F8A1DA95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2629-F162-164D-BFF3-6F6CD72B36F6}" type="datetime1">
              <a:rPr lang="de-AT" smtClean="0"/>
              <a:t>22.03.23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A5525E-BC63-D21B-B3D7-9ED66957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D497A6-9654-0583-A42F-383C786F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85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1155F-08B1-46A4-F421-90A7AA17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524CD5-D9F2-A379-07A9-6128F456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777090-06EC-0C13-AFCE-1C07DAB2B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570AA3-A66D-A860-5B67-A5C8EAE2C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79A25F-6CD7-E201-F74C-4BC9FA5F5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F23AC3-9705-9586-AE0C-2F6DC7CC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18A1-5F01-8947-BBCD-F3AA0B9BDD21}" type="datetime1">
              <a:rPr lang="de-AT" smtClean="0"/>
              <a:t>22.03.23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30CCD0-7D7E-1239-79AE-7A409BB8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3C49DB-52AA-810F-4A9C-D167EE53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1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EF313-29C8-6AC6-91C9-0755CC2A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6F6B913-7DA3-A432-7504-149D9BAF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087B-2310-9A4B-A369-122C93DD6E70}" type="datetime1">
              <a:rPr lang="de-AT" smtClean="0"/>
              <a:t>22.03.23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8D6FB7-C45B-BAAA-E103-CBC4D349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0A581D-92A8-1D0E-B2B1-E8825B64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29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DCA152-82D4-997A-9B95-1B3941D4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93E5-2284-A547-BC60-0A06BF2197AD}" type="datetime1">
              <a:rPr lang="de-AT" smtClean="0"/>
              <a:t>22.03.23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3E2C5CB-4507-57F0-0F32-F149E87D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F17555-EBE0-E9E8-2C59-08CF1302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71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0F86F-BA4D-F5A7-2F7B-A4AC7315E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3F5D1F-60BF-8B5E-7D0E-1F312C80F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3536CE-DCA5-0D56-441B-9CBA24FC9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88818A-DA7B-2D8C-394A-F8C7CCFAD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BA4D-929D-D84B-8051-3993804C3B0D}" type="datetime1">
              <a:rPr lang="de-AT" smtClean="0"/>
              <a:t>22.03.23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6C9123-7DD3-B351-138A-85F9B70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2773CB-F48E-E9C1-D535-0E4B4F52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32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02D33-1DA5-ABF0-0A0A-6F330FD2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6FBE2D-18E2-DE27-5F37-0F9004D65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61F4E0-4676-503E-5B91-FB3076E8F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5A9CFF-7FE1-6ADC-541A-410833C2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965E-CA68-FA47-A262-D45E69DB693C}" type="datetime1">
              <a:rPr lang="de-AT" smtClean="0"/>
              <a:t>22.03.23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92908F-CE24-8BD9-3258-8CFE6CE9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1583E-BED1-7DDF-A82F-85BCA5C5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18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C962C6C-774E-7E75-0C50-9521E01C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219DE3-B091-E270-F234-A23DD405F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E7512-FC3D-8762-138D-728158C4F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9B22F-A104-D64D-831C-B6633BFAF2D4}" type="datetime1">
              <a:rPr lang="de-AT" smtClean="0"/>
              <a:t>22.03.23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C15BE9-831B-ACFA-2A77-359EE146F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EA668-45A1-D362-2420-201831E4A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44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1CEA24-8518-4C08-A11E-B7E64FB3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006722-C312-E837-D9FA-53589E07D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515" y="1416581"/>
            <a:ext cx="6092786" cy="2127287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/>
              <a:t>Roaming und Vergleich von Roaming-Gebühren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2474A6-3E83-953B-9D1A-1668D9C4B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8515" y="3764975"/>
            <a:ext cx="6092786" cy="2192683"/>
          </a:xfrm>
        </p:spPr>
        <p:txBody>
          <a:bodyPr>
            <a:normAutofit/>
          </a:bodyPr>
          <a:lstStyle/>
          <a:p>
            <a:pPr algn="l"/>
            <a:r>
              <a:rPr lang="de-DE"/>
              <a:t>Ardit Bacaj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83DCB0-18AC-9F9F-0F89-D1357EC0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091" y="0"/>
            <a:ext cx="826383" cy="68001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4B5F54F1-78B4-0441-8AF5-C2C955FF1E0E}" type="slidenum">
              <a:rPr lang="de-DE" smtClean="0"/>
              <a:pPr algn="ctr">
                <a:spcAft>
                  <a:spcPts val="600"/>
                </a:spcAft>
              </a:pPr>
              <a:t>1</a:t>
            </a:fld>
            <a:endParaRPr lang="de-DE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AA74EAB-FD76-4F40-A962-CEADC3054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425172"/>
            <a:ext cx="1469410" cy="4695345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Graphic 6" descr="Smart Phone">
            <a:extLst>
              <a:ext uri="{FF2B5EF4-FFF2-40B4-BE49-F238E27FC236}">
                <a16:creationId xmlns:a16="http://schemas.microsoft.com/office/drawing/2014/main" id="{A00D9496-3AB8-5FDA-11CA-0A2D9E081C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899" y="2355650"/>
            <a:ext cx="3756276" cy="375627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2D4582C-01A8-6235-8D4B-8285F0B2E5F6}"/>
              </a:ext>
            </a:extLst>
          </p:cNvPr>
          <p:cNvSpPr txBox="1"/>
          <p:nvPr/>
        </p:nvSpPr>
        <p:spPr>
          <a:xfrm>
            <a:off x="7714593" y="-12086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52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8F6BF1-7805-6A28-CFB0-12440528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17" y="94309"/>
            <a:ext cx="5929422" cy="1640180"/>
          </a:xfrm>
        </p:spPr>
        <p:txBody>
          <a:bodyPr anchor="b">
            <a:normAutofit/>
          </a:bodyPr>
          <a:lstStyle/>
          <a:p>
            <a:r>
              <a:rPr lang="de-DE" sz="4000" dirty="0"/>
              <a:t>Ziel meiner Seminararbeit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2C76B7-B30C-D2F6-8F7C-62563527F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717" y="2423821"/>
            <a:ext cx="5929422" cy="3519780"/>
          </a:xfrm>
        </p:spPr>
        <p:txBody>
          <a:bodyPr>
            <a:normAutofit/>
          </a:bodyPr>
          <a:lstStyle/>
          <a:p>
            <a:r>
              <a:rPr lang="de-DE" sz="2000"/>
              <a:t>Roaming und Roaming Gebühren (kritisch) analysieren</a:t>
            </a:r>
          </a:p>
          <a:p>
            <a:r>
              <a:rPr lang="de-DE" sz="2000"/>
              <a:t>Darstellung der Geschichte und theoretischen Grundlagen von Roaming</a:t>
            </a:r>
          </a:p>
          <a:p>
            <a:r>
              <a:rPr lang="de-DE" sz="2000"/>
              <a:t>EU-Regulierung </a:t>
            </a:r>
          </a:p>
          <a:p>
            <a:r>
              <a:rPr lang="de-DE" sz="2000"/>
              <a:t>Preise der Mobilfunkanbieter</a:t>
            </a:r>
          </a:p>
          <a:p>
            <a:r>
              <a:rPr lang="de-DE" sz="2000"/>
              <a:t>Mögliche Alternativen</a:t>
            </a:r>
          </a:p>
          <a:p>
            <a:endParaRPr lang="de-DE" sz="200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1A8574D-926D-31B7-C93A-25F3C9B53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7745506" y="1492624"/>
            <a:ext cx="3765176" cy="3765176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DA7E400-67F2-92EC-933E-FC2113078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de-DE" sz="1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11B0B3-54C3-C29C-037F-1472C55F8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16" y="-239157"/>
            <a:ext cx="5929422" cy="1640180"/>
          </a:xfrm>
        </p:spPr>
        <p:txBody>
          <a:bodyPr anchor="b">
            <a:normAutofit/>
          </a:bodyPr>
          <a:lstStyle/>
          <a:p>
            <a:r>
              <a:rPr lang="de-DE" sz="4000" dirty="0"/>
              <a:t>Inhaltsverzeichnis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0CD474-FF11-E9C5-591E-0B1373988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de-DE" sz="1100">
              <a:solidFill>
                <a:srgbClr val="FFFFFF"/>
              </a:solidFill>
            </a:endParaRPr>
          </a:p>
        </p:txBody>
      </p: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AB46FB43-AC7C-59EE-2F70-94F16DBC6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891285"/>
              </p:ext>
            </p:extLst>
          </p:nvPr>
        </p:nvGraphicFramePr>
        <p:xfrm>
          <a:off x="657347" y="1401023"/>
          <a:ext cx="8205299" cy="4865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6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8F6BF1-7805-6A28-CFB0-12440528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102" y="-315999"/>
            <a:ext cx="5929422" cy="1640180"/>
          </a:xfrm>
        </p:spPr>
        <p:txBody>
          <a:bodyPr anchor="b">
            <a:normAutofit/>
          </a:bodyPr>
          <a:lstStyle/>
          <a:p>
            <a:r>
              <a:rPr lang="de-DE" sz="4000" dirty="0"/>
              <a:t>Gantt Chart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DA7E400-67F2-92EC-933E-FC2113078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4B5F54F1-78B4-0441-8AF5-C2C955FF1E0E}" type="slidenum"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Grafik 10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F9C885A-4E65-585F-DA22-60A9321423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91" y="1717801"/>
            <a:ext cx="12095456" cy="3401450"/>
          </a:xfrm>
          <a:prstGeom prst="rect">
            <a:avLst/>
          </a:prstGeom>
        </p:spPr>
      </p:pic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E93FA2F5-6933-8B86-810E-A0CED29E2ACB}"/>
              </a:ext>
            </a:extLst>
          </p:cNvPr>
          <p:cNvCxnSpPr/>
          <p:nvPr/>
        </p:nvCxnSpPr>
        <p:spPr>
          <a:xfrm>
            <a:off x="3488412" y="2201333"/>
            <a:ext cx="0" cy="29179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76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Macintosh PowerPoint</Application>
  <PresentationFormat>Breitbild</PresentationFormat>
  <Paragraphs>39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 Neue Medium</vt:lpstr>
      <vt:lpstr>Office</vt:lpstr>
      <vt:lpstr>Roaming und Vergleich von Roaming-Gebühren</vt:lpstr>
      <vt:lpstr>Ziel meiner Seminararbeit</vt:lpstr>
      <vt:lpstr>Inhaltsverzeichnis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 Roaming</dc:title>
  <dc:creator>Bacaj, Ardit</dc:creator>
  <cp:lastModifiedBy>Bacaj, Ardit</cp:lastModifiedBy>
  <cp:revision>28</cp:revision>
  <dcterms:created xsi:type="dcterms:W3CDTF">2023-03-19T10:12:45Z</dcterms:created>
  <dcterms:modified xsi:type="dcterms:W3CDTF">2023-03-22T16:28:42Z</dcterms:modified>
</cp:coreProperties>
</file>