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4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1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3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3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9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7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9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5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9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4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5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3/24/2023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9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24" r:id="rId6"/>
    <p:sldLayoutId id="2147483720" r:id="rId7"/>
    <p:sldLayoutId id="2147483721" r:id="rId8"/>
    <p:sldLayoutId id="2147483722" r:id="rId9"/>
    <p:sldLayoutId id="2147483723" r:id="rId10"/>
    <p:sldLayoutId id="214748372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7A93B028-F8F4-4F84-98D7-2779E4D8B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C254636-BEEC-4E48-BF0C-D2C6BF583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3AF5681-1B96-4C35-AB17-AB7793A4EF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1C65047-892E-46D5-9E82-93FB2E432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AD2952C-9885-4337-B770-851BDEB88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B07DD51-ACE9-4B98-AB77-D23DBEF484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F483983-8B4E-40F0-BF70-192D840B7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8853237-6306-4734-906A-E334FDEAAF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848C5D2-21E8-4E56-B25E-809869A75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6DFE287-C4CA-6A9F-0DCD-77A9347B1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3" y="744909"/>
            <a:ext cx="5797883" cy="3155419"/>
          </a:xfrm>
        </p:spPr>
        <p:txBody>
          <a:bodyPr anchor="b">
            <a:normAutofit/>
          </a:bodyPr>
          <a:lstStyle/>
          <a:p>
            <a:pPr algn="l"/>
            <a:r>
              <a:rPr lang="de-AT" sz="5400" dirty="0"/>
              <a:t>Webbrowser – Geschichte, Konzepte, Markt</a:t>
            </a:r>
            <a:endParaRPr lang="en-US" sz="5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867FC2-CFFD-E498-4176-67E19A57E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785" y="4074784"/>
            <a:ext cx="5797882" cy="2054306"/>
          </a:xfrm>
        </p:spPr>
        <p:txBody>
          <a:bodyPr anchor="t">
            <a:normAutofit/>
          </a:bodyPr>
          <a:lstStyle/>
          <a:p>
            <a:pPr algn="l"/>
            <a:r>
              <a:rPr lang="de-AT" sz="2200" dirty="0"/>
              <a:t>Alwin Krycha-Weilinger</a:t>
            </a:r>
          </a:p>
          <a:p>
            <a:pPr algn="l"/>
            <a:endParaRPr lang="en-US" sz="2200" dirty="0"/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979DF4E8-0512-1067-509F-BF3D790D87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7188594" y="10"/>
            <a:ext cx="5003406" cy="6857990"/>
          </a:xfrm>
          <a:prstGeom prst="rect">
            <a:avLst/>
          </a:prstGeom>
        </p:spPr>
      </p:pic>
      <p:grpSp>
        <p:nvGrpSpPr>
          <p:cNvPr id="23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129158" y="3369564"/>
            <a:ext cx="118872" cy="118872"/>
            <a:chOff x="1175347" y="3733800"/>
            <a:chExt cx="118872" cy="11887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Bottom Right">
            <a:extLst>
              <a:ext uri="{FF2B5EF4-FFF2-40B4-BE49-F238E27FC236}">
                <a16:creationId xmlns:a16="http://schemas.microsoft.com/office/drawing/2014/main" id="{F7513226-C6E6-4885-A42A-D6411FF0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9BC07C6F-FF27-4C7D-BF5D-4B4B8880B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B062B0F-BCEB-436F-AB59-970CC5EEE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2CDB5C4-8E76-40DC-A3EA-AF3D5066EA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188252B-68F7-4FD1-98ED-39451A985B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643015DC-C4C8-408D-91FE-CB52233190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9E420DB7-0D88-4E37-B948-6FB4A8AD86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8BA96C9-4B69-43D0-A129-4C2DF6571D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AB9C0CB4-8BF5-4813-A26B-7B3C36368E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1A6261E-C71C-43D5-8164-2B8BB8DFA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724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9BFEB-EB27-3212-86FB-4CEEB9956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Inhaltsverzeichnis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C7D350-A380-F41F-56A9-16E4F3368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741"/>
            <a:ext cx="10515600" cy="4608222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AT" sz="1600" dirty="0"/>
              <a:t>Einleitung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AT" sz="1600" dirty="0"/>
              <a:t>Geschichte der Webbrowser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Entwicklung der ersten Browser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Browser-Kriege in den 90er Jahren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Dominanz von wenigen Unternehmen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AT" sz="1600" dirty="0"/>
              <a:t>Konzepte und Technologien von Webbrowsern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Rendering-</a:t>
            </a:r>
            <a:r>
              <a:rPr lang="de-AT" sz="1400" dirty="0" err="1"/>
              <a:t>Engines</a:t>
            </a:r>
            <a:endParaRPr lang="de-AT" sz="14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Erweiterungen und Add-</a:t>
            </a:r>
            <a:r>
              <a:rPr lang="de-AT" sz="1400" dirty="0" err="1"/>
              <a:t>ons</a:t>
            </a:r>
            <a:endParaRPr lang="de-AT" sz="14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Sicherheitsaspekte von Webbrowsern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AT" sz="1600" dirty="0"/>
              <a:t>Der Markt der Webbrowser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Marktanteile der gängigsten Webbrowser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Trends und Entwicklungen im Browser-Markt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Webbrowser und mobile Geräte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AT" sz="1600" dirty="0"/>
              <a:t>Diskussion und Ausblick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Die Bedeutung von Webbrowsern für das Internet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AT" sz="1400" dirty="0"/>
              <a:t>Trends und Visionen für zukünftige Browser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AT" sz="1600" dirty="0"/>
              <a:t>Fazit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AT" sz="1600" dirty="0"/>
              <a:t>Literaturverzeichnis</a:t>
            </a:r>
          </a:p>
        </p:txBody>
      </p:sp>
    </p:spTree>
    <p:extLst>
      <p:ext uri="{BB962C8B-B14F-4D97-AF65-F5344CB8AC3E}">
        <p14:creationId xmlns:p14="http://schemas.microsoft.com/office/powerpoint/2010/main" val="31490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D59C1E-1260-B317-E7E8-5292B2A15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Gantt Chart</a:t>
            </a:r>
            <a:endParaRPr lang="en-US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418C9AD-2DAA-B2D2-A275-3BE9968FA28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14472"/>
            <a:ext cx="12192000" cy="458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35953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LeftStep">
      <a:dk1>
        <a:srgbClr val="000000"/>
      </a:dk1>
      <a:lt1>
        <a:srgbClr val="FFFFFF"/>
      </a:lt1>
      <a:dk2>
        <a:srgbClr val="213B34"/>
      </a:dk2>
      <a:lt2>
        <a:srgbClr val="E8E8E2"/>
      </a:lt2>
      <a:accent1>
        <a:srgbClr val="6E6FEE"/>
      </a:accent1>
      <a:accent2>
        <a:srgbClr val="4E90EB"/>
      </a:accent2>
      <a:accent3>
        <a:srgbClr val="2AB4CE"/>
      </a:accent3>
      <a:accent4>
        <a:srgbClr val="35B695"/>
      </a:accent4>
      <a:accent5>
        <a:srgbClr val="30BA5D"/>
      </a:accent5>
      <a:accent6>
        <a:srgbClr val="3CBB30"/>
      </a:accent6>
      <a:hlink>
        <a:srgbClr val="868551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Breitbild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Avenir Next LT Pro</vt:lpstr>
      <vt:lpstr>AvenirNext LT Pro Medium</vt:lpstr>
      <vt:lpstr>Sagona Book</vt:lpstr>
      <vt:lpstr>ExploreVTI</vt:lpstr>
      <vt:lpstr>Webbrowser – Geschichte, Konzepte, Markt</vt:lpstr>
      <vt:lpstr>Inhaltsverzeichnis</vt:lpstr>
      <vt:lpstr>Gantt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Webbrowser – Geschichte, Konzepte, Markt</dc:title>
  <dc:creator>Krycha-Weilinger, Alwin</dc:creator>
  <cp:lastModifiedBy>Krycha-Weilinger, Alwin</cp:lastModifiedBy>
  <cp:revision>11</cp:revision>
  <dcterms:created xsi:type="dcterms:W3CDTF">2023-03-22T16:45:51Z</dcterms:created>
  <dcterms:modified xsi:type="dcterms:W3CDTF">2023-03-24T10:57:23Z</dcterms:modified>
</cp:coreProperties>
</file>