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7DD9B3-890D-4ED8-AECE-CF99B58A62CD}" name="Bacaj, Ardit" initials="BA" userId="S::h11702367@s.wu.ac.at::480326bb-e568-40fc-bff0-563e99d0062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09"/>
  </p:normalViewPr>
  <p:slideViewPr>
    <p:cSldViewPr snapToGrid="0">
      <p:cViewPr varScale="1">
        <p:scale>
          <a:sx n="104" d="100"/>
          <a:sy n="104" d="100"/>
        </p:scale>
        <p:origin x="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53123-6CA2-F64E-B75C-05A44F7F3D9D}" type="datetimeFigureOut">
              <a:rPr lang="de-DE" smtClean="0"/>
              <a:t>12.04.23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74950-6AE5-7545-A8FB-50D7D6D7D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2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74950-6AE5-7545-A8FB-50D7D6D7D18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79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8388F-5CB6-AC65-5DDF-FC1A56553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B38173-9DFD-EF66-EC17-73D973697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E9092A-B3F7-A41A-ACA3-4FC78067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8C97-486C-6B44-BED9-A17A6CE94BF0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967751-6FB8-30A3-E164-64366370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9BBB00-78C4-1CF0-D9DA-6D2827E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88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48D5-D407-0A0E-994F-55BE8B0F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583CCC-30DC-F08D-B0BA-7332E0611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B3619-454D-14F8-FC0C-5B5B5BD6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6B2A-527B-284C-8409-D4378466DA24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71B12D-DEFE-D6FE-EC6D-32463F72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4449F-7CD1-7049-DE2D-7A4DFA2E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8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32AB88-10E6-BCF6-44EE-1C6209EC0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52E3EC-09DA-A698-8EA2-FB77367F6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AACEDA-7057-98D2-DF89-73552293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819E-2D30-5541-B2B8-16703EADF341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0E56F6-A34A-E843-3D59-9B1CC75E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E764DC-84FB-0E3C-8247-C18C9FD57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19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B4EB1-77C6-2060-FDFC-637B04555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96E2FF-AA4C-3FF3-6027-A426F1F2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9D0BDC-A8E3-D998-C97C-1F0D2D98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F71C-C218-184C-82F4-9DCC4341BC9F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637721-1E27-BF86-1134-1278C3E9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E2F86B-B2A9-4097-C533-41BA28E1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24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B9F35-A364-ED4F-D84C-432A57AD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BDAD49-2561-9B52-4425-851A2EA9C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80E125-370B-1BD9-F379-8C4AC169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3F84-A6CC-1342-8BA6-C6C4CB516D3B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AE6D9F-4C66-06F4-551C-C5F4A08A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F9D76B-0093-46F7-BFA9-29A039A4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8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6CCED-5BF2-60A3-6EB6-165B956D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5DB9E5-2D42-995D-06C0-1F2944EE5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4E5E07-CD2F-712E-BB69-05D0EDF97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56BA75-CDDB-08A3-234C-F8A1DA95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2629-F162-164D-BFF3-6F6CD72B36F6}" type="datetime1">
              <a:rPr lang="de-AT" smtClean="0"/>
              <a:t>12.04.23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A5525E-BC63-D21B-B3D7-9ED66957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D497A6-9654-0583-A42F-383C786F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85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1155F-08B1-46A4-F421-90A7AA17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524CD5-D9F2-A379-07A9-6128F456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777090-06EC-0C13-AFCE-1C07DAB2B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570AA3-A66D-A860-5B67-A5C8EAE2C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79A25F-6CD7-E201-F74C-4BC9FA5F5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F23AC3-9705-9586-AE0C-2F6DC7CC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18A1-5F01-8947-BBCD-F3AA0B9BDD21}" type="datetime1">
              <a:rPr lang="de-AT" smtClean="0"/>
              <a:t>12.04.23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30CCD0-7D7E-1239-79AE-7A409BB8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3C49DB-52AA-810F-4A9C-D167EE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1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EF313-29C8-6AC6-91C9-0755CC2A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F6B913-7DA3-A432-7504-149D9BAF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087B-2310-9A4B-A369-122C93DD6E70}" type="datetime1">
              <a:rPr lang="de-AT" smtClean="0"/>
              <a:t>12.04.23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8D6FB7-C45B-BAAA-E103-CBC4D349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0A581D-92A8-1D0E-B2B1-E8825B64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29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DCA152-82D4-997A-9B95-1B3941D4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93E5-2284-A547-BC60-0A06BF2197AD}" type="datetime1">
              <a:rPr lang="de-AT" smtClean="0"/>
              <a:t>12.04.23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E2C5CB-4507-57F0-0F32-F149E87D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F17555-EBE0-E9E8-2C59-08CF1302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71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0F86F-BA4D-F5A7-2F7B-A4AC7315E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3F5D1F-60BF-8B5E-7D0E-1F312C80F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3536CE-DCA5-0D56-441B-9CBA24FC9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88818A-DA7B-2D8C-394A-F8C7CCFAD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BA4D-929D-D84B-8051-3993804C3B0D}" type="datetime1">
              <a:rPr lang="de-AT" smtClean="0"/>
              <a:t>12.04.23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6C9123-7DD3-B351-138A-85F9B70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2773CB-F48E-E9C1-D535-0E4B4F52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32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02D33-1DA5-ABF0-0A0A-6F330FD2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6FBE2D-18E2-DE27-5F37-0F9004D65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61F4E0-4676-503E-5B91-FB3076E8F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5A9CFF-7FE1-6ADC-541A-410833C2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965E-CA68-FA47-A262-D45E69DB693C}" type="datetime1">
              <a:rPr lang="de-AT" smtClean="0"/>
              <a:t>12.04.23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92908F-CE24-8BD9-3258-8CFE6CE9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1583E-BED1-7DDF-A82F-85BCA5C5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18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962C6C-774E-7E75-0C50-9521E01C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219DE3-B091-E270-F234-A23DD405F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E7512-FC3D-8762-138D-728158C4F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B22F-A104-D64D-831C-B6633BFAF2D4}" type="datetime1">
              <a:rPr lang="de-AT" smtClean="0"/>
              <a:t>12.04.23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C15BE9-831B-ACFA-2A77-359EE146F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A668-45A1-D362-2420-201831E4A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44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CEA24-8518-4C08-A11E-B7E64FB3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006722-C312-E837-D9FA-53589E07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515" y="1416581"/>
            <a:ext cx="6092786" cy="2127287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/>
              <a:t>Roaming und Vergleich von Roaming-Gebühren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2474A6-3E83-953B-9D1A-1668D9C4B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8515" y="3764975"/>
            <a:ext cx="6092786" cy="2192683"/>
          </a:xfrm>
        </p:spPr>
        <p:txBody>
          <a:bodyPr>
            <a:normAutofit/>
          </a:bodyPr>
          <a:lstStyle/>
          <a:p>
            <a:pPr algn="l"/>
            <a:r>
              <a:rPr lang="de-DE"/>
              <a:t>Ardit Bacaj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83DCB0-18AC-9F9F-0F89-D1357EC0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091" y="0"/>
            <a:ext cx="826383" cy="68001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4B5F54F1-78B4-0441-8AF5-C2C955FF1E0E}" type="slidenum">
              <a:rPr lang="de-DE" smtClean="0"/>
              <a:pPr algn="ctr">
                <a:spcAft>
                  <a:spcPts val="600"/>
                </a:spcAft>
              </a:pPr>
              <a:t>1</a:t>
            </a:fld>
            <a:endParaRPr lang="de-DE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425172"/>
            <a:ext cx="1469410" cy="4695345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A00D9496-3AB8-5FDA-11CA-0A2D9E081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899" y="2355650"/>
            <a:ext cx="3756276" cy="375627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2D4582C-01A8-6235-8D4B-8285F0B2E5F6}"/>
              </a:ext>
            </a:extLst>
          </p:cNvPr>
          <p:cNvSpPr txBox="1"/>
          <p:nvPr/>
        </p:nvSpPr>
        <p:spPr>
          <a:xfrm>
            <a:off x="7714593" y="-12086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2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4D9EC3-4C6C-48AD-E9B0-63326B64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(vorläufiges) 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558202-3307-2F2D-8499-E1AEFC25F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125" y="2112579"/>
            <a:ext cx="5390435" cy="3726485"/>
          </a:xfrm>
        </p:spPr>
        <p:txBody>
          <a:bodyPr>
            <a:noAutofit/>
          </a:bodyPr>
          <a:lstStyle/>
          <a:p>
            <a:pPr marL="0" indent="0" defTabSz="777240">
              <a:spcBef>
                <a:spcPts val="850"/>
              </a:spcBef>
              <a:buNone/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.  Einleitung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defTabSz="777240">
              <a:spcBef>
                <a:spcPts val="850"/>
              </a:spcBef>
              <a:buNone/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 </a:t>
            </a:r>
            <a:r>
              <a:rPr lang="de-AT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 von Roaming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2.1.   Geschichte und Entwicklung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2.2.   Bedeutung von Roaming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2.3.   Problematik von Roaming 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defTabSz="777240">
              <a:spcBef>
                <a:spcPts val="850"/>
              </a:spcBef>
              <a:buNone/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  Roaming-Gebühren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3.1.   </a:t>
            </a:r>
            <a:r>
              <a:rPr lang="de-AT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 und Berechnung von Roaming-Gebühren </a:t>
            </a: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3.2.   Arten von Roaming-Gebühren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77240" lvl="2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3.2.1    Anrufe und SMS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77240" lvl="2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3.2.2.   Datenroaming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777240" lvl="2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3.2.3.   Voicemails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3.3.   Preisunterschiede zwischen verschiedenen Ländern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3.4.   Überwachung der Roaming-Nutzung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indent="0" defTabSz="777240">
              <a:spcBef>
                <a:spcPts val="425"/>
              </a:spcBef>
              <a:buNone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3.5.   Kritik an Roaming-Gebühren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sz="16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AC497C-60E3-EE57-93DC-16CB9BCA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8407" y="5992691"/>
            <a:ext cx="2349276" cy="312693"/>
          </a:xfrm>
        </p:spPr>
        <p:txBody>
          <a:bodyPr/>
          <a:lstStyle/>
          <a:p>
            <a:pPr defTabSz="777240">
              <a:spcAft>
                <a:spcPts val="600"/>
              </a:spcAft>
            </a:pPr>
            <a:fld id="{4B5F54F1-78B4-0441-8AF5-C2C955FF1E0E}" type="slidenum">
              <a:rPr lang="de-DE"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defTabSz="777240">
                <a:spcAft>
                  <a:spcPts val="600"/>
                </a:spcAft>
              </a:pPr>
              <a:t>2</a:t>
            </a:fld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CF60F4-462A-E180-F163-51C559C6EFA8}"/>
              </a:ext>
            </a:extLst>
          </p:cNvPr>
          <p:cNvSpPr txBox="1"/>
          <p:nvPr/>
        </p:nvSpPr>
        <p:spPr>
          <a:xfrm>
            <a:off x="6964984" y="2122038"/>
            <a:ext cx="5223796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77240">
              <a:spcAft>
                <a:spcPts val="600"/>
              </a:spcAft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   EU-Roaming Verordnung  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4.1.   Roaming Regulierungen vor der EU-Verordnung</a:t>
            </a:r>
          </a:p>
          <a:p>
            <a:pPr marL="388620" lvl="1" defTabSz="777240">
              <a:spcAft>
                <a:spcPts val="600"/>
              </a:spcAft>
            </a:pPr>
            <a:r>
              <a:rPr lang="de-DE" sz="1600" dirty="0"/>
              <a:t>4.2.   </a:t>
            </a:r>
            <a:r>
              <a:rPr lang="de-DE" sz="1600" dirty="0" err="1"/>
              <a:t>Roam</a:t>
            </a:r>
            <a:r>
              <a:rPr lang="de-DE" sz="1600" dirty="0"/>
              <a:t> Like At Home (RLAH)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4.3.   Auswirkungen auf Roaming-Gebühren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4.4.   Roaming außerhalb der EU 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77240">
              <a:spcAft>
                <a:spcPts val="600"/>
              </a:spcAft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    Alternativen zu Roaming-Gebühren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5.1    WLAN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5.2.   Internationale Sim Karten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5.3.   Reise-Sim-Karten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88620" lvl="1" defTabSz="777240"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5.4.   Lokale Sim-Karten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77240">
              <a:spcAft>
                <a:spcPts val="600"/>
              </a:spcAft>
            </a:pPr>
            <a:r>
              <a:rPr lang="de-DE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de-DE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   Conclusio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372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4D9EC3-4C6C-48AD-E9B0-63326B64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GANTT Chart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AC497C-60E3-EE57-93DC-16CB9BCA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16838" y="5970315"/>
            <a:ext cx="2319805" cy="308770"/>
          </a:xfrm>
        </p:spPr>
        <p:txBody>
          <a:bodyPr/>
          <a:lstStyle/>
          <a:p>
            <a:pPr defTabSz="761695">
              <a:spcAft>
                <a:spcPts val="588"/>
              </a:spcAft>
            </a:pPr>
            <a:fld id="{4B5F54F1-78B4-0441-8AF5-C2C955FF1E0E}" type="slidenum">
              <a:rPr lang="de-DE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defTabSz="761695">
                <a:spcAft>
                  <a:spcPts val="588"/>
                </a:spcAft>
              </a:pPr>
              <a:t>3</a:t>
            </a:fld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16B1982-60AE-EFF7-8469-F4FFD693AC4E}"/>
              </a:ext>
            </a:extLst>
          </p:cNvPr>
          <p:cNvGrpSpPr/>
          <p:nvPr/>
        </p:nvGrpSpPr>
        <p:grpSpPr>
          <a:xfrm>
            <a:off x="-2" y="2392515"/>
            <a:ext cx="12369116" cy="3664902"/>
            <a:chOff x="-2" y="2392515"/>
            <a:chExt cx="12369116" cy="3664902"/>
          </a:xfrm>
        </p:grpSpPr>
        <p:pic>
          <p:nvPicPr>
            <p:cNvPr id="5" name="Grafik 4" descr="Ein Bild, das Tisch enthält.&#10;&#10;Automatisch generierte Beschreibung">
              <a:extLst>
                <a:ext uri="{FF2B5EF4-FFF2-40B4-BE49-F238E27FC236}">
                  <a16:creationId xmlns:a16="http://schemas.microsoft.com/office/drawing/2014/main" id="{678674C3-4FD1-2517-8E58-6075E53D98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0815"/>
            <a:stretch/>
          </p:blipFill>
          <p:spPr>
            <a:xfrm>
              <a:off x="-2" y="2392515"/>
              <a:ext cx="12369116" cy="3664902"/>
            </a:xfrm>
            <a:prstGeom prst="rect">
              <a:avLst/>
            </a:prstGeom>
          </p:spPr>
        </p:pic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53EA2A20-9D1F-C7B1-B538-5454A46D587B}"/>
                </a:ext>
              </a:extLst>
            </p:cNvPr>
            <p:cNvCxnSpPr/>
            <p:nvPr/>
          </p:nvCxnSpPr>
          <p:spPr>
            <a:xfrm>
              <a:off x="5330246" y="2892657"/>
              <a:ext cx="0" cy="3149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2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Macintosh PowerPoint</Application>
  <PresentationFormat>Breitbild</PresentationFormat>
  <Paragraphs>33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Neue Medium</vt:lpstr>
      <vt:lpstr>Office</vt:lpstr>
      <vt:lpstr>Roaming und Vergleich von Roaming-Gebühren</vt:lpstr>
      <vt:lpstr>(vorläufiges) Inhaltsverzeichnis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 Roaming</dc:title>
  <dc:creator>Bacaj, Ardit</dc:creator>
  <cp:lastModifiedBy>Bacaj, Ardit</cp:lastModifiedBy>
  <cp:revision>36</cp:revision>
  <dcterms:created xsi:type="dcterms:W3CDTF">2023-03-19T10:12:45Z</dcterms:created>
  <dcterms:modified xsi:type="dcterms:W3CDTF">2023-04-12T12:27:28Z</dcterms:modified>
</cp:coreProperties>
</file>