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52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651C17-AA0C-4374-9830-090C922A4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0FE7C3-E868-4147-9E4F-210CA96D2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8A5CCA-AB9F-4D2C-9241-E0B285E1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E4F3A7-9195-43E9-860A-DC04FFCC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BFED2B-7625-460D-9CC7-DEA1C3B2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98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2D2AE-CE90-4261-BDEB-7C0BE38B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EDB868-396A-4F06-98A4-4347DA3D4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8239FC-0DBD-426C-9652-1F754713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C2D80E-8B81-4B9B-9C52-B4E8C906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7F9D4E-01BD-4820-8036-EAE37155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25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CC8E0A9-B47B-4831-9609-9EDC7EF0A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FECF21-4FD4-4F7A-806A-3EA6F7F12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0A44E4-6808-48CB-8DE8-2B380E7E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DA0E5-6D31-4459-9FB9-C47AA47B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6E3515-7350-4595-8D4B-DF9B0F0A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60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C36A6-90C7-4ECA-AA6F-6EF2E015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ADF15A-9DF5-4E3B-9527-85870270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A6F1BB-A2DD-4849-B878-CFE5085C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D0AAEF-056A-4C69-8C13-9ADAE7C8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35EEFF-4826-483A-B14E-69555EB5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95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DD0AD-F53D-421E-A573-B44DA44B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B0FE0C-B866-489E-9F41-116DB873C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EAAF28-CF43-4E75-82A0-9D4D6AE25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0A00A-3A65-4803-A97C-C900D21E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60B831-718D-4CEA-A471-2124523B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E16C20-A503-4608-B35A-0AA23684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BEDFFA-4123-4BBA-BDEA-DB4C56C53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5AA512-3B0B-4E5A-B8F7-2F008CF1C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A0AA85-D8F8-4E61-8333-BE0AB3FE6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DC304B-0DB0-4356-AAC5-446A3C563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E1B654-77DC-42E8-9E05-67929806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53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07926-7FC9-4097-A859-DE17449A5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008CA1-577E-429B-B7CA-D08AB9BEC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487E9F-6479-484D-ABF3-BF70E7170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9F7971-2060-4EEC-82DC-00CEA56F8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02FBF4-07A8-42B0-B114-CBAFBF3AD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3FED1B-CB43-4664-8F75-8E57807D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CE278B-7271-4562-951E-A3DC1C68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4E378A-5477-4672-A9CA-46C690FC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39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CF7EC-3125-4414-870D-DA53DE550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87F6E9-109C-4DDB-9A14-B6DAE593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260D1F-CD33-41E2-8DB9-EE6743E6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4ECAC0-6AD6-40F6-9032-A0F15BE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D43F917-FBCE-4E5F-BE56-FFFF2BDF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F9DB22-1144-45E7-9F37-D4765727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305C53-BE1E-4331-BAA7-67409946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268D5-302C-4C3A-B267-8F521035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B31442-03B4-47B2-BEBC-B80CF9BA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9BFE7D-57D6-44B6-9AC0-E401D60F6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ED6A0B-F8CD-45EA-91ED-4D4F5320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FB39E8-DFBE-407A-BCC5-1FFC0AC9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7729A-0E12-493E-AEDC-CD366D71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60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4C3D2-DA56-46A3-895C-6D386209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647543-86FF-4A1B-AABA-22E02F76B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551F42-3F10-4A53-A1B9-17F919420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36C30F-206E-4CBB-9DF2-1E9565E0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A7B44A-9EE5-4BA2-8786-2F5F1152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539864-275D-4E19-9175-0CFAF8B82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3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320FA6A-B607-44C1-8FCB-F31FD25D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BEB840-F207-4361-A8F4-7E445EF8F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84FE88-0219-496A-90CF-CF34CC148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C81B-5D6F-438E-8B4D-6A81B8EB4FFD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E3AE31-2A18-4E7A-8D17-DAB6A616E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FDAF7D-5C76-46EA-BBC9-0D8216D62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09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50EE3-BF19-4743-A36A-8F5B872A34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Webbrowser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D895BF-EC75-4414-8C1C-090A3DD3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Peter Gruber</a:t>
            </a:r>
          </a:p>
        </p:txBody>
      </p:sp>
    </p:spTree>
    <p:extLst>
      <p:ext uri="{BB962C8B-B14F-4D97-AF65-F5344CB8AC3E}">
        <p14:creationId xmlns:p14="http://schemas.microsoft.com/office/powerpoint/2010/main" val="276799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44331E5-140B-4E2F-9772-D0B92938B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0" y="1027906"/>
            <a:ext cx="6845300" cy="251350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3AB7AEC-A793-4979-AA74-F6674B50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/>
              <a:t> Content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92711-D5F4-47D9-A9B8-2E42BFD43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err="1"/>
              <a:t>Introduction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Evolution </a:t>
            </a:r>
            <a:r>
              <a:rPr lang="de-DE" dirty="0" err="1"/>
              <a:t>of</a:t>
            </a:r>
            <a:r>
              <a:rPr lang="de-DE" dirty="0"/>
              <a:t> Web Browsers</a:t>
            </a:r>
          </a:p>
          <a:p>
            <a:pPr marL="457200" lvl="1" indent="0">
              <a:buNone/>
            </a:pPr>
            <a:r>
              <a:rPr lang="de-DE" dirty="0"/>
              <a:t>2.1. </a:t>
            </a:r>
            <a:r>
              <a:rPr lang="de-DE" dirty="0" err="1"/>
              <a:t>History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2.2. Technical </a:t>
            </a:r>
            <a:r>
              <a:rPr lang="de-DE" dirty="0" err="1"/>
              <a:t>Developments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2.3. Tracking </a:t>
            </a:r>
            <a:r>
              <a:rPr lang="de-DE" dirty="0" err="1"/>
              <a:t>of</a:t>
            </a:r>
            <a:r>
              <a:rPr lang="de-DE" dirty="0"/>
              <a:t> Users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Market</a:t>
            </a:r>
          </a:p>
          <a:p>
            <a:pPr marL="457200" lvl="1" indent="0">
              <a:buNone/>
            </a:pPr>
            <a:r>
              <a:rPr lang="de-DE" dirty="0"/>
              <a:t>3.1. Market Share</a:t>
            </a:r>
          </a:p>
          <a:p>
            <a:pPr marL="457200" lvl="1" indent="0">
              <a:buNone/>
            </a:pPr>
            <a:r>
              <a:rPr lang="de-DE" dirty="0"/>
              <a:t>3.2. </a:t>
            </a:r>
            <a:r>
              <a:rPr lang="de-DE" dirty="0" err="1"/>
              <a:t>Why</a:t>
            </a:r>
            <a:r>
              <a:rPr lang="de-DE" dirty="0"/>
              <a:t> do Mayor Players </a:t>
            </a:r>
            <a:r>
              <a:rPr lang="de-DE" dirty="0" err="1"/>
              <a:t>have</a:t>
            </a:r>
            <a:r>
              <a:rPr lang="de-DE" dirty="0"/>
              <a:t> Unique Web Browsers?</a:t>
            </a:r>
          </a:p>
          <a:p>
            <a:pPr marL="457200" lvl="1" indent="0">
              <a:buNone/>
            </a:pPr>
            <a:r>
              <a:rPr lang="de-DE" dirty="0"/>
              <a:t>3.3. Revenue Streams</a:t>
            </a:r>
          </a:p>
          <a:p>
            <a:pPr marL="457200" lvl="1" indent="0">
              <a:buNone/>
            </a:pPr>
            <a:r>
              <a:rPr lang="de-DE" dirty="0"/>
              <a:t>3.4. Technical </a:t>
            </a:r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Web Browsers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Future Outlook</a:t>
            </a:r>
          </a:p>
        </p:txBody>
      </p:sp>
    </p:spTree>
    <p:extLst>
      <p:ext uri="{BB962C8B-B14F-4D97-AF65-F5344CB8AC3E}">
        <p14:creationId xmlns:p14="http://schemas.microsoft.com/office/powerpoint/2010/main" val="250116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F89E449-79A0-4943-85FB-7B4780E51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375864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B10C79A-E547-4072-9F80-B19A1AAC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333767" cy="614149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Timetable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83E5076-69DE-4497-AFDF-F1CE183F3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98" y="3758641"/>
            <a:ext cx="12192000" cy="309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84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Webbrowser</vt:lpstr>
      <vt:lpstr>Table of Content</vt:lpstr>
      <vt:lpstr>Timetable</vt:lpstr>
    </vt:vector>
  </TitlesOfParts>
  <Company>NOW Consultians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Webbrowser</dc:title>
  <dc:creator>Peter Gruber</dc:creator>
  <cp:lastModifiedBy>Peter Gruber</cp:lastModifiedBy>
  <cp:revision>24</cp:revision>
  <dcterms:created xsi:type="dcterms:W3CDTF">2022-10-19T11:32:57Z</dcterms:created>
  <dcterms:modified xsi:type="dcterms:W3CDTF">2022-12-01T06:49:03Z</dcterms:modified>
</cp:coreProperties>
</file>