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6" autoAdjust="0"/>
    <p:restoredTop sz="94660"/>
  </p:normalViewPr>
  <p:slideViewPr>
    <p:cSldViewPr snapToGrid="0">
      <p:cViewPr>
        <p:scale>
          <a:sx n="110" d="100"/>
          <a:sy n="110" d="100"/>
        </p:scale>
        <p:origin x="-77" y="2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E95D80-49F1-3FAE-659C-5570CD1DE6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517DE950-8B94-9E62-719A-B6B638ECC8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FBEDC3C-B1A5-E00B-980D-BE96BBF740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68212-4691-4DE1-9CD7-178166F8287D}" type="datetimeFigureOut">
              <a:rPr lang="de-AT" smtClean="0"/>
              <a:t>30.11.2022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C97D4C3-8467-1704-9F77-A8DA1A253C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6C4AF4B-E4DE-6FEB-9964-2607D8C17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DD440-FF03-4636-AAE8-D5A566D085F8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91725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3816490-07D9-585A-FE09-15C9F0A46A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FC2E1CC8-1F02-DC9C-CE42-03C870339C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0A6C130-54AF-A700-DE79-0CB1699FEE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68212-4691-4DE1-9CD7-178166F8287D}" type="datetimeFigureOut">
              <a:rPr lang="de-AT" smtClean="0"/>
              <a:t>30.11.2022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61754B1-2B11-801D-E90E-B194AB744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2F31C5D-B2D1-A832-88A1-698210F92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DD440-FF03-4636-AAE8-D5A566D085F8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801202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FD6FD9D7-291F-167E-AB1E-32CADC46415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9E34AF37-27FA-A384-F0E3-AA5E13653B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B6A593F-2D21-2B72-A49A-61D2513DF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68212-4691-4DE1-9CD7-178166F8287D}" type="datetimeFigureOut">
              <a:rPr lang="de-AT" smtClean="0"/>
              <a:t>30.11.2022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D70CEB6-2C67-293F-CC0B-64779D365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F72A733-72BE-295B-3FE7-9DD3B1D58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DD440-FF03-4636-AAE8-D5A566D085F8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203099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1F39D30-395A-0E8A-6845-351B6ECEA3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5448801-84D6-F422-1CE0-8E34FD5123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2D1757B-8BB9-EA82-F302-9ADBB49E62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68212-4691-4DE1-9CD7-178166F8287D}" type="datetimeFigureOut">
              <a:rPr lang="de-AT" smtClean="0"/>
              <a:t>30.11.2022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CA8E6E7-4661-DC1A-46E2-D00EA0F3B9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6A18D1B-08B7-C9C1-84D2-ED095A644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DD440-FF03-4636-AAE8-D5A566D085F8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2829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0A6418A-EAE7-0B9F-885C-3813B7C39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F6537E8-79AA-97AA-CE03-0761A6FC7B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32930D3-BBB5-D189-326F-6CDEC0404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68212-4691-4DE1-9CD7-178166F8287D}" type="datetimeFigureOut">
              <a:rPr lang="de-AT" smtClean="0"/>
              <a:t>30.11.2022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29E25F0-DB9F-2438-D741-EAD9FEF86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5A7FB8B-7FED-6C53-D80E-9DEA76754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DD440-FF03-4636-AAE8-D5A566D085F8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948657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A6815C-1084-203A-F197-0461796CBC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7BE36B8-C182-1AF3-565D-CBB22639CA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44669F2-82CF-6518-92E4-D7512D9EB5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8516579-3030-5FA0-E88C-D73139086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68212-4691-4DE1-9CD7-178166F8287D}" type="datetimeFigureOut">
              <a:rPr lang="de-AT" smtClean="0"/>
              <a:t>30.11.2022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D8E3922-960E-3644-4E59-411C89F5F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82FCFBF-C9AB-A4FA-092D-2BC9AE7EC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DD440-FF03-4636-AAE8-D5A566D085F8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192753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F726CC7-2C9D-4A62-3967-0DD3561368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05B6436-A6CD-887E-F52F-832785D376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0F427CB-1D16-FF70-F66A-A007E9987F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94E71FA4-9ED9-5F79-E32F-FE09FB921A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5C34F57-378D-6115-E0E7-E06334F50D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01B678E7-9870-F6F0-C3D5-302B44D9E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68212-4691-4DE1-9CD7-178166F8287D}" type="datetimeFigureOut">
              <a:rPr lang="de-AT" smtClean="0"/>
              <a:t>30.11.2022</a:t>
            </a:fld>
            <a:endParaRPr lang="de-AT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4E2D5F22-2847-DE54-216E-9B85845943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7D31BAD4-07F2-4898-9A30-9A61727B9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DD440-FF03-4636-AAE8-D5A566D085F8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592673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FB0B631-7C76-C266-97CD-6A0953C0E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F10F3EB-93A2-A911-4B39-C81B4A8D3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68212-4691-4DE1-9CD7-178166F8287D}" type="datetimeFigureOut">
              <a:rPr lang="de-AT" smtClean="0"/>
              <a:t>30.11.2022</a:t>
            </a:fld>
            <a:endParaRPr lang="de-AT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9DCC6A3-1ED7-BB21-791E-94C0D383C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F25463E-0AD3-EAE2-9371-6C09C71436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DD440-FF03-4636-AAE8-D5A566D085F8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294314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7BFC03A-5F54-6671-0DDE-6A161899D9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68212-4691-4DE1-9CD7-178166F8287D}" type="datetimeFigureOut">
              <a:rPr lang="de-AT" smtClean="0"/>
              <a:t>30.11.2022</a:t>
            </a:fld>
            <a:endParaRPr lang="de-A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8DEFCF81-4EC2-D3A6-7489-9660C81E8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75F7E95-C666-339D-0BD1-FD6F7993D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DD440-FF03-4636-AAE8-D5A566D085F8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860898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35D026-2355-AA36-FFE6-2956C9FEC8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AC312B9-3A47-C276-1B93-63505EA071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8035E25-E77A-7322-05D9-E9EACB7786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91332D4-A35A-F439-3E10-D95A0D9C5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68212-4691-4DE1-9CD7-178166F8287D}" type="datetimeFigureOut">
              <a:rPr lang="de-AT" smtClean="0"/>
              <a:t>30.11.2022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72714F9-950A-976E-146A-AFC218FFA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8570319-5288-4795-9DC8-BE5974680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DD440-FF03-4636-AAE8-D5A566D085F8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72797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EB4336B-F21A-5386-709D-251D38B3A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74CCE6E3-259F-9698-CDF5-F24713E665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60458B0-2830-A8E9-A677-D44ADD4B97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853F4FF-6715-866A-3F78-C51876336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68212-4691-4DE1-9CD7-178166F8287D}" type="datetimeFigureOut">
              <a:rPr lang="de-AT" smtClean="0"/>
              <a:t>30.11.2022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A0690FA-5911-50B9-C4E3-3E2F98E1B5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6DDE7C9-05C5-66FC-63DE-72A14F339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DD440-FF03-4636-AAE8-D5A566D085F8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075676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7186433A-EF65-3660-FD41-AED4D9A87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F5C720A-023E-F036-3B7D-A703AF3786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39DFAC4-38DA-7419-12C7-E3D74D4239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868212-4691-4DE1-9CD7-178166F8287D}" type="datetimeFigureOut">
              <a:rPr lang="de-AT" smtClean="0"/>
              <a:t>30.11.2022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EA2DCBF-EE46-4674-C316-0E83BD130C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1676F49-6613-94DA-63E5-D424423B66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EDD440-FF03-4636-AAE8-D5A566D085F8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752961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21FB7C-9B3E-2344-8BE6-F7F9A36BC6D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latin typeface="Arial Nova Light" panose="020B0304020202020204" pitchFamily="34" charset="0"/>
              </a:rPr>
              <a:t>CSS: Concepts, Architecture, Nutshell Examples, Outlook 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7A37B44-F469-B250-B2DD-281B5B490A6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>
                <a:latin typeface="Arial Nova Light" panose="020B0304020202020204" pitchFamily="34" charset="0"/>
              </a:rPr>
              <a:t>Marina Wustinger </a:t>
            </a:r>
            <a:endParaRPr lang="de-AT" dirty="0">
              <a:latin typeface="Arial Nova Light" panose="020B03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10804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0BD62A-A271-915D-F635-693F5654CA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3204"/>
            <a:ext cx="10515600" cy="748667"/>
          </a:xfrm>
        </p:spPr>
        <p:txBody>
          <a:bodyPr/>
          <a:lstStyle/>
          <a:p>
            <a:r>
              <a:rPr lang="de-DE" dirty="0">
                <a:latin typeface="Arial Nova Light" panose="020B0304020202020204" pitchFamily="34" charset="0"/>
              </a:rPr>
              <a:t>Table of Content </a:t>
            </a:r>
            <a:endParaRPr lang="de-AT" dirty="0">
              <a:latin typeface="Arial Nova Light" panose="020B0304020202020204" pitchFamily="34" charset="0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EFAD9FE-49B0-D33B-CDEB-6700D7BC0E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76132"/>
            <a:ext cx="10515600" cy="5688664"/>
          </a:xfrm>
        </p:spPr>
        <p:txBody>
          <a:bodyPr>
            <a:normAutofit fontScale="77500" lnSpcReduction="20000"/>
          </a:bodyPr>
          <a:lstStyle/>
          <a:p>
            <a:pPr marL="342900" indent="-342900">
              <a:buFont typeface="+mj-lt"/>
              <a:buAutoNum type="arabicPeriod"/>
            </a:pPr>
            <a:r>
              <a:rPr lang="en-GB" sz="1800" dirty="0">
                <a:latin typeface="Arial Nova Light" panose="020B0304020202020204" pitchFamily="34" charset="0"/>
              </a:rPr>
              <a:t>Introduction 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500" dirty="0">
                <a:latin typeface="Arial Nova Light" panose="020B0304020202020204" pitchFamily="34" charset="0"/>
              </a:rPr>
              <a:t>History</a:t>
            </a:r>
            <a:r>
              <a:rPr lang="en-GB" sz="1100" dirty="0">
                <a:latin typeface="Arial Nova Light" panose="020B0304020202020204" pitchFamily="34" charset="0"/>
              </a:rPr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800" dirty="0">
                <a:latin typeface="Arial Nova Light" panose="020B0304020202020204" pitchFamily="34" charset="0"/>
              </a:rPr>
              <a:t>Overview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500" dirty="0">
                <a:latin typeface="Arial Nova Light" panose="020B0304020202020204" pitchFamily="34" charset="0"/>
              </a:rPr>
              <a:t>Syntax and Rules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500" dirty="0">
                <a:latin typeface="Arial Nova Light" panose="020B0304020202020204" pitchFamily="34" charset="0"/>
              </a:rPr>
              <a:t>Selectors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500" dirty="0">
                <a:latin typeface="Arial Nova Light" panose="020B0304020202020204" pitchFamily="34" charset="0"/>
              </a:rPr>
              <a:t>Values and Units 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500" dirty="0">
                <a:latin typeface="Arial Nova Light" panose="020B0304020202020204" pitchFamily="34" charset="0"/>
              </a:rPr>
              <a:t>The Box Model 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500" dirty="0">
                <a:latin typeface="Arial Nova Light" panose="020B0304020202020204" pitchFamily="34" charset="0"/>
              </a:rPr>
              <a:t>Architectures 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500" dirty="0">
                <a:latin typeface="Arial Nova Light" panose="020B0304020202020204" pitchFamily="34" charset="0"/>
              </a:rPr>
              <a:t>How CSS works in the Browser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500" dirty="0">
                <a:latin typeface="Arial Nova Light" panose="020B0304020202020204" pitchFamily="34" charset="0"/>
              </a:rPr>
              <a:t>ARIA-CSS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800" dirty="0">
                <a:latin typeface="Arial Nova Light" panose="020B0304020202020204" pitchFamily="34" charset="0"/>
              </a:rPr>
              <a:t>Implementation in HTML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500" dirty="0">
                <a:latin typeface="Arial Nova Light" panose="020B0304020202020204" pitchFamily="34" charset="0"/>
              </a:rPr>
              <a:t>Inline Styles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500" dirty="0">
                <a:latin typeface="Arial Nova Light" panose="020B0304020202020204" pitchFamily="34" charset="0"/>
              </a:rPr>
              <a:t>Embedded Styles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500" dirty="0">
                <a:latin typeface="Arial Nova Light" panose="020B0304020202020204" pitchFamily="34" charset="0"/>
              </a:rPr>
              <a:t>External Style Sheets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500" dirty="0">
                <a:latin typeface="Arial Nova Light" panose="020B0304020202020204" pitchFamily="34" charset="0"/>
              </a:rPr>
              <a:t>How to create an external style sheet using Chrome and Visual Studio Code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800" dirty="0">
                <a:latin typeface="Arial Nova Light" panose="020B0304020202020204" pitchFamily="34" charset="0"/>
              </a:rPr>
              <a:t>Nutshell Examples 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500" dirty="0">
                <a:latin typeface="Arial Nova Light" panose="020B0304020202020204" pitchFamily="34" charset="0"/>
              </a:rPr>
              <a:t>Simple Examples – Travel Bucket List </a:t>
            </a:r>
          </a:p>
          <a:p>
            <a:pPr lvl="2">
              <a:buFont typeface="+mj-lt"/>
              <a:buAutoNum type="arabicPeriod"/>
            </a:pPr>
            <a:r>
              <a:rPr lang="en-GB" sz="1200" dirty="0">
                <a:latin typeface="Arial Nova Light" panose="020B0304020202020204" pitchFamily="34" charset="0"/>
              </a:rPr>
              <a:t>Colour &amp; Background Colour (Opacity and Alpha Channel) </a:t>
            </a:r>
          </a:p>
          <a:p>
            <a:pPr lvl="2">
              <a:buFont typeface="+mj-lt"/>
              <a:buAutoNum type="arabicPeriod"/>
            </a:pPr>
            <a:r>
              <a:rPr lang="en-GB" sz="1200" dirty="0">
                <a:latin typeface="Arial Nova Light" panose="020B0304020202020204" pitchFamily="34" charset="0"/>
              </a:rPr>
              <a:t>Common Text Properties </a:t>
            </a:r>
          </a:p>
          <a:p>
            <a:pPr lvl="2">
              <a:buFont typeface="+mj-lt"/>
              <a:buAutoNum type="arabicPeriod"/>
            </a:pPr>
            <a:r>
              <a:rPr lang="en-GB" sz="1200" dirty="0">
                <a:latin typeface="Arial Nova Light" panose="020B0304020202020204" pitchFamily="34" charset="0"/>
              </a:rPr>
              <a:t>Font Families </a:t>
            </a:r>
          </a:p>
          <a:p>
            <a:pPr lvl="2">
              <a:buFont typeface="+mj-lt"/>
              <a:buAutoNum type="arabicPeriod"/>
            </a:pPr>
            <a:r>
              <a:rPr lang="en-GB" sz="1200" dirty="0">
                <a:latin typeface="Arial Nova Light" panose="020B0304020202020204" pitchFamily="34" charset="0"/>
              </a:rPr>
              <a:t>Selectors  </a:t>
            </a:r>
          </a:p>
          <a:p>
            <a:pPr lvl="2">
              <a:buFont typeface="+mj-lt"/>
              <a:buAutoNum type="arabicPeriod"/>
            </a:pPr>
            <a:r>
              <a:rPr lang="en-GB" sz="1200" dirty="0">
                <a:latin typeface="Arial Nova Light" panose="020B0304020202020204" pitchFamily="34" charset="0"/>
              </a:rPr>
              <a:t>Pseudo Classes and Elements 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500" dirty="0">
                <a:latin typeface="Arial Nova Light" panose="020B0304020202020204" pitchFamily="34" charset="0"/>
              </a:rPr>
              <a:t>More Complex Examples – Photo Blog</a:t>
            </a:r>
          </a:p>
          <a:p>
            <a:pPr lvl="2">
              <a:buFont typeface="+mj-lt"/>
              <a:buAutoNum type="arabicPeriod"/>
            </a:pPr>
            <a:r>
              <a:rPr lang="en-GB" sz="1200" dirty="0">
                <a:latin typeface="Arial Nova Light" panose="020B0304020202020204" pitchFamily="34" charset="0"/>
              </a:rPr>
              <a:t>The Box Model</a:t>
            </a:r>
          </a:p>
          <a:p>
            <a:pPr lvl="2">
              <a:buFont typeface="+mj-lt"/>
              <a:buAutoNum type="arabicPeriod"/>
            </a:pPr>
            <a:r>
              <a:rPr lang="en-GB" sz="1200" dirty="0">
                <a:latin typeface="Arial Nova Light" panose="020B0304020202020204" pitchFamily="34" charset="0"/>
              </a:rPr>
              <a:t>Position Property </a:t>
            </a:r>
          </a:p>
          <a:p>
            <a:pPr lvl="2">
              <a:buFont typeface="+mj-lt"/>
              <a:buAutoNum type="arabicPeriod"/>
            </a:pPr>
            <a:r>
              <a:rPr lang="en-GB" sz="1200" dirty="0">
                <a:latin typeface="Arial Nova Light" panose="020B0304020202020204" pitchFamily="34" charset="0"/>
              </a:rPr>
              <a:t>Transitions </a:t>
            </a:r>
          </a:p>
          <a:p>
            <a:pPr lvl="2">
              <a:buFont typeface="+mj-lt"/>
              <a:buAutoNum type="arabicPeriod"/>
            </a:pPr>
            <a:r>
              <a:rPr lang="en-GB" sz="1200" dirty="0">
                <a:latin typeface="Arial Nova Light" panose="020B0304020202020204" pitchFamily="34" charset="0"/>
              </a:rPr>
              <a:t>Transform </a:t>
            </a:r>
          </a:p>
          <a:p>
            <a:pPr lvl="2">
              <a:buFont typeface="+mj-lt"/>
              <a:buAutoNum type="arabicPeriod"/>
            </a:pPr>
            <a:r>
              <a:rPr lang="en-GB" sz="1200" dirty="0">
                <a:latin typeface="Arial Nova Light" panose="020B0304020202020204" pitchFamily="34" charset="0"/>
              </a:rPr>
              <a:t>Flexbox  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800" dirty="0">
                <a:latin typeface="Arial Nova Light" panose="020B0304020202020204" pitchFamily="34" charset="0"/>
              </a:rPr>
              <a:t>Conclusion – Summary – Outlook </a:t>
            </a:r>
          </a:p>
        </p:txBody>
      </p:sp>
    </p:spTree>
    <p:extLst>
      <p:ext uri="{BB962C8B-B14F-4D97-AF65-F5344CB8AC3E}">
        <p14:creationId xmlns:p14="http://schemas.microsoft.com/office/powerpoint/2010/main" val="3036804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A095886D-10C2-8F82-B51B-FE3826B667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8541" y="438405"/>
            <a:ext cx="7974918" cy="5981189"/>
          </a:xfrm>
        </p:spPr>
      </p:pic>
    </p:spTree>
    <p:extLst>
      <p:ext uri="{BB962C8B-B14F-4D97-AF65-F5344CB8AC3E}">
        <p14:creationId xmlns:p14="http://schemas.microsoft.com/office/powerpoint/2010/main" val="36393031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</Words>
  <Application>Microsoft Office PowerPoint</Application>
  <PresentationFormat>Breitbild</PresentationFormat>
  <Paragraphs>32</Paragraphs>
  <Slides>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8" baseType="lpstr">
      <vt:lpstr>Arial</vt:lpstr>
      <vt:lpstr>Arial Nova Light</vt:lpstr>
      <vt:lpstr>Calibri</vt:lpstr>
      <vt:lpstr>Calibri Light</vt:lpstr>
      <vt:lpstr>Office</vt:lpstr>
      <vt:lpstr>CSS: Concepts, Architecture, Nutshell Examples, Outlook </vt:lpstr>
      <vt:lpstr>Table of Content 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CSS: Concepts, Architecture, Nutshell Examples, Outlook</dc:title>
  <dc:creator>Wustinger, Marina</dc:creator>
  <cp:lastModifiedBy>Wustinger, Marina</cp:lastModifiedBy>
  <cp:revision>18</cp:revision>
  <dcterms:created xsi:type="dcterms:W3CDTF">2022-10-17T12:09:54Z</dcterms:created>
  <dcterms:modified xsi:type="dcterms:W3CDTF">2022-11-30T18:26:12Z</dcterms:modified>
</cp:coreProperties>
</file>