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60" r:id="rId4"/>
  </p:sldIdLst>
  <p:sldSz cx="9144000" cy="5143500" type="screen16x9"/>
  <p:notesSz cx="6858000" cy="9144000"/>
  <p:embeddedFontLst>
    <p:embeddedFont>
      <p:font typeface="Fira Code" panose="020B0809050000020004" pitchFamily="49" charset="0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D920AEC-D554-4C51-BD6D-E30A74A3976D}">
  <a:tblStyle styleId="{CD920AEC-D554-4C51-BD6D-E30A74A3976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e7b513348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e7b513348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e7f9c668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e7f9c668d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413525" y="1144250"/>
            <a:ext cx="5788800" cy="51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2231025" y="2765300"/>
            <a:ext cx="6202800" cy="4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2"/>
          </p:nvPr>
        </p:nvSpPr>
        <p:spPr>
          <a:xfrm>
            <a:off x="1788725" y="1761800"/>
            <a:ext cx="5788800" cy="4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" name="Google Shape;15;p2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6" name="Google Shape;16;p2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" name="Google Shape;17;p2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8" name="Google Shape;18;p2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9" name="Google Shape;19;p2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" name="Google Shape;20;p2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1" name="Google Shape;21;p2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" name="Google Shape;22;p2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3" name="Google Shape;23;p2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" name="Google Shape;24;p2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5" name="Google Shape;25;p2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6" name="Google Shape;26;p2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" name="Google Shape;27;p2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457200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"/>
          <p:cNvSpPr txBox="1">
            <a:spLocks noGrp="1"/>
          </p:cNvSpPr>
          <p:nvPr>
            <p:ph type="body" idx="1"/>
          </p:nvPr>
        </p:nvSpPr>
        <p:spPr>
          <a:xfrm>
            <a:off x="1464250" y="1063175"/>
            <a:ext cx="6969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∗"/>
              <a:defRPr sz="10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4" name="Google Shape;54;p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5" name="Google Shape;55;p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6" name="Google Shape;56;p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7" name="Google Shape;57;p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8" name="Google Shape;58;p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9" name="Google Shape;59;p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0" name="Google Shape;60;p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1" name="Google Shape;61;p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2" name="Google Shape;62;p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3" name="Google Shape;63;p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4" name="Google Shape;64;p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5" name="Google Shape;65;p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6" name="Google Shape;66;p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9"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23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3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23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0" name="Google Shape;420;p23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1" name="Google Shape;421;p23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2" name="Google Shape;422;p23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3" name="Google Shape;423;p23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4" name="Google Shape;424;p23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5" name="Google Shape;425;p23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6" name="Google Shape;426;p23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7" name="Google Shape;427;p23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8" name="Google Shape;428;p23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9" name="Google Shape;429;p23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0" name="Google Shape;430;p23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1" name="Google Shape;431;p23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2" name="Google Shape;432;p23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 1">
  <p:cSld name="CUSTOM_9_2"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2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4"/>
          <p:cNvSpPr/>
          <p:nvPr/>
        </p:nvSpPr>
        <p:spPr>
          <a:xfrm>
            <a:off x="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7" name="Google Shape;437;p2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8" name="Google Shape;438;p2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9" name="Google Shape;439;p2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0" name="Google Shape;440;p2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1" name="Google Shape;441;p2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2" name="Google Shape;442;p2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3" name="Google Shape;443;p2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4" name="Google Shape;444;p2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5" name="Google Shape;445;p2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6" name="Google Shape;446;p2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7" name="Google Shape;447;p2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8" name="Google Shape;448;p2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9" name="Google Shape;449;p2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Fira Code"/>
              <a:buNone/>
              <a:defRPr sz="2800">
                <a:solidFill>
                  <a:schemeClr val="lt1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69" r:id="rId4"/>
    <p:sldLayoutId id="2147483670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27"/>
          <p:cNvSpPr txBox="1">
            <a:spLocks noGrp="1"/>
          </p:cNvSpPr>
          <p:nvPr>
            <p:ph type="ctrTitle"/>
          </p:nvPr>
        </p:nvSpPr>
        <p:spPr>
          <a:xfrm>
            <a:off x="1375105" y="1774341"/>
            <a:ext cx="5788800" cy="51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ooRexx: </a:t>
            </a:r>
            <a:r>
              <a:rPr lang="en" dirty="0">
                <a:solidFill>
                  <a:schemeClr val="accent2"/>
                </a:solidFill>
              </a:rPr>
              <a:t>‘Nutshell Examples for MS Word’ 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459" name="Google Shape;459;p27"/>
          <p:cNvSpPr txBox="1">
            <a:spLocks noGrp="1"/>
          </p:cNvSpPr>
          <p:nvPr>
            <p:ph type="subTitle" idx="1"/>
          </p:nvPr>
        </p:nvSpPr>
        <p:spPr>
          <a:xfrm>
            <a:off x="1582961" y="2740742"/>
            <a:ext cx="6202800" cy="4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/* Sabrina Oppermann */</a:t>
            </a:r>
            <a:endParaRPr dirty="0"/>
          </a:p>
        </p:txBody>
      </p:sp>
      <p:sp>
        <p:nvSpPr>
          <p:cNvPr id="465" name="Google Shape;465;p27"/>
          <p:cNvSpPr txBox="1">
            <a:spLocks noGrp="1"/>
          </p:cNvSpPr>
          <p:nvPr>
            <p:ph type="subTitle" idx="1"/>
          </p:nvPr>
        </p:nvSpPr>
        <p:spPr>
          <a:xfrm>
            <a:off x="-5975" y="91525"/>
            <a:ext cx="4572000" cy="35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00B050"/>
                </a:solidFill>
              </a:rPr>
              <a:t>Start.rexx</a:t>
            </a:r>
            <a:endParaRPr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28"/>
          <p:cNvSpPr txBox="1">
            <a:spLocks noGrp="1"/>
          </p:cNvSpPr>
          <p:nvPr>
            <p:ph type="body" idx="1"/>
          </p:nvPr>
        </p:nvSpPr>
        <p:spPr>
          <a:xfrm>
            <a:off x="1198734" y="568618"/>
            <a:ext cx="7235141" cy="385738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200" dirty="0">
                <a:solidFill>
                  <a:schemeClr val="accent6"/>
                </a:solidFill>
              </a:rPr>
              <a:t>1. </a:t>
            </a:r>
            <a:r>
              <a:rPr lang="de-AT" sz="1200" dirty="0" err="1">
                <a:solidFill>
                  <a:schemeClr val="accent6"/>
                </a:solidFill>
              </a:rPr>
              <a:t>Introduction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200" dirty="0">
                <a:solidFill>
                  <a:schemeClr val="accent6"/>
                </a:solidFill>
              </a:rPr>
              <a:t>2. </a:t>
            </a:r>
            <a:r>
              <a:rPr lang="de-AT" sz="1200" dirty="0" err="1">
                <a:solidFill>
                  <a:schemeClr val="accent6"/>
                </a:solidFill>
              </a:rPr>
              <a:t>Overview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of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ooRexx</a:t>
            </a:r>
            <a:endParaRPr lang="de-AT" sz="1200" dirty="0">
              <a:solidFill>
                <a:schemeClr val="accent6"/>
              </a:solidFill>
            </a:endParaRPr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200" dirty="0">
                <a:solidFill>
                  <a:schemeClr val="accent6"/>
                </a:solidFill>
              </a:rPr>
              <a:t>3. </a:t>
            </a:r>
            <a:r>
              <a:rPr lang="de-AT" sz="1200" dirty="0" err="1">
                <a:solidFill>
                  <a:schemeClr val="accent6"/>
                </a:solidFill>
              </a:rPr>
              <a:t>Nutshell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Examples</a:t>
            </a:r>
            <a:endParaRPr lang="de-AT" sz="1200" dirty="0">
              <a:solidFill>
                <a:schemeClr val="accent6"/>
              </a:solidFill>
            </a:endParaRP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>
                <a:solidFill>
                  <a:schemeClr val="accent6"/>
                </a:solidFill>
              </a:rPr>
              <a:t>Basic </a:t>
            </a:r>
            <a:r>
              <a:rPr lang="de-AT" sz="1200" dirty="0" err="1">
                <a:solidFill>
                  <a:schemeClr val="accent6"/>
                </a:solidFill>
              </a:rPr>
              <a:t>Functionalities</a:t>
            </a:r>
            <a:endParaRPr lang="de-AT" sz="1200" dirty="0">
              <a:solidFill>
                <a:schemeClr val="accent6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Open MS Word &amp; Create a Text 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Create </a:t>
            </a:r>
            <a:r>
              <a:rPr lang="de-AT" sz="1200" dirty="0" err="1">
                <a:solidFill>
                  <a:schemeClr val="accent6"/>
                </a:solidFill>
              </a:rPr>
              <a:t>Headings</a:t>
            </a:r>
            <a:endParaRPr lang="de-AT" sz="1200" dirty="0">
              <a:solidFill>
                <a:schemeClr val="accent6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Save a </a:t>
            </a:r>
            <a:r>
              <a:rPr lang="de-AT" sz="1200" dirty="0" err="1">
                <a:solidFill>
                  <a:schemeClr val="accent6"/>
                </a:solidFill>
              </a:rPr>
              <a:t>Document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Reopen</a:t>
            </a:r>
            <a:r>
              <a:rPr lang="de-AT" sz="1200" dirty="0">
                <a:solidFill>
                  <a:schemeClr val="accent6"/>
                </a:solidFill>
              </a:rPr>
              <a:t> a </a:t>
            </a:r>
            <a:r>
              <a:rPr lang="de-AT" sz="1200" dirty="0" err="1">
                <a:solidFill>
                  <a:schemeClr val="accent6"/>
                </a:solidFill>
              </a:rPr>
              <a:t>Saved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Document</a:t>
            </a:r>
            <a:endParaRPr lang="de-AT" sz="1200" dirty="0">
              <a:solidFill>
                <a:schemeClr val="accent6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Get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into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the</a:t>
            </a:r>
            <a:r>
              <a:rPr lang="de-AT" sz="1200" dirty="0">
                <a:solidFill>
                  <a:schemeClr val="accent6"/>
                </a:solidFill>
              </a:rPr>
              <a:t> Print Preview</a:t>
            </a: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>
                <a:solidFill>
                  <a:schemeClr val="accent6"/>
                </a:solidFill>
              </a:rPr>
              <a:t>Special </a:t>
            </a:r>
            <a:r>
              <a:rPr lang="de-AT" sz="1200" dirty="0" err="1">
                <a:solidFill>
                  <a:schemeClr val="accent6"/>
                </a:solidFill>
              </a:rPr>
              <a:t>Functionalities</a:t>
            </a:r>
            <a:endParaRPr lang="de-AT" sz="1200" dirty="0">
              <a:solidFill>
                <a:schemeClr val="accent6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Create a Table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Edit a Table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Insert an Image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Insert a Text </a:t>
            </a:r>
            <a:r>
              <a:rPr lang="de-AT" sz="1200" dirty="0" err="1">
                <a:solidFill>
                  <a:schemeClr val="accent6"/>
                </a:solidFill>
              </a:rPr>
              <a:t>from</a:t>
            </a:r>
            <a:r>
              <a:rPr lang="de-AT" sz="1200" dirty="0">
                <a:solidFill>
                  <a:schemeClr val="accent6"/>
                </a:solidFill>
              </a:rPr>
              <a:t> a Website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Encode</a:t>
            </a:r>
            <a:r>
              <a:rPr lang="de-AT" sz="1200" dirty="0">
                <a:solidFill>
                  <a:schemeClr val="accent6"/>
                </a:solidFill>
              </a:rPr>
              <a:t> an </a:t>
            </a:r>
            <a:r>
              <a:rPr lang="de-AT" sz="1200" dirty="0" err="1">
                <a:solidFill>
                  <a:schemeClr val="accent6"/>
                </a:solidFill>
              </a:rPr>
              <a:t>Inserted</a:t>
            </a:r>
            <a:r>
              <a:rPr lang="de-AT" sz="1200" dirty="0">
                <a:solidFill>
                  <a:schemeClr val="accent6"/>
                </a:solidFill>
              </a:rPr>
              <a:t> Text</a:t>
            </a:r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200" dirty="0">
                <a:solidFill>
                  <a:schemeClr val="accent6"/>
                </a:solidFill>
              </a:rPr>
              <a:t>4. Summary &amp; </a:t>
            </a:r>
            <a:r>
              <a:rPr lang="de-AT" sz="1200" dirty="0" err="1">
                <a:solidFill>
                  <a:schemeClr val="accent6"/>
                </a:solidFill>
              </a:rPr>
              <a:t>Conclusion</a:t>
            </a:r>
            <a:endParaRPr lang="de-AT" sz="1200" dirty="0">
              <a:solidFill>
                <a:schemeClr val="accent6"/>
              </a:solidFill>
            </a:endParaRP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endParaRPr sz="1200" dirty="0">
              <a:solidFill>
                <a:schemeClr val="accent6"/>
              </a:solidFill>
            </a:endParaRPr>
          </a:p>
        </p:txBody>
      </p:sp>
      <p:sp>
        <p:nvSpPr>
          <p:cNvPr id="2" name="Google Shape;466;p27">
            <a:extLst>
              <a:ext uri="{FF2B5EF4-FFF2-40B4-BE49-F238E27FC236}">
                <a16:creationId xmlns:a16="http://schemas.microsoft.com/office/drawing/2014/main" id="{E03ECA65-DE98-5B99-56D3-41C52F2AD4F0}"/>
              </a:ext>
            </a:extLst>
          </p:cNvPr>
          <p:cNvSpPr txBox="1">
            <a:spLocks/>
          </p:cNvSpPr>
          <p:nvPr/>
        </p:nvSpPr>
        <p:spPr>
          <a:xfrm>
            <a:off x="4572000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∗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 algn="ctr">
              <a:buFont typeface="Fira Code"/>
              <a:buNone/>
            </a:pPr>
            <a:r>
              <a:rPr lang="de-AT" sz="1400" dirty="0" err="1">
                <a:solidFill>
                  <a:srgbClr val="00B050"/>
                </a:solidFill>
              </a:rPr>
              <a:t>Table_of_contents.rexx</a:t>
            </a:r>
            <a:endParaRPr lang="de-AT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8228B87E-BDA9-2220-437F-4594C2F41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543504"/>
      </p:ext>
    </p:extLst>
  </p:cSld>
  <p:clrMapOvr>
    <a:masterClrMapping/>
  </p:clrMapOvr>
</p:sld>
</file>

<file path=ppt/theme/theme1.xml><?xml version="1.0" encoding="utf-8"?>
<a:theme xmlns:a="http://schemas.openxmlformats.org/drawingml/2006/main" name="Programming Language Workshop for Beginners by Slidesgo">
  <a:themeElements>
    <a:clrScheme name="Simple Light">
      <a:dk1>
        <a:srgbClr val="2E323B"/>
      </a:dk1>
      <a:lt1>
        <a:srgbClr val="FF5858"/>
      </a:lt1>
      <a:dk2>
        <a:srgbClr val="72D9F0"/>
      </a:dk2>
      <a:lt2>
        <a:srgbClr val="FCC642"/>
      </a:lt2>
      <a:accent1>
        <a:srgbClr val="DBA0DB"/>
      </a:accent1>
      <a:accent2>
        <a:srgbClr val="A5CF27"/>
      </a:accent2>
      <a:accent3>
        <a:srgbClr val="E7E7E7"/>
      </a:accent3>
      <a:accent4>
        <a:srgbClr val="707070"/>
      </a:accent4>
      <a:accent5>
        <a:srgbClr val="16191F"/>
      </a:accent5>
      <a:accent6>
        <a:srgbClr val="FFFFFF"/>
      </a:accent6>
      <a:hlink>
        <a:srgbClr val="FF58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On-screen Show (16:9)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Fira Code</vt:lpstr>
      <vt:lpstr>Arial</vt:lpstr>
      <vt:lpstr>Programming Language Workshop for Beginners by Slidesgo</vt:lpstr>
      <vt:lpstr>ooRexx: ‘Nutshell Examples for MS Word’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ooRexx: ‘Nutshell Examples for MS Word’ </dc:title>
  <cp:lastModifiedBy>Oppermann, Sabrina</cp:lastModifiedBy>
  <cp:revision>46</cp:revision>
  <dcterms:modified xsi:type="dcterms:W3CDTF">2022-11-30T18:34:21Z</dcterms:modified>
</cp:coreProperties>
</file>