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4" r:id="rId10"/>
    <p:sldId id="261" r:id="rId11"/>
    <p:sldId id="270" r:id="rId12"/>
    <p:sldId id="271" r:id="rId13"/>
    <p:sldId id="275" r:id="rId14"/>
    <p:sldId id="273" r:id="rId15"/>
    <p:sldId id="266" r:id="rId16"/>
    <p:sldId id="277" r:id="rId17"/>
    <p:sldId id="267" r:id="rId18"/>
    <p:sldId id="268" r:id="rId19"/>
    <p:sldId id="278" r:id="rId20"/>
    <p:sldId id="269" r:id="rId21"/>
    <p:sldId id="276" r:id="rId22"/>
    <p:sldId id="279" r:id="rId23"/>
    <p:sldId id="280" r:id="rId24"/>
    <p:sldId id="282" r:id="rId25"/>
    <p:sldId id="281" r:id="rId26"/>
    <p:sldId id="285" r:id="rId27"/>
    <p:sldId id="286" r:id="rId28"/>
    <p:sldId id="287" r:id="rId29"/>
    <p:sldId id="289" r:id="rId30"/>
    <p:sldId id="288" r:id="rId31"/>
    <p:sldId id="290" r:id="rId32"/>
    <p:sldId id="291" r:id="rId33"/>
    <p:sldId id="292" r:id="rId34"/>
    <p:sldId id="293" r:id="rId35"/>
    <p:sldId id="296" r:id="rId36"/>
    <p:sldId id="295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842014-D77B-A762-F568-A81A04C7733D}" name="Wustinger, Marina" initials="WM" userId="Wustinger, Marin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25F"/>
    <a:srgbClr val="000000"/>
    <a:srgbClr val="475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DDF84-86C5-488A-BD68-FDBF4822BC9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C9A82F-AB12-4946-B408-33016DB443C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What is CSS? What does it stand for?</a:t>
          </a:r>
          <a:endParaRPr lang="en-US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4D0E613E-69DE-4A86-A4CC-B5B40F9DBAD2}" type="parTrans" cxnId="{0F0D885E-668A-4B94-8BF8-7F51EF8A41CC}">
      <dgm:prSet/>
      <dgm:spPr/>
      <dgm:t>
        <a:bodyPr/>
        <a:lstStyle/>
        <a:p>
          <a:endParaRPr lang="en-US"/>
        </a:p>
      </dgm:t>
    </dgm:pt>
    <dgm:pt modelId="{96923AAF-6A15-4C6B-9EA0-4727668E7757}" type="sibTrans" cxnId="{0F0D885E-668A-4B94-8BF8-7F51EF8A41CC}">
      <dgm:prSet/>
      <dgm:spPr/>
      <dgm:t>
        <a:bodyPr/>
        <a:lstStyle/>
        <a:p>
          <a:endParaRPr lang="en-US"/>
        </a:p>
      </dgm:t>
    </dgm:pt>
    <dgm:pt modelId="{8F76BF46-DF5A-4D64-AED4-4DD5D7CADE9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History </a:t>
          </a:r>
          <a:endParaRPr lang="en-US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DCAED974-85D0-4B33-B919-DC46588DC140}" type="parTrans" cxnId="{EEEC0FD3-431D-4E50-9CCC-AF3B9D866474}">
      <dgm:prSet/>
      <dgm:spPr/>
      <dgm:t>
        <a:bodyPr/>
        <a:lstStyle/>
        <a:p>
          <a:endParaRPr lang="en-US"/>
        </a:p>
      </dgm:t>
    </dgm:pt>
    <dgm:pt modelId="{C465283E-06DD-4FC8-BCE3-4E646C01C064}" type="sibTrans" cxnId="{EEEC0FD3-431D-4E50-9CCC-AF3B9D866474}">
      <dgm:prSet/>
      <dgm:spPr/>
      <dgm:t>
        <a:bodyPr/>
        <a:lstStyle/>
        <a:p>
          <a:endParaRPr lang="en-US"/>
        </a:p>
      </dgm:t>
    </dgm:pt>
    <dgm:pt modelId="{C292ED09-6288-4B1F-A8FC-2834E49035B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Syntax </a:t>
          </a:r>
          <a:endParaRPr lang="en-US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FDE8C575-589A-40A9-BAEA-F20F0774CAD5}" type="parTrans" cxnId="{99CFA718-6E5B-40C0-A043-C796A664C3E7}">
      <dgm:prSet/>
      <dgm:spPr/>
      <dgm:t>
        <a:bodyPr/>
        <a:lstStyle/>
        <a:p>
          <a:endParaRPr lang="en-US"/>
        </a:p>
      </dgm:t>
    </dgm:pt>
    <dgm:pt modelId="{18FE8BE9-583D-4DAC-A9EE-7B80594D82B0}" type="sibTrans" cxnId="{99CFA718-6E5B-40C0-A043-C796A664C3E7}">
      <dgm:prSet/>
      <dgm:spPr/>
      <dgm:t>
        <a:bodyPr/>
        <a:lstStyle/>
        <a:p>
          <a:endParaRPr lang="en-US"/>
        </a:p>
      </dgm:t>
    </dgm:pt>
    <dgm:pt modelId="{758B6FCC-6E88-458B-AD6F-59196242DE4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Implementation of Styles</a:t>
          </a:r>
          <a:endParaRPr lang="en-US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8B1004C6-7266-4995-A304-2F50D27668D2}" type="parTrans" cxnId="{E5DFCD07-2D4A-499A-B7B3-9EF8DC487E39}">
      <dgm:prSet/>
      <dgm:spPr/>
      <dgm:t>
        <a:bodyPr/>
        <a:lstStyle/>
        <a:p>
          <a:endParaRPr lang="en-US"/>
        </a:p>
      </dgm:t>
    </dgm:pt>
    <dgm:pt modelId="{455977E7-037D-47EB-9BFC-0F46EF38780F}" type="sibTrans" cxnId="{E5DFCD07-2D4A-499A-B7B3-9EF8DC487E39}">
      <dgm:prSet/>
      <dgm:spPr/>
      <dgm:t>
        <a:bodyPr/>
        <a:lstStyle/>
        <a:p>
          <a:endParaRPr lang="en-US"/>
        </a:p>
      </dgm:t>
    </dgm:pt>
    <dgm:pt modelId="{49D88D14-33F7-45DF-9D1E-F2BABB0349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Nutshell Examples </a:t>
          </a:r>
          <a:endParaRPr lang="en-US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7EC46AA2-A331-4318-AFC1-DF6D1A7C3610}" type="parTrans" cxnId="{810652AA-B5FA-4C2A-A17A-7A5114E57722}">
      <dgm:prSet/>
      <dgm:spPr/>
      <dgm:t>
        <a:bodyPr/>
        <a:lstStyle/>
        <a:p>
          <a:endParaRPr lang="en-US"/>
        </a:p>
      </dgm:t>
    </dgm:pt>
    <dgm:pt modelId="{260079B8-47A2-4864-93B0-984C2DC99AAC}" type="sibTrans" cxnId="{810652AA-B5FA-4C2A-A17A-7A5114E57722}">
      <dgm:prSet/>
      <dgm:spPr/>
      <dgm:t>
        <a:bodyPr/>
        <a:lstStyle/>
        <a:p>
          <a:endParaRPr lang="en-US"/>
        </a:p>
      </dgm:t>
    </dgm:pt>
    <dgm:pt modelId="{14A90D42-8386-490A-A5A0-81ECC48F9F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Outlook</a:t>
          </a:r>
          <a:endParaRPr lang="en-US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1B46916E-E9E2-4A8D-A269-6DD28A14F307}" type="parTrans" cxnId="{E9AD71C4-30A3-430B-8B0B-19C0B4EF5331}">
      <dgm:prSet/>
      <dgm:spPr/>
      <dgm:t>
        <a:bodyPr/>
        <a:lstStyle/>
        <a:p>
          <a:endParaRPr lang="en-US"/>
        </a:p>
      </dgm:t>
    </dgm:pt>
    <dgm:pt modelId="{32AAC9E2-31A5-45E4-AEBF-664770777434}" type="sibTrans" cxnId="{E9AD71C4-30A3-430B-8B0B-19C0B4EF5331}">
      <dgm:prSet/>
      <dgm:spPr/>
      <dgm:t>
        <a:bodyPr/>
        <a:lstStyle/>
        <a:p>
          <a:endParaRPr lang="en-US"/>
        </a:p>
      </dgm:t>
    </dgm:pt>
    <dgm:pt modelId="{8F23C515-5F7A-4A27-BCC9-4F82B91DA35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CSS Architecture</a:t>
          </a:r>
          <a:endParaRPr lang="en-US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gm:t>
    </dgm:pt>
    <dgm:pt modelId="{207F6C26-6501-4313-A07D-342981F9E80F}" type="parTrans" cxnId="{618442FE-ECD9-46D9-B3EC-FC955D30A35A}">
      <dgm:prSet/>
      <dgm:spPr/>
      <dgm:t>
        <a:bodyPr/>
        <a:lstStyle/>
        <a:p>
          <a:endParaRPr lang="en-GB"/>
        </a:p>
      </dgm:t>
    </dgm:pt>
    <dgm:pt modelId="{5C2638A1-6E97-41BE-BFC5-637395BDE9D6}" type="sibTrans" cxnId="{618442FE-ECD9-46D9-B3EC-FC955D30A35A}">
      <dgm:prSet/>
      <dgm:spPr/>
      <dgm:t>
        <a:bodyPr/>
        <a:lstStyle/>
        <a:p>
          <a:endParaRPr lang="en-GB"/>
        </a:p>
      </dgm:t>
    </dgm:pt>
    <dgm:pt modelId="{75F40C59-EA10-41B9-9DEA-E75FB7E58FA1}" type="pres">
      <dgm:prSet presAssocID="{8B5DDF84-86C5-488A-BD68-FDBF4822BC96}" presName="vert0" presStyleCnt="0">
        <dgm:presLayoutVars>
          <dgm:dir/>
          <dgm:animOne val="branch"/>
          <dgm:animLvl val="lvl"/>
        </dgm:presLayoutVars>
      </dgm:prSet>
      <dgm:spPr/>
    </dgm:pt>
    <dgm:pt modelId="{9FF82674-24AF-4427-96C1-D92ADB503C92}" type="pres">
      <dgm:prSet presAssocID="{AAC9A82F-AB12-4946-B408-33016DB443C8}" presName="thickLine" presStyleLbl="alignNode1" presStyleIdx="0" presStyleCnt="7"/>
      <dgm:spPr/>
    </dgm:pt>
    <dgm:pt modelId="{5711BC91-ABAE-4ABE-92C1-2B1813AFE37B}" type="pres">
      <dgm:prSet presAssocID="{AAC9A82F-AB12-4946-B408-33016DB443C8}" presName="horz1" presStyleCnt="0"/>
      <dgm:spPr/>
    </dgm:pt>
    <dgm:pt modelId="{29A91DE8-63C2-4326-AC29-532D00FC9043}" type="pres">
      <dgm:prSet presAssocID="{AAC9A82F-AB12-4946-B408-33016DB443C8}" presName="tx1" presStyleLbl="revTx" presStyleIdx="0" presStyleCnt="7"/>
      <dgm:spPr/>
    </dgm:pt>
    <dgm:pt modelId="{21FC69E9-2645-40F5-B75A-1117C6EC9985}" type="pres">
      <dgm:prSet presAssocID="{AAC9A82F-AB12-4946-B408-33016DB443C8}" presName="vert1" presStyleCnt="0"/>
      <dgm:spPr/>
    </dgm:pt>
    <dgm:pt modelId="{B063DADB-4E09-4F57-BE19-7FD7380D6320}" type="pres">
      <dgm:prSet presAssocID="{8F76BF46-DF5A-4D64-AED4-4DD5D7CADE90}" presName="thickLine" presStyleLbl="alignNode1" presStyleIdx="1" presStyleCnt="7"/>
      <dgm:spPr/>
    </dgm:pt>
    <dgm:pt modelId="{38363A5F-9007-4BE3-AA1E-19CA8FA82601}" type="pres">
      <dgm:prSet presAssocID="{8F76BF46-DF5A-4D64-AED4-4DD5D7CADE90}" presName="horz1" presStyleCnt="0"/>
      <dgm:spPr/>
    </dgm:pt>
    <dgm:pt modelId="{CFCA1E3F-84F9-4E3C-9597-EE2021234A91}" type="pres">
      <dgm:prSet presAssocID="{8F76BF46-DF5A-4D64-AED4-4DD5D7CADE90}" presName="tx1" presStyleLbl="revTx" presStyleIdx="1" presStyleCnt="7"/>
      <dgm:spPr/>
    </dgm:pt>
    <dgm:pt modelId="{D522B204-2AA4-46F1-975C-4B0DA31ECDAE}" type="pres">
      <dgm:prSet presAssocID="{8F76BF46-DF5A-4D64-AED4-4DD5D7CADE90}" presName="vert1" presStyleCnt="0"/>
      <dgm:spPr/>
    </dgm:pt>
    <dgm:pt modelId="{A0DCBF8C-CCA0-43AE-A9A3-4E65D8C1D761}" type="pres">
      <dgm:prSet presAssocID="{C292ED09-6288-4B1F-A8FC-2834E49035B3}" presName="thickLine" presStyleLbl="alignNode1" presStyleIdx="2" presStyleCnt="7"/>
      <dgm:spPr/>
    </dgm:pt>
    <dgm:pt modelId="{E2B17312-54CB-407D-8452-6C27A5A91215}" type="pres">
      <dgm:prSet presAssocID="{C292ED09-6288-4B1F-A8FC-2834E49035B3}" presName="horz1" presStyleCnt="0"/>
      <dgm:spPr/>
    </dgm:pt>
    <dgm:pt modelId="{04A0818A-A618-4943-8303-82CA9349661F}" type="pres">
      <dgm:prSet presAssocID="{C292ED09-6288-4B1F-A8FC-2834E49035B3}" presName="tx1" presStyleLbl="revTx" presStyleIdx="2" presStyleCnt="7"/>
      <dgm:spPr/>
    </dgm:pt>
    <dgm:pt modelId="{DB5A4DC1-88F3-4635-AE96-2CBB457CF0B4}" type="pres">
      <dgm:prSet presAssocID="{C292ED09-6288-4B1F-A8FC-2834E49035B3}" presName="vert1" presStyleCnt="0"/>
      <dgm:spPr/>
    </dgm:pt>
    <dgm:pt modelId="{835EF4C0-C450-4B7B-B64D-3191BE3504F9}" type="pres">
      <dgm:prSet presAssocID="{758B6FCC-6E88-458B-AD6F-59196242DE4C}" presName="thickLine" presStyleLbl="alignNode1" presStyleIdx="3" presStyleCnt="7"/>
      <dgm:spPr/>
    </dgm:pt>
    <dgm:pt modelId="{C9F83C06-BA49-400C-9144-E6DFDDC1EE6E}" type="pres">
      <dgm:prSet presAssocID="{758B6FCC-6E88-458B-AD6F-59196242DE4C}" presName="horz1" presStyleCnt="0"/>
      <dgm:spPr/>
    </dgm:pt>
    <dgm:pt modelId="{23943E96-2F43-4CB3-892D-9C593FCF7A85}" type="pres">
      <dgm:prSet presAssocID="{758B6FCC-6E88-458B-AD6F-59196242DE4C}" presName="tx1" presStyleLbl="revTx" presStyleIdx="3" presStyleCnt="7"/>
      <dgm:spPr/>
    </dgm:pt>
    <dgm:pt modelId="{15D4AA6F-99E2-4000-A3DD-6E0FC7A75D84}" type="pres">
      <dgm:prSet presAssocID="{758B6FCC-6E88-458B-AD6F-59196242DE4C}" presName="vert1" presStyleCnt="0"/>
      <dgm:spPr/>
    </dgm:pt>
    <dgm:pt modelId="{33C62A8F-6F1F-4B90-82B1-0FBF1DAC8032}" type="pres">
      <dgm:prSet presAssocID="{8F23C515-5F7A-4A27-BCC9-4F82B91DA356}" presName="thickLine" presStyleLbl="alignNode1" presStyleIdx="4" presStyleCnt="7"/>
      <dgm:spPr/>
    </dgm:pt>
    <dgm:pt modelId="{D2FFA4E3-C88D-4CED-AFF6-4CCBDF6E0516}" type="pres">
      <dgm:prSet presAssocID="{8F23C515-5F7A-4A27-BCC9-4F82B91DA356}" presName="horz1" presStyleCnt="0"/>
      <dgm:spPr/>
    </dgm:pt>
    <dgm:pt modelId="{F7B1574F-D011-462F-B9A5-91C7D8F0E937}" type="pres">
      <dgm:prSet presAssocID="{8F23C515-5F7A-4A27-BCC9-4F82B91DA356}" presName="tx1" presStyleLbl="revTx" presStyleIdx="4" presStyleCnt="7"/>
      <dgm:spPr/>
    </dgm:pt>
    <dgm:pt modelId="{1DB13248-E8A7-452B-8978-14F758804844}" type="pres">
      <dgm:prSet presAssocID="{8F23C515-5F7A-4A27-BCC9-4F82B91DA356}" presName="vert1" presStyleCnt="0"/>
      <dgm:spPr/>
    </dgm:pt>
    <dgm:pt modelId="{69748750-C93D-4C8B-8BC3-85A96244F869}" type="pres">
      <dgm:prSet presAssocID="{49D88D14-33F7-45DF-9D1E-F2BABB034921}" presName="thickLine" presStyleLbl="alignNode1" presStyleIdx="5" presStyleCnt="7"/>
      <dgm:spPr/>
    </dgm:pt>
    <dgm:pt modelId="{787FD53D-1595-4EAA-8B56-5495A94FB2B9}" type="pres">
      <dgm:prSet presAssocID="{49D88D14-33F7-45DF-9D1E-F2BABB034921}" presName="horz1" presStyleCnt="0"/>
      <dgm:spPr/>
    </dgm:pt>
    <dgm:pt modelId="{E37A7174-FD7C-474F-A695-F08AC194C7EB}" type="pres">
      <dgm:prSet presAssocID="{49D88D14-33F7-45DF-9D1E-F2BABB034921}" presName="tx1" presStyleLbl="revTx" presStyleIdx="5" presStyleCnt="7"/>
      <dgm:spPr/>
    </dgm:pt>
    <dgm:pt modelId="{FFF8E544-5785-4382-95F9-8918AAA55A9A}" type="pres">
      <dgm:prSet presAssocID="{49D88D14-33F7-45DF-9D1E-F2BABB034921}" presName="vert1" presStyleCnt="0"/>
      <dgm:spPr/>
    </dgm:pt>
    <dgm:pt modelId="{CD679782-D46B-485D-BDB6-0D620BB1AA4E}" type="pres">
      <dgm:prSet presAssocID="{14A90D42-8386-490A-A5A0-81ECC48F9FEA}" presName="thickLine" presStyleLbl="alignNode1" presStyleIdx="6" presStyleCnt="7"/>
      <dgm:spPr/>
    </dgm:pt>
    <dgm:pt modelId="{B2B7B72E-D093-452F-9697-5C58DD4BD77B}" type="pres">
      <dgm:prSet presAssocID="{14A90D42-8386-490A-A5A0-81ECC48F9FEA}" presName="horz1" presStyleCnt="0"/>
      <dgm:spPr/>
    </dgm:pt>
    <dgm:pt modelId="{40B6E700-A372-4BEF-B649-FA99520AAA3F}" type="pres">
      <dgm:prSet presAssocID="{14A90D42-8386-490A-A5A0-81ECC48F9FEA}" presName="tx1" presStyleLbl="revTx" presStyleIdx="6" presStyleCnt="7"/>
      <dgm:spPr/>
    </dgm:pt>
    <dgm:pt modelId="{61FCEA01-AA7F-477E-B84C-A1251CA5A78C}" type="pres">
      <dgm:prSet presAssocID="{14A90D42-8386-490A-A5A0-81ECC48F9FEA}" presName="vert1" presStyleCnt="0"/>
      <dgm:spPr/>
    </dgm:pt>
  </dgm:ptLst>
  <dgm:cxnLst>
    <dgm:cxn modelId="{E5DFCD07-2D4A-499A-B7B3-9EF8DC487E39}" srcId="{8B5DDF84-86C5-488A-BD68-FDBF4822BC96}" destId="{758B6FCC-6E88-458B-AD6F-59196242DE4C}" srcOrd="3" destOrd="0" parTransId="{8B1004C6-7266-4995-A304-2F50D27668D2}" sibTransId="{455977E7-037D-47EB-9BFC-0F46EF38780F}"/>
    <dgm:cxn modelId="{FAF06A13-EB3F-4BDC-AF55-ED0B786A43FC}" type="presOf" srcId="{49D88D14-33F7-45DF-9D1E-F2BABB034921}" destId="{E37A7174-FD7C-474F-A695-F08AC194C7EB}" srcOrd="0" destOrd="0" presId="urn:microsoft.com/office/officeart/2008/layout/LinedList"/>
    <dgm:cxn modelId="{99CFA718-6E5B-40C0-A043-C796A664C3E7}" srcId="{8B5DDF84-86C5-488A-BD68-FDBF4822BC96}" destId="{C292ED09-6288-4B1F-A8FC-2834E49035B3}" srcOrd="2" destOrd="0" parTransId="{FDE8C575-589A-40A9-BAEA-F20F0774CAD5}" sibTransId="{18FE8BE9-583D-4DAC-A9EE-7B80594D82B0}"/>
    <dgm:cxn modelId="{0F0D885E-668A-4B94-8BF8-7F51EF8A41CC}" srcId="{8B5DDF84-86C5-488A-BD68-FDBF4822BC96}" destId="{AAC9A82F-AB12-4946-B408-33016DB443C8}" srcOrd="0" destOrd="0" parTransId="{4D0E613E-69DE-4A86-A4CC-B5B40F9DBAD2}" sibTransId="{96923AAF-6A15-4C6B-9EA0-4727668E7757}"/>
    <dgm:cxn modelId="{326AB350-20EA-4786-98EF-30177495A2F5}" type="presOf" srcId="{AAC9A82F-AB12-4946-B408-33016DB443C8}" destId="{29A91DE8-63C2-4326-AC29-532D00FC9043}" srcOrd="0" destOrd="0" presId="urn:microsoft.com/office/officeart/2008/layout/LinedList"/>
    <dgm:cxn modelId="{40C61C88-D732-4EDF-B74D-F988473A377D}" type="presOf" srcId="{758B6FCC-6E88-458B-AD6F-59196242DE4C}" destId="{23943E96-2F43-4CB3-892D-9C593FCF7A85}" srcOrd="0" destOrd="0" presId="urn:microsoft.com/office/officeart/2008/layout/LinedList"/>
    <dgm:cxn modelId="{AF7E7C92-752F-4788-B7D4-6C4D56543619}" type="presOf" srcId="{8F76BF46-DF5A-4D64-AED4-4DD5D7CADE90}" destId="{CFCA1E3F-84F9-4E3C-9597-EE2021234A91}" srcOrd="0" destOrd="0" presId="urn:microsoft.com/office/officeart/2008/layout/LinedList"/>
    <dgm:cxn modelId="{810652AA-B5FA-4C2A-A17A-7A5114E57722}" srcId="{8B5DDF84-86C5-488A-BD68-FDBF4822BC96}" destId="{49D88D14-33F7-45DF-9D1E-F2BABB034921}" srcOrd="5" destOrd="0" parTransId="{7EC46AA2-A331-4318-AFC1-DF6D1A7C3610}" sibTransId="{260079B8-47A2-4864-93B0-984C2DC99AAC}"/>
    <dgm:cxn modelId="{E9AD71C4-30A3-430B-8B0B-19C0B4EF5331}" srcId="{8B5DDF84-86C5-488A-BD68-FDBF4822BC96}" destId="{14A90D42-8386-490A-A5A0-81ECC48F9FEA}" srcOrd="6" destOrd="0" parTransId="{1B46916E-E9E2-4A8D-A269-6DD28A14F307}" sibTransId="{32AAC9E2-31A5-45E4-AEBF-664770777434}"/>
    <dgm:cxn modelId="{28F94DCC-4406-4164-948E-35658B6C5C40}" type="presOf" srcId="{C292ED09-6288-4B1F-A8FC-2834E49035B3}" destId="{04A0818A-A618-4943-8303-82CA9349661F}" srcOrd="0" destOrd="0" presId="urn:microsoft.com/office/officeart/2008/layout/LinedList"/>
    <dgm:cxn modelId="{EEEC0FD3-431D-4E50-9CCC-AF3B9D866474}" srcId="{8B5DDF84-86C5-488A-BD68-FDBF4822BC96}" destId="{8F76BF46-DF5A-4D64-AED4-4DD5D7CADE90}" srcOrd="1" destOrd="0" parTransId="{DCAED974-85D0-4B33-B919-DC46588DC140}" sibTransId="{C465283E-06DD-4FC8-BCE3-4E646C01C064}"/>
    <dgm:cxn modelId="{040027DF-D952-4524-A296-5A40BC6165CC}" type="presOf" srcId="{8F23C515-5F7A-4A27-BCC9-4F82B91DA356}" destId="{F7B1574F-D011-462F-B9A5-91C7D8F0E937}" srcOrd="0" destOrd="0" presId="urn:microsoft.com/office/officeart/2008/layout/LinedList"/>
    <dgm:cxn modelId="{78CA02FD-F5BF-485D-9F53-38BD3F3133CD}" type="presOf" srcId="{14A90D42-8386-490A-A5A0-81ECC48F9FEA}" destId="{40B6E700-A372-4BEF-B649-FA99520AAA3F}" srcOrd="0" destOrd="0" presId="urn:microsoft.com/office/officeart/2008/layout/LinedList"/>
    <dgm:cxn modelId="{FCA7E1FD-B4FA-4C5E-AE5D-68826969DF82}" type="presOf" srcId="{8B5DDF84-86C5-488A-BD68-FDBF4822BC96}" destId="{75F40C59-EA10-41B9-9DEA-E75FB7E58FA1}" srcOrd="0" destOrd="0" presId="urn:microsoft.com/office/officeart/2008/layout/LinedList"/>
    <dgm:cxn modelId="{618442FE-ECD9-46D9-B3EC-FC955D30A35A}" srcId="{8B5DDF84-86C5-488A-BD68-FDBF4822BC96}" destId="{8F23C515-5F7A-4A27-BCC9-4F82B91DA356}" srcOrd="4" destOrd="0" parTransId="{207F6C26-6501-4313-A07D-342981F9E80F}" sibTransId="{5C2638A1-6E97-41BE-BFC5-637395BDE9D6}"/>
    <dgm:cxn modelId="{F68BD723-08CE-4CA0-99E6-328BB5493218}" type="presParOf" srcId="{75F40C59-EA10-41B9-9DEA-E75FB7E58FA1}" destId="{9FF82674-24AF-4427-96C1-D92ADB503C92}" srcOrd="0" destOrd="0" presId="urn:microsoft.com/office/officeart/2008/layout/LinedList"/>
    <dgm:cxn modelId="{1C0F5E37-95C1-4E20-8F22-8E382644D37F}" type="presParOf" srcId="{75F40C59-EA10-41B9-9DEA-E75FB7E58FA1}" destId="{5711BC91-ABAE-4ABE-92C1-2B1813AFE37B}" srcOrd="1" destOrd="0" presId="urn:microsoft.com/office/officeart/2008/layout/LinedList"/>
    <dgm:cxn modelId="{20B415CC-99A4-47E5-A56A-FE0B93EABD1E}" type="presParOf" srcId="{5711BC91-ABAE-4ABE-92C1-2B1813AFE37B}" destId="{29A91DE8-63C2-4326-AC29-532D00FC9043}" srcOrd="0" destOrd="0" presId="urn:microsoft.com/office/officeart/2008/layout/LinedList"/>
    <dgm:cxn modelId="{70ACB72C-836A-485F-8496-B8ADE0537D00}" type="presParOf" srcId="{5711BC91-ABAE-4ABE-92C1-2B1813AFE37B}" destId="{21FC69E9-2645-40F5-B75A-1117C6EC9985}" srcOrd="1" destOrd="0" presId="urn:microsoft.com/office/officeart/2008/layout/LinedList"/>
    <dgm:cxn modelId="{44DE27B0-E166-4874-B184-6066A8C9624F}" type="presParOf" srcId="{75F40C59-EA10-41B9-9DEA-E75FB7E58FA1}" destId="{B063DADB-4E09-4F57-BE19-7FD7380D6320}" srcOrd="2" destOrd="0" presId="urn:microsoft.com/office/officeart/2008/layout/LinedList"/>
    <dgm:cxn modelId="{E92C6389-945D-4FC2-B694-BBC46C1D8579}" type="presParOf" srcId="{75F40C59-EA10-41B9-9DEA-E75FB7E58FA1}" destId="{38363A5F-9007-4BE3-AA1E-19CA8FA82601}" srcOrd="3" destOrd="0" presId="urn:microsoft.com/office/officeart/2008/layout/LinedList"/>
    <dgm:cxn modelId="{5CC27C6D-8B69-4895-AA7A-28C3C7660248}" type="presParOf" srcId="{38363A5F-9007-4BE3-AA1E-19CA8FA82601}" destId="{CFCA1E3F-84F9-4E3C-9597-EE2021234A91}" srcOrd="0" destOrd="0" presId="urn:microsoft.com/office/officeart/2008/layout/LinedList"/>
    <dgm:cxn modelId="{A89C59FA-FFD6-40A7-B7A2-9BDE738C8889}" type="presParOf" srcId="{38363A5F-9007-4BE3-AA1E-19CA8FA82601}" destId="{D522B204-2AA4-46F1-975C-4B0DA31ECDAE}" srcOrd="1" destOrd="0" presId="urn:microsoft.com/office/officeart/2008/layout/LinedList"/>
    <dgm:cxn modelId="{98EFA339-7FE1-45F6-AFB5-B1E091EE0C96}" type="presParOf" srcId="{75F40C59-EA10-41B9-9DEA-E75FB7E58FA1}" destId="{A0DCBF8C-CCA0-43AE-A9A3-4E65D8C1D761}" srcOrd="4" destOrd="0" presId="urn:microsoft.com/office/officeart/2008/layout/LinedList"/>
    <dgm:cxn modelId="{0C8C42D4-FF27-4434-8A74-05D252D7FFED}" type="presParOf" srcId="{75F40C59-EA10-41B9-9DEA-E75FB7E58FA1}" destId="{E2B17312-54CB-407D-8452-6C27A5A91215}" srcOrd="5" destOrd="0" presId="urn:microsoft.com/office/officeart/2008/layout/LinedList"/>
    <dgm:cxn modelId="{30AF370C-AE65-445B-966F-E564E2FC564F}" type="presParOf" srcId="{E2B17312-54CB-407D-8452-6C27A5A91215}" destId="{04A0818A-A618-4943-8303-82CA9349661F}" srcOrd="0" destOrd="0" presId="urn:microsoft.com/office/officeart/2008/layout/LinedList"/>
    <dgm:cxn modelId="{619ED1A1-36B2-4503-9176-0431305E76D8}" type="presParOf" srcId="{E2B17312-54CB-407D-8452-6C27A5A91215}" destId="{DB5A4DC1-88F3-4635-AE96-2CBB457CF0B4}" srcOrd="1" destOrd="0" presId="urn:microsoft.com/office/officeart/2008/layout/LinedList"/>
    <dgm:cxn modelId="{A20177C9-5175-467C-BD23-B935F971DAA5}" type="presParOf" srcId="{75F40C59-EA10-41B9-9DEA-E75FB7E58FA1}" destId="{835EF4C0-C450-4B7B-B64D-3191BE3504F9}" srcOrd="6" destOrd="0" presId="urn:microsoft.com/office/officeart/2008/layout/LinedList"/>
    <dgm:cxn modelId="{67921F35-ED3C-4D91-AB0F-6852840A40FE}" type="presParOf" srcId="{75F40C59-EA10-41B9-9DEA-E75FB7E58FA1}" destId="{C9F83C06-BA49-400C-9144-E6DFDDC1EE6E}" srcOrd="7" destOrd="0" presId="urn:microsoft.com/office/officeart/2008/layout/LinedList"/>
    <dgm:cxn modelId="{96EA0E02-3812-4411-8D68-2CE0CC4B11DD}" type="presParOf" srcId="{C9F83C06-BA49-400C-9144-E6DFDDC1EE6E}" destId="{23943E96-2F43-4CB3-892D-9C593FCF7A85}" srcOrd="0" destOrd="0" presId="urn:microsoft.com/office/officeart/2008/layout/LinedList"/>
    <dgm:cxn modelId="{E554CAE2-28A9-4926-A59A-22E88E3505FF}" type="presParOf" srcId="{C9F83C06-BA49-400C-9144-E6DFDDC1EE6E}" destId="{15D4AA6F-99E2-4000-A3DD-6E0FC7A75D84}" srcOrd="1" destOrd="0" presId="urn:microsoft.com/office/officeart/2008/layout/LinedList"/>
    <dgm:cxn modelId="{7B7FF5CC-CC18-4CD3-B0CE-FA48268D6035}" type="presParOf" srcId="{75F40C59-EA10-41B9-9DEA-E75FB7E58FA1}" destId="{33C62A8F-6F1F-4B90-82B1-0FBF1DAC8032}" srcOrd="8" destOrd="0" presId="urn:microsoft.com/office/officeart/2008/layout/LinedList"/>
    <dgm:cxn modelId="{E7E097ED-AD36-40F4-BC47-E906979535C7}" type="presParOf" srcId="{75F40C59-EA10-41B9-9DEA-E75FB7E58FA1}" destId="{D2FFA4E3-C88D-4CED-AFF6-4CCBDF6E0516}" srcOrd="9" destOrd="0" presId="urn:microsoft.com/office/officeart/2008/layout/LinedList"/>
    <dgm:cxn modelId="{6767CE6F-11A0-4158-8DA1-736223214BFC}" type="presParOf" srcId="{D2FFA4E3-C88D-4CED-AFF6-4CCBDF6E0516}" destId="{F7B1574F-D011-462F-B9A5-91C7D8F0E937}" srcOrd="0" destOrd="0" presId="urn:microsoft.com/office/officeart/2008/layout/LinedList"/>
    <dgm:cxn modelId="{D4CBBBCB-75BA-4FF2-B415-644C3C6953C2}" type="presParOf" srcId="{D2FFA4E3-C88D-4CED-AFF6-4CCBDF6E0516}" destId="{1DB13248-E8A7-452B-8978-14F758804844}" srcOrd="1" destOrd="0" presId="urn:microsoft.com/office/officeart/2008/layout/LinedList"/>
    <dgm:cxn modelId="{1FFAAF5A-C4F4-45C6-B297-625E9A1FD4F0}" type="presParOf" srcId="{75F40C59-EA10-41B9-9DEA-E75FB7E58FA1}" destId="{69748750-C93D-4C8B-8BC3-85A96244F869}" srcOrd="10" destOrd="0" presId="urn:microsoft.com/office/officeart/2008/layout/LinedList"/>
    <dgm:cxn modelId="{D080E84C-6AC7-4FA2-B357-E2EE8BC22F57}" type="presParOf" srcId="{75F40C59-EA10-41B9-9DEA-E75FB7E58FA1}" destId="{787FD53D-1595-4EAA-8B56-5495A94FB2B9}" srcOrd="11" destOrd="0" presId="urn:microsoft.com/office/officeart/2008/layout/LinedList"/>
    <dgm:cxn modelId="{302B3B07-5925-4E46-BE6F-4E9D11A04CC0}" type="presParOf" srcId="{787FD53D-1595-4EAA-8B56-5495A94FB2B9}" destId="{E37A7174-FD7C-474F-A695-F08AC194C7EB}" srcOrd="0" destOrd="0" presId="urn:microsoft.com/office/officeart/2008/layout/LinedList"/>
    <dgm:cxn modelId="{75952246-738B-4AAE-B5EE-2933B6C7383C}" type="presParOf" srcId="{787FD53D-1595-4EAA-8B56-5495A94FB2B9}" destId="{FFF8E544-5785-4382-95F9-8918AAA55A9A}" srcOrd="1" destOrd="0" presId="urn:microsoft.com/office/officeart/2008/layout/LinedList"/>
    <dgm:cxn modelId="{5425581D-3605-4696-B479-11D51D6FA503}" type="presParOf" srcId="{75F40C59-EA10-41B9-9DEA-E75FB7E58FA1}" destId="{CD679782-D46B-485D-BDB6-0D620BB1AA4E}" srcOrd="12" destOrd="0" presId="urn:microsoft.com/office/officeart/2008/layout/LinedList"/>
    <dgm:cxn modelId="{3142BE3B-7D07-48A6-B733-BCBC55AD61D7}" type="presParOf" srcId="{75F40C59-EA10-41B9-9DEA-E75FB7E58FA1}" destId="{B2B7B72E-D093-452F-9697-5C58DD4BD77B}" srcOrd="13" destOrd="0" presId="urn:microsoft.com/office/officeart/2008/layout/LinedList"/>
    <dgm:cxn modelId="{2F5495F2-3E1D-43AD-A98C-F3C7F724F8AB}" type="presParOf" srcId="{B2B7B72E-D093-452F-9697-5C58DD4BD77B}" destId="{40B6E700-A372-4BEF-B649-FA99520AAA3F}" srcOrd="0" destOrd="0" presId="urn:microsoft.com/office/officeart/2008/layout/LinedList"/>
    <dgm:cxn modelId="{EABA15AE-BCA5-4D62-B938-10E83CD31DBA}" type="presParOf" srcId="{B2B7B72E-D093-452F-9697-5C58DD4BD77B}" destId="{61FCEA01-AA7F-477E-B84C-A1251CA5A7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82674-24AF-4427-96C1-D92ADB503C92}">
      <dsp:nvSpPr>
        <dsp:cNvPr id="0" name=""/>
        <dsp:cNvSpPr/>
      </dsp:nvSpPr>
      <dsp:spPr>
        <a:xfrm>
          <a:off x="0" y="446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91DE8-63C2-4326-AC29-532D00FC9043}">
      <dsp:nvSpPr>
        <dsp:cNvPr id="0" name=""/>
        <dsp:cNvSpPr/>
      </dsp:nvSpPr>
      <dsp:spPr>
        <a:xfrm>
          <a:off x="0" y="446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What is CSS? What does it stand for?</a:t>
          </a:r>
          <a:endParaRPr lang="en-US" sz="1800" kern="1200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446"/>
        <a:ext cx="5015483" cy="522755"/>
      </dsp:txXfrm>
    </dsp:sp>
    <dsp:sp modelId="{B063DADB-4E09-4F57-BE19-7FD7380D6320}">
      <dsp:nvSpPr>
        <dsp:cNvPr id="0" name=""/>
        <dsp:cNvSpPr/>
      </dsp:nvSpPr>
      <dsp:spPr>
        <a:xfrm>
          <a:off x="0" y="523202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CA1E3F-84F9-4E3C-9597-EE2021234A91}">
      <dsp:nvSpPr>
        <dsp:cNvPr id="0" name=""/>
        <dsp:cNvSpPr/>
      </dsp:nvSpPr>
      <dsp:spPr>
        <a:xfrm>
          <a:off x="0" y="523202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History </a:t>
          </a:r>
          <a:endParaRPr lang="en-US" sz="1800" kern="1200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523202"/>
        <a:ext cx="5015483" cy="522755"/>
      </dsp:txXfrm>
    </dsp:sp>
    <dsp:sp modelId="{A0DCBF8C-CCA0-43AE-A9A3-4E65D8C1D761}">
      <dsp:nvSpPr>
        <dsp:cNvPr id="0" name=""/>
        <dsp:cNvSpPr/>
      </dsp:nvSpPr>
      <dsp:spPr>
        <a:xfrm>
          <a:off x="0" y="1045958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0818A-A618-4943-8303-82CA9349661F}">
      <dsp:nvSpPr>
        <dsp:cNvPr id="0" name=""/>
        <dsp:cNvSpPr/>
      </dsp:nvSpPr>
      <dsp:spPr>
        <a:xfrm>
          <a:off x="0" y="1045958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Syntax </a:t>
          </a:r>
          <a:endParaRPr lang="en-US" sz="1800" kern="120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1045958"/>
        <a:ext cx="5015483" cy="522755"/>
      </dsp:txXfrm>
    </dsp:sp>
    <dsp:sp modelId="{835EF4C0-C450-4B7B-B64D-3191BE3504F9}">
      <dsp:nvSpPr>
        <dsp:cNvPr id="0" name=""/>
        <dsp:cNvSpPr/>
      </dsp:nvSpPr>
      <dsp:spPr>
        <a:xfrm>
          <a:off x="0" y="1568714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43E96-2F43-4CB3-892D-9C593FCF7A85}">
      <dsp:nvSpPr>
        <dsp:cNvPr id="0" name=""/>
        <dsp:cNvSpPr/>
      </dsp:nvSpPr>
      <dsp:spPr>
        <a:xfrm>
          <a:off x="0" y="1568714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Implementation of Styles</a:t>
          </a:r>
          <a:endParaRPr lang="en-US" sz="1800" kern="1200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1568714"/>
        <a:ext cx="5015483" cy="522755"/>
      </dsp:txXfrm>
    </dsp:sp>
    <dsp:sp modelId="{33C62A8F-6F1F-4B90-82B1-0FBF1DAC8032}">
      <dsp:nvSpPr>
        <dsp:cNvPr id="0" name=""/>
        <dsp:cNvSpPr/>
      </dsp:nvSpPr>
      <dsp:spPr>
        <a:xfrm>
          <a:off x="0" y="2091470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1574F-D011-462F-B9A5-91C7D8F0E937}">
      <dsp:nvSpPr>
        <dsp:cNvPr id="0" name=""/>
        <dsp:cNvSpPr/>
      </dsp:nvSpPr>
      <dsp:spPr>
        <a:xfrm>
          <a:off x="0" y="2091470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CSS Architecture</a:t>
          </a:r>
          <a:endParaRPr lang="en-US" sz="1800" kern="1200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2091470"/>
        <a:ext cx="5015483" cy="522755"/>
      </dsp:txXfrm>
    </dsp:sp>
    <dsp:sp modelId="{69748750-C93D-4C8B-8BC3-85A96244F869}">
      <dsp:nvSpPr>
        <dsp:cNvPr id="0" name=""/>
        <dsp:cNvSpPr/>
      </dsp:nvSpPr>
      <dsp:spPr>
        <a:xfrm>
          <a:off x="0" y="2614226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A7174-FD7C-474F-A695-F08AC194C7EB}">
      <dsp:nvSpPr>
        <dsp:cNvPr id="0" name=""/>
        <dsp:cNvSpPr/>
      </dsp:nvSpPr>
      <dsp:spPr>
        <a:xfrm>
          <a:off x="0" y="2614226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Nutshell Examples </a:t>
          </a:r>
          <a:endParaRPr lang="en-US" sz="1800" kern="1200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2614226"/>
        <a:ext cx="5015483" cy="522755"/>
      </dsp:txXfrm>
    </dsp:sp>
    <dsp:sp modelId="{CD679782-D46B-485D-BDB6-0D620BB1AA4E}">
      <dsp:nvSpPr>
        <dsp:cNvPr id="0" name=""/>
        <dsp:cNvSpPr/>
      </dsp:nvSpPr>
      <dsp:spPr>
        <a:xfrm>
          <a:off x="0" y="3136982"/>
          <a:ext cx="501548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6E700-A372-4BEF-B649-FA99520AAA3F}">
      <dsp:nvSpPr>
        <dsp:cNvPr id="0" name=""/>
        <dsp:cNvSpPr/>
      </dsp:nvSpPr>
      <dsp:spPr>
        <a:xfrm>
          <a:off x="0" y="3136982"/>
          <a:ext cx="5015483" cy="522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rPr>
            <a:t>Outlook</a:t>
          </a:r>
          <a:endParaRPr lang="en-US" sz="1800" kern="1200" dirty="0">
            <a:latin typeface="Cascadia Code" panose="020B0609020000020004" pitchFamily="49" charset="0"/>
            <a:ea typeface="Cascadia Code" panose="020B0609020000020004" pitchFamily="49" charset="0"/>
            <a:cs typeface="Cascadia Code" panose="020B0609020000020004" pitchFamily="49" charset="0"/>
          </a:endParaRPr>
        </a:p>
      </dsp:txBody>
      <dsp:txXfrm>
        <a:off x="0" y="3136982"/>
        <a:ext cx="5015483" cy="522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1D7C0-95C7-14A3-B2EE-5D3347969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1BDB35-58B5-8ABC-B8B1-70E094690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B24F4-7076-0574-0485-78837ACBF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E7C26D-6072-3655-0A2D-95B39FE9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091DB9-3DD0-EF4F-C301-F7802F52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9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38882-9387-5154-DF4C-87ED57C2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9CE72A-D487-FE09-E25F-B6084FE4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D50C07-C1B9-BE62-C75A-2CCBAC52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A7B21F-B3DD-A4E4-AFF2-90FB6CFF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A99160-0F4E-F462-CEC2-2C8E17E8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6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B0AAB3-1436-4046-4887-80A8CBDD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B8CCB1-4C1E-1058-17CE-C3623A756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6543A-BAF3-DD3C-27E9-7EDC2FB0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B3726-E1E7-7138-88EE-D5160967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748526-6D3B-DCFF-18FB-FBF03999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490E7-8CD8-B2CD-C0CC-1EC61306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B0941-13AA-C287-A378-F05F17398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816B1C-6349-625D-D784-A48B1BE2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564BEE-F769-57BC-D57E-A538A084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601DF-A523-1D34-6743-4F8F94B8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7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0EDB9-145F-0CDC-BF33-A07BBC292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ACD63-DBFA-A6E9-C2CA-AE46C9E7D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C9EC7B-12E3-1B2A-7142-96794879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38AE20-EC51-5C98-B375-95A641DB8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7F9C8D-57DD-0AE1-D1C1-1C692A9C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7CA6C-214A-99D9-D667-31DFDCD4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21BB72-F9E3-BCE5-7443-1CFB2E61F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8B9CB09-5EBA-FBA6-AC47-C01406E6F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BC47A9-B46F-C78A-E84C-B10494CB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739037-6744-F7F0-9AD4-C69CD1F8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B698B7-04F3-FDF2-5634-EB7CA84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7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E5B70-9779-6C7A-1C75-D797F563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A423F9-D179-20A2-A8E0-BF0D599BA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D3D6D9-4199-4755-A7D0-65E01BF1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2BCF2D-A733-E951-77B8-AA8D6783A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D54097-4CDD-BC19-F8D9-BFA4CAB3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626047-6693-6C4E-1D4D-6CEB6029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2DD72A-BA76-BBB4-DCA5-CDF3C4D8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18CD6E3-3527-15DB-70AF-35291E9D3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AE961-4B5C-EB88-8D41-B6FFEB44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BDAE0-647E-2DA5-9D15-85A00833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53437E-6CDD-A97C-1F03-25D90D24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1AF7C7-8AD5-DD52-385B-C47013DE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3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AC0FBE-CFC0-58E1-39FB-8D9585E5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F90AD9-F007-685D-15C8-AC59861C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4137A-91CC-C999-B2A8-07DF50FD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69749-1A65-C96C-276C-8BFE7AA1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2D2973-335C-8DEA-477B-11469617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DEFECF-BF9D-1889-22D1-777E061AA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42EDE4-54D7-7E2C-6859-EB9B1EF6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A0DAF-6953-29A7-D1BB-6D489A96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B83177-1DD0-A75D-4429-FEAFAB20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2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98F68-8C93-EBEE-AF39-1CF529BA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42F2BF2-873B-1BF6-BEE1-DBAE17DB2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17AE8E-4FA8-EABA-59AC-C0C0EE9C4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D895EA-786D-0C2D-46C1-85D01E71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09E4ED-4576-8EB1-F984-4A7FAC1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B7AD8B-E167-2C07-563F-52A662A1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9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DC6383-3687-DC78-957C-2E7F068D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850E05-7DBE-358C-78B3-F752DBE79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D2B095-B276-1125-ADDD-7BB2D5F0E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6C01-324D-4E51-A840-E71ADCC09566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DDD9CE-06D5-FA37-82BA-4E92BB863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130DC-5F8C-D66E-1135-DEE1AC40F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7D0-881A-4D88-A106-F2D7F34DEED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4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velaccess.com/wp-content/uploads/2011/06/css.jpg" TargetMode="External"/><Relationship Id="rId2" Type="http://schemas.openxmlformats.org/officeDocument/2006/relationships/hyperlink" Target="https://cdn.windowsreport.com/wp-content/uploads/2020/11/10-Best-desktops-for-programming-and-codin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ternal-preview.redd.it/XKWf2weCD6EGL6HzI28kQXX7SAv7OT3kLOWQh9AMsZA.jpg?auto=webp&amp;s=e9e270390d2e9d40454422e8938e15d43fcdbee9" TargetMode="External"/><Relationship Id="rId5" Type="http://schemas.openxmlformats.org/officeDocument/2006/relationships/hyperlink" Target="https://static.javatpoint.com/csspages/images/css-box-model.png" TargetMode="External"/><Relationship Id="rId4" Type="http://schemas.openxmlformats.org/officeDocument/2006/relationships/hyperlink" Target="https://scaler.com/topics/images/html-and-css-meme.web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2278D-2AB9-1147-8D21-3B6D65043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3800" b="1" dirty="0">
                <a:effectLst/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CSS: Concepts, Architecture, Nutshell Examples, Outlook </a:t>
            </a:r>
            <a:endParaRPr lang="en-GB" sz="3800" dirty="0"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7A01BE-426E-7C71-41A6-0D0393640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Marina Wustinger</a:t>
            </a:r>
          </a:p>
        </p:txBody>
      </p:sp>
      <p:sp>
        <p:nvSpPr>
          <p:cNvPr id="147" name="Freeform: Shape 14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9" name="Grafik 88" descr="Ein Bild, das Text, drinnen, Schreibtisch, Tisch enthält.&#10;&#10;Automatisch generierte Beschreibung">
            <a:extLst>
              <a:ext uri="{FF2B5EF4-FFF2-40B4-BE49-F238E27FC236}">
                <a16:creationId xmlns:a16="http://schemas.microsoft.com/office/drawing/2014/main" id="{E588A3A8-EA93-2805-ABB7-D50362C4F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76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D98D1C-F2EB-49D5-899B-086F7E26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59849" y="-479"/>
            <a:ext cx="9132151" cy="6858478"/>
          </a:xfrm>
          <a:custGeom>
            <a:avLst/>
            <a:gdLst>
              <a:gd name="connsiteX0" fmla="*/ 5955776 w 9132151"/>
              <a:gd name="connsiteY0" fmla="*/ 0 h 6858478"/>
              <a:gd name="connsiteX1" fmla="*/ 5950199 w 9132151"/>
              <a:gd name="connsiteY1" fmla="*/ 0 h 6858478"/>
              <a:gd name="connsiteX2" fmla="*/ 4883971 w 9132151"/>
              <a:gd name="connsiteY2" fmla="*/ 0 h 6858478"/>
              <a:gd name="connsiteX3" fmla="*/ 0 w 9132151"/>
              <a:gd name="connsiteY3" fmla="*/ 0 h 6858478"/>
              <a:gd name="connsiteX4" fmla="*/ 0 w 9132151"/>
              <a:gd name="connsiteY4" fmla="*/ 6857916 h 6858478"/>
              <a:gd name="connsiteX5" fmla="*/ 1707856 w 9132151"/>
              <a:gd name="connsiteY5" fmla="*/ 6857916 h 6858478"/>
              <a:gd name="connsiteX6" fmla="*/ 1707596 w 9132151"/>
              <a:gd name="connsiteY6" fmla="*/ 6858478 h 6858478"/>
              <a:gd name="connsiteX7" fmla="*/ 9132151 w 9132151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2151" h="6858478">
                <a:moveTo>
                  <a:pt x="5955776" y="0"/>
                </a:moveTo>
                <a:lnTo>
                  <a:pt x="5950199" y="0"/>
                </a:lnTo>
                <a:lnTo>
                  <a:pt x="4883971" y="0"/>
                </a:lnTo>
                <a:lnTo>
                  <a:pt x="0" y="0"/>
                </a:lnTo>
                <a:lnTo>
                  <a:pt x="0" y="6857916"/>
                </a:lnTo>
                <a:lnTo>
                  <a:pt x="1707856" y="6857916"/>
                </a:lnTo>
                <a:lnTo>
                  <a:pt x="1707596" y="6858478"/>
                </a:lnTo>
                <a:lnTo>
                  <a:pt x="9132151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4CA2D6-8008-4CEE-8D65-E6BE5477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69312" y="-3325"/>
            <a:ext cx="8722688" cy="6861324"/>
          </a:xfrm>
          <a:custGeom>
            <a:avLst/>
            <a:gdLst>
              <a:gd name="connsiteX0" fmla="*/ 5560897 w 8722688"/>
              <a:gd name="connsiteY0" fmla="*/ 0 h 6861324"/>
              <a:gd name="connsiteX1" fmla="*/ 5555346 w 8722688"/>
              <a:gd name="connsiteY1" fmla="*/ 0 h 6861324"/>
              <a:gd name="connsiteX2" fmla="*/ 4494013 w 8722688"/>
              <a:gd name="connsiteY2" fmla="*/ 0 h 6861324"/>
              <a:gd name="connsiteX3" fmla="*/ 681726 w 8722688"/>
              <a:gd name="connsiteY3" fmla="*/ 0 h 6861324"/>
              <a:gd name="connsiteX4" fmla="*/ 681726 w 8722688"/>
              <a:gd name="connsiteY4" fmla="*/ 479 h 6861324"/>
              <a:gd name="connsiteX5" fmla="*/ 0 w 8722688"/>
              <a:gd name="connsiteY5" fmla="*/ 479 h 6861324"/>
              <a:gd name="connsiteX6" fmla="*/ 0 w 8722688"/>
              <a:gd name="connsiteY6" fmla="*/ 6861324 h 6861324"/>
              <a:gd name="connsiteX7" fmla="*/ 2429574 w 8722688"/>
              <a:gd name="connsiteY7" fmla="*/ 6861324 h 6861324"/>
              <a:gd name="connsiteX8" fmla="*/ 2429574 w 8722688"/>
              <a:gd name="connsiteY8" fmla="*/ 6861323 h 6861324"/>
              <a:gd name="connsiteX9" fmla="*/ 8368134 w 8722688"/>
              <a:gd name="connsiteY9" fmla="*/ 6861323 h 6861324"/>
              <a:gd name="connsiteX10" fmla="*/ 8366822 w 8722688"/>
              <a:gd name="connsiteY10" fmla="*/ 6858478 h 6861324"/>
              <a:gd name="connsiteX11" fmla="*/ 8722688 w 8722688"/>
              <a:gd name="connsiteY11" fmla="*/ 6858478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2688" h="6861324">
                <a:moveTo>
                  <a:pt x="5560897" y="0"/>
                </a:moveTo>
                <a:lnTo>
                  <a:pt x="5555346" y="0"/>
                </a:lnTo>
                <a:lnTo>
                  <a:pt x="4494013" y="0"/>
                </a:lnTo>
                <a:lnTo>
                  <a:pt x="681726" y="0"/>
                </a:lnTo>
                <a:lnTo>
                  <a:pt x="681726" y="479"/>
                </a:lnTo>
                <a:lnTo>
                  <a:pt x="0" y="479"/>
                </a:lnTo>
                <a:lnTo>
                  <a:pt x="0" y="6861324"/>
                </a:lnTo>
                <a:lnTo>
                  <a:pt x="2429574" y="6861324"/>
                </a:lnTo>
                <a:lnTo>
                  <a:pt x="2429574" y="6861323"/>
                </a:lnTo>
                <a:lnTo>
                  <a:pt x="8368134" y="6861323"/>
                </a:lnTo>
                <a:lnTo>
                  <a:pt x="8366822" y="6858478"/>
                </a:lnTo>
                <a:lnTo>
                  <a:pt x="8722688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AFAAA3-1175-D978-124A-B39387A2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86" y="-44582"/>
            <a:ext cx="4187952" cy="2995171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CSS Architecture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6B5A88-53F8-301E-E26F-038701C4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625" y="820132"/>
            <a:ext cx="5232400" cy="58493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What is CSS Architecture?</a:t>
            </a:r>
          </a:p>
          <a:p>
            <a:pPr marL="0" indent="0">
              <a:buNone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Can be regarded as a set of guidelines and is essential for complex projects. </a:t>
            </a:r>
          </a:p>
          <a:p>
            <a:pPr marL="0" indent="0">
              <a:buNone/>
            </a:pPr>
            <a:endParaRPr lang="en-GB" sz="24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Gives CSS code a clear structure and enforces consistent styling.</a:t>
            </a:r>
          </a:p>
          <a:p>
            <a:pPr marL="0" indent="0">
              <a:buNone/>
            </a:pPr>
            <a:endParaRPr lang="en-GB" sz="24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Provides code </a:t>
            </a:r>
            <a:r>
              <a:rPr lang="en-GB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consistency</a:t>
            </a: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, </a:t>
            </a:r>
            <a:r>
              <a:rPr lang="en-GB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reusability</a:t>
            </a: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and easy </a:t>
            </a:r>
            <a:r>
              <a:rPr lang="en-GB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maintenance</a:t>
            </a: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endParaRPr lang="en-GB" sz="24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9737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8211A5-97B3-7376-E56D-1CE9493D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9" y="1917510"/>
            <a:ext cx="3831998" cy="3022980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SMACSS - Scalable and Modular CSS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37ACD7-8629-4014-83AF-339EDD87E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4" y="643467"/>
            <a:ext cx="6272104" cy="5576358"/>
          </a:xfrm>
          <a:custGeom>
            <a:avLst/>
            <a:gdLst>
              <a:gd name="connsiteX0" fmla="*/ 6160697 w 6160697"/>
              <a:gd name="connsiteY0" fmla="*/ 0 h 5636676"/>
              <a:gd name="connsiteX1" fmla="*/ 6160697 w 6160697"/>
              <a:gd name="connsiteY1" fmla="*/ 5241536 h 5636676"/>
              <a:gd name="connsiteX2" fmla="*/ 6156554 w 6160697"/>
              <a:gd name="connsiteY2" fmla="*/ 5242381 h 5636676"/>
              <a:gd name="connsiteX3" fmla="*/ 6152471 w 6160697"/>
              <a:gd name="connsiteY3" fmla="*/ 5238376 h 5636676"/>
              <a:gd name="connsiteX4" fmla="*/ 6139063 w 6160697"/>
              <a:gd name="connsiteY4" fmla="*/ 5237646 h 5636676"/>
              <a:gd name="connsiteX5" fmla="*/ 6124768 w 6160697"/>
              <a:gd name="connsiteY5" fmla="*/ 5241915 h 5636676"/>
              <a:gd name="connsiteX6" fmla="*/ 6058950 w 6160697"/>
              <a:gd name="connsiteY6" fmla="*/ 5267176 h 5636676"/>
              <a:gd name="connsiteX7" fmla="*/ 6018366 w 6160697"/>
              <a:gd name="connsiteY7" fmla="*/ 5279454 h 5636676"/>
              <a:gd name="connsiteX8" fmla="*/ 6001056 w 6160697"/>
              <a:gd name="connsiteY8" fmla="*/ 5279669 h 5636676"/>
              <a:gd name="connsiteX9" fmla="*/ 5978158 w 6160697"/>
              <a:gd name="connsiteY9" fmla="*/ 5282958 h 5636676"/>
              <a:gd name="connsiteX10" fmla="*/ 5851521 w 6160697"/>
              <a:gd name="connsiteY10" fmla="*/ 5320165 h 5636676"/>
              <a:gd name="connsiteX11" fmla="*/ 5846811 w 6160697"/>
              <a:gd name="connsiteY11" fmla="*/ 5317803 h 5636676"/>
              <a:gd name="connsiteX12" fmla="*/ 5821445 w 6160697"/>
              <a:gd name="connsiteY12" fmla="*/ 5326257 h 5636676"/>
              <a:gd name="connsiteX13" fmla="*/ 5742484 w 6160697"/>
              <a:gd name="connsiteY13" fmla="*/ 5378748 h 5636676"/>
              <a:gd name="connsiteX14" fmla="*/ 5692638 w 6160697"/>
              <a:gd name="connsiteY14" fmla="*/ 5394640 h 5636676"/>
              <a:gd name="connsiteX15" fmla="*/ 5673352 w 6160697"/>
              <a:gd name="connsiteY15" fmla="*/ 5396590 h 5636676"/>
              <a:gd name="connsiteX16" fmla="*/ 5641138 w 6160697"/>
              <a:gd name="connsiteY16" fmla="*/ 5400089 h 5636676"/>
              <a:gd name="connsiteX17" fmla="*/ 5613130 w 6160697"/>
              <a:gd name="connsiteY17" fmla="*/ 5393622 h 5636676"/>
              <a:gd name="connsiteX18" fmla="*/ 5587752 w 6160697"/>
              <a:gd name="connsiteY18" fmla="*/ 5400147 h 5636676"/>
              <a:gd name="connsiteX19" fmla="*/ 5586939 w 6160697"/>
              <a:gd name="connsiteY19" fmla="*/ 5413409 h 5636676"/>
              <a:gd name="connsiteX20" fmla="*/ 5558140 w 6160697"/>
              <a:gd name="connsiteY20" fmla="*/ 5416576 h 5636676"/>
              <a:gd name="connsiteX21" fmla="*/ 5513898 w 6160697"/>
              <a:gd name="connsiteY21" fmla="*/ 5420092 h 5636676"/>
              <a:gd name="connsiteX22" fmla="*/ 5507892 w 6160697"/>
              <a:gd name="connsiteY22" fmla="*/ 5423953 h 5636676"/>
              <a:gd name="connsiteX23" fmla="*/ 5499230 w 6160697"/>
              <a:gd name="connsiteY23" fmla="*/ 5414956 h 5636676"/>
              <a:gd name="connsiteX24" fmla="*/ 5482057 w 6160697"/>
              <a:gd name="connsiteY24" fmla="*/ 5411363 h 5636676"/>
              <a:gd name="connsiteX25" fmla="*/ 5408816 w 6160697"/>
              <a:gd name="connsiteY25" fmla="*/ 5415847 h 5636676"/>
              <a:gd name="connsiteX26" fmla="*/ 5395738 w 6160697"/>
              <a:gd name="connsiteY26" fmla="*/ 5413749 h 5636676"/>
              <a:gd name="connsiteX27" fmla="*/ 5380156 w 6160697"/>
              <a:gd name="connsiteY27" fmla="*/ 5419870 h 5636676"/>
              <a:gd name="connsiteX28" fmla="*/ 5347114 w 6160697"/>
              <a:gd name="connsiteY28" fmla="*/ 5429171 h 5636676"/>
              <a:gd name="connsiteX29" fmla="*/ 5326101 w 6160697"/>
              <a:gd name="connsiteY29" fmla="*/ 5440792 h 5636676"/>
              <a:gd name="connsiteX30" fmla="*/ 5320104 w 6160697"/>
              <a:gd name="connsiteY30" fmla="*/ 5435870 h 5636676"/>
              <a:gd name="connsiteX31" fmla="*/ 5306571 w 6160697"/>
              <a:gd name="connsiteY31" fmla="*/ 5434305 h 5636676"/>
              <a:gd name="connsiteX32" fmla="*/ 5250731 w 6160697"/>
              <a:gd name="connsiteY32" fmla="*/ 5442441 h 5636676"/>
              <a:gd name="connsiteX33" fmla="*/ 5240489 w 6160697"/>
              <a:gd name="connsiteY33" fmla="*/ 5441726 h 5636676"/>
              <a:gd name="connsiteX34" fmla="*/ 5229095 w 6160697"/>
              <a:gd name="connsiteY34" fmla="*/ 5447321 h 5636676"/>
              <a:gd name="connsiteX35" fmla="*/ 5162669 w 6160697"/>
              <a:gd name="connsiteY35" fmla="*/ 5481008 h 5636676"/>
              <a:gd name="connsiteX36" fmla="*/ 5161945 w 6160697"/>
              <a:gd name="connsiteY36" fmla="*/ 5484428 h 5636676"/>
              <a:gd name="connsiteX37" fmla="*/ 5141192 w 6160697"/>
              <a:gd name="connsiteY37" fmla="*/ 5487094 h 5636676"/>
              <a:gd name="connsiteX38" fmla="*/ 5135796 w 6160697"/>
              <a:gd name="connsiteY38" fmla="*/ 5493398 h 5636676"/>
              <a:gd name="connsiteX39" fmla="*/ 5125146 w 6160697"/>
              <a:gd name="connsiteY39" fmla="*/ 5495481 h 5636676"/>
              <a:gd name="connsiteX40" fmla="*/ 5048259 w 6160697"/>
              <a:gd name="connsiteY40" fmla="*/ 5518646 h 5636676"/>
              <a:gd name="connsiteX41" fmla="*/ 5034800 w 6160697"/>
              <a:gd name="connsiteY41" fmla="*/ 5519818 h 5636676"/>
              <a:gd name="connsiteX42" fmla="*/ 5021494 w 6160697"/>
              <a:gd name="connsiteY42" fmla="*/ 5533940 h 5636676"/>
              <a:gd name="connsiteX43" fmla="*/ 4969420 w 6160697"/>
              <a:gd name="connsiteY43" fmla="*/ 5539580 h 5636676"/>
              <a:gd name="connsiteX44" fmla="*/ 4951997 w 6160697"/>
              <a:gd name="connsiteY44" fmla="*/ 5540998 h 5636676"/>
              <a:gd name="connsiteX45" fmla="*/ 4944222 w 6160697"/>
              <a:gd name="connsiteY45" fmla="*/ 5542061 h 5636676"/>
              <a:gd name="connsiteX46" fmla="*/ 4945476 w 6160697"/>
              <a:gd name="connsiteY46" fmla="*/ 5548837 h 5636676"/>
              <a:gd name="connsiteX47" fmla="*/ 4924708 w 6160697"/>
              <a:gd name="connsiteY47" fmla="*/ 5553963 h 5636676"/>
              <a:gd name="connsiteX48" fmla="*/ 4900123 w 6160697"/>
              <a:gd name="connsiteY48" fmla="*/ 5574141 h 5636676"/>
              <a:gd name="connsiteX49" fmla="*/ 4878805 w 6160697"/>
              <a:gd name="connsiteY49" fmla="*/ 5589711 h 5636676"/>
              <a:gd name="connsiteX50" fmla="*/ 4862889 w 6160697"/>
              <a:gd name="connsiteY50" fmla="*/ 5590274 h 5636676"/>
              <a:gd name="connsiteX51" fmla="*/ 4787099 w 6160697"/>
              <a:gd name="connsiteY51" fmla="*/ 5601127 h 5636676"/>
              <a:gd name="connsiteX52" fmla="*/ 4767539 w 6160697"/>
              <a:gd name="connsiteY52" fmla="*/ 5604712 h 5636676"/>
              <a:gd name="connsiteX53" fmla="*/ 4715397 w 6160697"/>
              <a:gd name="connsiteY53" fmla="*/ 5606905 h 5636676"/>
              <a:gd name="connsiteX54" fmla="*/ 4594975 w 6160697"/>
              <a:gd name="connsiteY54" fmla="*/ 5611694 h 5636676"/>
              <a:gd name="connsiteX55" fmla="*/ 4592519 w 6160697"/>
              <a:gd name="connsiteY55" fmla="*/ 5614677 h 5636676"/>
              <a:gd name="connsiteX56" fmla="*/ 4582609 w 6160697"/>
              <a:gd name="connsiteY56" fmla="*/ 5615529 h 5636676"/>
              <a:gd name="connsiteX57" fmla="*/ 4580200 w 6160697"/>
              <a:gd name="connsiteY57" fmla="*/ 5616290 h 5636676"/>
              <a:gd name="connsiteX58" fmla="*/ 4566161 w 6160697"/>
              <a:gd name="connsiteY58" fmla="*/ 5620121 h 5636676"/>
              <a:gd name="connsiteX59" fmla="*/ 4530539 w 6160697"/>
              <a:gd name="connsiteY59" fmla="*/ 5615013 h 5636676"/>
              <a:gd name="connsiteX60" fmla="*/ 4491359 w 6160697"/>
              <a:gd name="connsiteY60" fmla="*/ 5619658 h 5636676"/>
              <a:gd name="connsiteX61" fmla="*/ 4372063 w 6160697"/>
              <a:gd name="connsiteY61" fmla="*/ 5620213 h 5636676"/>
              <a:gd name="connsiteX62" fmla="*/ 4261863 w 6160697"/>
              <a:gd name="connsiteY62" fmla="*/ 5623713 h 5636676"/>
              <a:gd name="connsiteX63" fmla="*/ 4213285 w 6160697"/>
              <a:gd name="connsiteY63" fmla="*/ 5622917 h 5636676"/>
              <a:gd name="connsiteX64" fmla="*/ 4173936 w 6160697"/>
              <a:gd name="connsiteY64" fmla="*/ 5622049 h 5636676"/>
              <a:gd name="connsiteX65" fmla="*/ 4175584 w 6160697"/>
              <a:gd name="connsiteY65" fmla="*/ 5630149 h 5636676"/>
              <a:gd name="connsiteX66" fmla="*/ 4152035 w 6160697"/>
              <a:gd name="connsiteY66" fmla="*/ 5636676 h 5636676"/>
              <a:gd name="connsiteX67" fmla="*/ 4121051 w 6160697"/>
              <a:gd name="connsiteY67" fmla="*/ 5621835 h 5636676"/>
              <a:gd name="connsiteX68" fmla="*/ 4103457 w 6160697"/>
              <a:gd name="connsiteY68" fmla="*/ 5621974 h 5636676"/>
              <a:gd name="connsiteX69" fmla="*/ 4072592 w 6160697"/>
              <a:gd name="connsiteY69" fmla="*/ 5627101 h 5636676"/>
              <a:gd name="connsiteX70" fmla="*/ 4062311 w 6160697"/>
              <a:gd name="connsiteY70" fmla="*/ 5629472 h 5636676"/>
              <a:gd name="connsiteX71" fmla="*/ 3985093 w 6160697"/>
              <a:gd name="connsiteY71" fmla="*/ 5613011 h 5636676"/>
              <a:gd name="connsiteX72" fmla="*/ 3977564 w 6160697"/>
              <a:gd name="connsiteY72" fmla="*/ 5606406 h 5636676"/>
              <a:gd name="connsiteX73" fmla="*/ 3938843 w 6160697"/>
              <a:gd name="connsiteY73" fmla="*/ 5603534 h 5636676"/>
              <a:gd name="connsiteX74" fmla="*/ 3934439 w 6160697"/>
              <a:gd name="connsiteY74" fmla="*/ 5605287 h 5636676"/>
              <a:gd name="connsiteX75" fmla="*/ 3902350 w 6160697"/>
              <a:gd name="connsiteY75" fmla="*/ 5595175 h 5636676"/>
              <a:gd name="connsiteX76" fmla="*/ 3773677 w 6160697"/>
              <a:gd name="connsiteY76" fmla="*/ 5577344 h 5636676"/>
              <a:gd name="connsiteX77" fmla="*/ 3526259 w 6160697"/>
              <a:gd name="connsiteY77" fmla="*/ 5567985 h 5636676"/>
              <a:gd name="connsiteX78" fmla="*/ 3268592 w 6160697"/>
              <a:gd name="connsiteY78" fmla="*/ 5541271 h 5636676"/>
              <a:gd name="connsiteX79" fmla="*/ 3024274 w 6160697"/>
              <a:gd name="connsiteY79" fmla="*/ 5551613 h 5636676"/>
              <a:gd name="connsiteX80" fmla="*/ 2580376 w 6160697"/>
              <a:gd name="connsiteY80" fmla="*/ 5523020 h 5636676"/>
              <a:gd name="connsiteX81" fmla="*/ 2428086 w 6160697"/>
              <a:gd name="connsiteY81" fmla="*/ 5520461 h 5636676"/>
              <a:gd name="connsiteX82" fmla="*/ 2326052 w 6160697"/>
              <a:gd name="connsiteY82" fmla="*/ 5519493 h 5636676"/>
              <a:gd name="connsiteX83" fmla="*/ 2318979 w 6160697"/>
              <a:gd name="connsiteY83" fmla="*/ 5522207 h 5636676"/>
              <a:gd name="connsiteX84" fmla="*/ 2290482 w 6160697"/>
              <a:gd name="connsiteY84" fmla="*/ 5523810 h 5636676"/>
              <a:gd name="connsiteX85" fmla="*/ 2282680 w 6160697"/>
              <a:gd name="connsiteY85" fmla="*/ 5535840 h 5636676"/>
              <a:gd name="connsiteX86" fmla="*/ 2187437 w 6160697"/>
              <a:gd name="connsiteY86" fmla="*/ 5546268 h 5636676"/>
              <a:gd name="connsiteX87" fmla="*/ 1958211 w 6160697"/>
              <a:gd name="connsiteY87" fmla="*/ 5550992 h 5636676"/>
              <a:gd name="connsiteX88" fmla="*/ 1788574 w 6160697"/>
              <a:gd name="connsiteY88" fmla="*/ 5530833 h 5636676"/>
              <a:gd name="connsiteX89" fmla="*/ 1770257 w 6160697"/>
              <a:gd name="connsiteY89" fmla="*/ 5530964 h 5636676"/>
              <a:gd name="connsiteX90" fmla="*/ 1747724 w 6160697"/>
              <a:gd name="connsiteY90" fmla="*/ 5529296 h 5636676"/>
              <a:gd name="connsiteX91" fmla="*/ 1712794 w 6160697"/>
              <a:gd name="connsiteY91" fmla="*/ 5535788 h 5636676"/>
              <a:gd name="connsiteX92" fmla="*/ 1693854 w 6160697"/>
              <a:gd name="connsiteY92" fmla="*/ 5545452 h 5636676"/>
              <a:gd name="connsiteX93" fmla="*/ 1687546 w 6160697"/>
              <a:gd name="connsiteY93" fmla="*/ 5544521 h 5636676"/>
              <a:gd name="connsiteX94" fmla="*/ 1687194 w 6160697"/>
              <a:gd name="connsiteY94" fmla="*/ 5541192 h 5636676"/>
              <a:gd name="connsiteX95" fmla="*/ 1629583 w 6160697"/>
              <a:gd name="connsiteY95" fmla="*/ 5530061 h 5636676"/>
              <a:gd name="connsiteX96" fmla="*/ 1553336 w 6160697"/>
              <a:gd name="connsiteY96" fmla="*/ 5487310 h 5636676"/>
              <a:gd name="connsiteX97" fmla="*/ 1465077 w 6160697"/>
              <a:gd name="connsiteY97" fmla="*/ 5478284 h 5636676"/>
              <a:gd name="connsiteX98" fmla="*/ 1429630 w 6160697"/>
              <a:gd name="connsiteY98" fmla="*/ 5463320 h 5636676"/>
              <a:gd name="connsiteX99" fmla="*/ 1391291 w 6160697"/>
              <a:gd name="connsiteY99" fmla="*/ 5464846 h 5636676"/>
              <a:gd name="connsiteX100" fmla="*/ 1380007 w 6160697"/>
              <a:gd name="connsiteY100" fmla="*/ 5455970 h 5636676"/>
              <a:gd name="connsiteX101" fmla="*/ 1378141 w 6160697"/>
              <a:gd name="connsiteY101" fmla="*/ 5454279 h 5636676"/>
              <a:gd name="connsiteX102" fmla="*/ 1368962 w 6160697"/>
              <a:gd name="connsiteY102" fmla="*/ 5451018 h 5636676"/>
              <a:gd name="connsiteX103" fmla="*/ 1368505 w 6160697"/>
              <a:gd name="connsiteY103" fmla="*/ 5445712 h 5636676"/>
              <a:gd name="connsiteX104" fmla="*/ 1356218 w 6160697"/>
              <a:gd name="connsiteY104" fmla="*/ 5437660 h 5636676"/>
              <a:gd name="connsiteX105" fmla="*/ 1338733 w 6160697"/>
              <a:gd name="connsiteY105" fmla="*/ 5432883 h 5636676"/>
              <a:gd name="connsiteX106" fmla="*/ 1253342 w 6160697"/>
              <a:gd name="connsiteY106" fmla="*/ 5415104 h 5636676"/>
              <a:gd name="connsiteX107" fmla="*/ 1203557 w 6160697"/>
              <a:gd name="connsiteY107" fmla="*/ 5401656 h 5636676"/>
              <a:gd name="connsiteX108" fmla="*/ 1186689 w 6160697"/>
              <a:gd name="connsiteY108" fmla="*/ 5392134 h 5636676"/>
              <a:gd name="connsiteX109" fmla="*/ 1161759 w 6160697"/>
              <a:gd name="connsiteY109" fmla="*/ 5381804 h 5636676"/>
              <a:gd name="connsiteX110" fmla="*/ 1119345 w 6160697"/>
              <a:gd name="connsiteY110" fmla="*/ 5360154 h 5636676"/>
              <a:gd name="connsiteX111" fmla="*/ 1095256 w 6160697"/>
              <a:gd name="connsiteY111" fmla="*/ 5353950 h 5636676"/>
              <a:gd name="connsiteX112" fmla="*/ 1058773 w 6160697"/>
              <a:gd name="connsiteY112" fmla="*/ 5341289 h 5636676"/>
              <a:gd name="connsiteX113" fmla="*/ 1048153 w 6160697"/>
              <a:gd name="connsiteY113" fmla="*/ 5339154 h 5636676"/>
              <a:gd name="connsiteX114" fmla="*/ 1043881 w 6160697"/>
              <a:gd name="connsiteY114" fmla="*/ 5338518 h 5636676"/>
              <a:gd name="connsiteX115" fmla="*/ 1007373 w 6160697"/>
              <a:gd name="connsiteY115" fmla="*/ 5339007 h 5636676"/>
              <a:gd name="connsiteX116" fmla="*/ 1004885 w 6160697"/>
              <a:gd name="connsiteY116" fmla="*/ 5334591 h 5636676"/>
              <a:gd name="connsiteX117" fmla="*/ 994709 w 6160697"/>
              <a:gd name="connsiteY117" fmla="*/ 5328566 h 5636676"/>
              <a:gd name="connsiteX118" fmla="*/ 984399 w 6160697"/>
              <a:gd name="connsiteY118" fmla="*/ 5331183 h 5636676"/>
              <a:gd name="connsiteX119" fmla="*/ 964158 w 6160697"/>
              <a:gd name="connsiteY119" fmla="*/ 5330044 h 5636676"/>
              <a:gd name="connsiteX120" fmla="*/ 958888 w 6160697"/>
              <a:gd name="connsiteY120" fmla="*/ 5328278 h 5636676"/>
              <a:gd name="connsiteX121" fmla="*/ 940162 w 6160697"/>
              <a:gd name="connsiteY121" fmla="*/ 5341965 h 5636676"/>
              <a:gd name="connsiteX122" fmla="*/ 907763 w 6160697"/>
              <a:gd name="connsiteY122" fmla="*/ 5329404 h 5636676"/>
              <a:gd name="connsiteX123" fmla="*/ 872950 w 6160697"/>
              <a:gd name="connsiteY123" fmla="*/ 5324938 h 5636676"/>
              <a:gd name="connsiteX124" fmla="*/ 862283 w 6160697"/>
              <a:gd name="connsiteY124" fmla="*/ 5327617 h 5636676"/>
              <a:gd name="connsiteX125" fmla="*/ 798257 w 6160697"/>
              <a:gd name="connsiteY125" fmla="*/ 5334973 h 5636676"/>
              <a:gd name="connsiteX126" fmla="*/ 778474 w 6160697"/>
              <a:gd name="connsiteY126" fmla="*/ 5326083 h 5636676"/>
              <a:gd name="connsiteX127" fmla="*/ 763422 w 6160697"/>
              <a:gd name="connsiteY127" fmla="*/ 5321440 h 5636676"/>
              <a:gd name="connsiteX128" fmla="*/ 760604 w 6160697"/>
              <a:gd name="connsiteY128" fmla="*/ 5316482 h 5636676"/>
              <a:gd name="connsiteX129" fmla="*/ 750603 w 6160697"/>
              <a:gd name="connsiteY129" fmla="*/ 5315646 h 5636676"/>
              <a:gd name="connsiteX130" fmla="*/ 748101 w 6160697"/>
              <a:gd name="connsiteY130" fmla="*/ 5314492 h 5636676"/>
              <a:gd name="connsiteX131" fmla="*/ 733610 w 6160697"/>
              <a:gd name="connsiteY131" fmla="*/ 5308812 h 5636676"/>
              <a:gd name="connsiteX132" fmla="*/ 698671 w 6160697"/>
              <a:gd name="connsiteY132" fmla="*/ 5319789 h 5636676"/>
              <a:gd name="connsiteX133" fmla="*/ 658974 w 6160697"/>
              <a:gd name="connsiteY133" fmla="*/ 5314289 h 5636676"/>
              <a:gd name="connsiteX134" fmla="*/ 547411 w 6160697"/>
              <a:gd name="connsiteY134" fmla="*/ 5323081 h 5636676"/>
              <a:gd name="connsiteX135" fmla="*/ 420170 w 6160697"/>
              <a:gd name="connsiteY135" fmla="*/ 5302565 h 5636676"/>
              <a:gd name="connsiteX136" fmla="*/ 320690 w 6160697"/>
              <a:gd name="connsiteY136" fmla="*/ 5332193 h 5636676"/>
              <a:gd name="connsiteX137" fmla="*/ 257958 w 6160697"/>
              <a:gd name="connsiteY137" fmla="*/ 5340954 h 5636676"/>
              <a:gd name="connsiteX138" fmla="*/ 184890 w 6160697"/>
              <a:gd name="connsiteY138" fmla="*/ 5339091 h 5636676"/>
              <a:gd name="connsiteX139" fmla="*/ 183331 w 6160697"/>
              <a:gd name="connsiteY139" fmla="*/ 5338348 h 5636676"/>
              <a:gd name="connsiteX140" fmla="*/ 169782 w 6160697"/>
              <a:gd name="connsiteY140" fmla="*/ 5339269 h 5636676"/>
              <a:gd name="connsiteX141" fmla="*/ 167187 w 6160697"/>
              <a:gd name="connsiteY141" fmla="*/ 5341914 h 5636676"/>
              <a:gd name="connsiteX142" fmla="*/ 140235 w 6160697"/>
              <a:gd name="connsiteY142" fmla="*/ 5348128 h 5636676"/>
              <a:gd name="connsiteX143" fmla="*/ 109349 w 6160697"/>
              <a:gd name="connsiteY143" fmla="*/ 5351347 h 5636676"/>
              <a:gd name="connsiteX144" fmla="*/ 108834 w 6160697"/>
              <a:gd name="connsiteY144" fmla="*/ 5350486 h 5636676"/>
              <a:gd name="connsiteX145" fmla="*/ 84990 w 6160697"/>
              <a:gd name="connsiteY145" fmla="*/ 5344389 h 5636676"/>
              <a:gd name="connsiteX146" fmla="*/ 47411 w 6160697"/>
              <a:gd name="connsiteY146" fmla="*/ 5325453 h 5636676"/>
              <a:gd name="connsiteX147" fmla="*/ 18970 w 6160697"/>
              <a:gd name="connsiteY147" fmla="*/ 5329785 h 5636676"/>
              <a:gd name="connsiteX148" fmla="*/ 13158 w 6160697"/>
              <a:gd name="connsiteY148" fmla="*/ 5330156 h 5636676"/>
              <a:gd name="connsiteX149" fmla="*/ 13003 w 6160697"/>
              <a:gd name="connsiteY149" fmla="*/ 5329958 h 5636676"/>
              <a:gd name="connsiteX150" fmla="*/ 6798 w 6160697"/>
              <a:gd name="connsiteY150" fmla="*/ 5329941 h 5636676"/>
              <a:gd name="connsiteX151" fmla="*/ 2557 w 6160697"/>
              <a:gd name="connsiteY151" fmla="*/ 5330836 h 5636676"/>
              <a:gd name="connsiteX152" fmla="*/ 0 w 6160697"/>
              <a:gd name="connsiteY152" fmla="*/ 5330999 h 5636676"/>
              <a:gd name="connsiteX153" fmla="*/ 0 w 6160697"/>
              <a:gd name="connsiteY153" fmla="*/ 6095 h 56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160697" h="5636676">
                <a:moveTo>
                  <a:pt x="6160697" y="0"/>
                </a:moveTo>
                <a:lnTo>
                  <a:pt x="6160697" y="5241536"/>
                </a:lnTo>
                <a:lnTo>
                  <a:pt x="6156554" y="5242381"/>
                </a:lnTo>
                <a:lnTo>
                  <a:pt x="6152471" y="5238376"/>
                </a:lnTo>
                <a:lnTo>
                  <a:pt x="6139063" y="5237646"/>
                </a:lnTo>
                <a:cubicBezTo>
                  <a:pt x="6134322" y="5238062"/>
                  <a:pt x="6129550" y="5239318"/>
                  <a:pt x="6124768" y="5241915"/>
                </a:cubicBezTo>
                <a:cubicBezTo>
                  <a:pt x="6112241" y="5258189"/>
                  <a:pt x="6073916" y="5246037"/>
                  <a:pt x="6058950" y="5267176"/>
                </a:cubicBezTo>
                <a:cubicBezTo>
                  <a:pt x="6052501" y="5273412"/>
                  <a:pt x="6026754" y="5283311"/>
                  <a:pt x="6018366" y="5279454"/>
                </a:cubicBezTo>
                <a:cubicBezTo>
                  <a:pt x="6012273" y="5280338"/>
                  <a:pt x="6007326" y="5284888"/>
                  <a:pt x="6001056" y="5279669"/>
                </a:cubicBezTo>
                <a:cubicBezTo>
                  <a:pt x="5992407" y="5273826"/>
                  <a:pt x="5980924" y="5292840"/>
                  <a:pt x="5978158" y="5282958"/>
                </a:cubicBezTo>
                <a:cubicBezTo>
                  <a:pt x="5953235" y="5289707"/>
                  <a:pt x="5873412" y="5314356"/>
                  <a:pt x="5851521" y="5320165"/>
                </a:cubicBezTo>
                <a:cubicBezTo>
                  <a:pt x="5850093" y="5319197"/>
                  <a:pt x="5848504" y="5318401"/>
                  <a:pt x="5846811" y="5317803"/>
                </a:cubicBezTo>
                <a:cubicBezTo>
                  <a:pt x="5836955" y="5314327"/>
                  <a:pt x="5825596" y="5318112"/>
                  <a:pt x="5821445" y="5326257"/>
                </a:cubicBezTo>
                <a:cubicBezTo>
                  <a:pt x="5797750" y="5355654"/>
                  <a:pt x="5768199" y="5365302"/>
                  <a:pt x="5742484" y="5378748"/>
                </a:cubicBezTo>
                <a:cubicBezTo>
                  <a:pt x="5712463" y="5391933"/>
                  <a:pt x="5723511" y="5363738"/>
                  <a:pt x="5692638" y="5394640"/>
                </a:cubicBezTo>
                <a:cubicBezTo>
                  <a:pt x="5685162" y="5388839"/>
                  <a:pt x="5680078" y="5390215"/>
                  <a:pt x="5673352" y="5396590"/>
                </a:cubicBezTo>
                <a:cubicBezTo>
                  <a:pt x="5658519" y="5402454"/>
                  <a:pt x="5651424" y="5383775"/>
                  <a:pt x="5641138" y="5400089"/>
                </a:cubicBezTo>
                <a:cubicBezTo>
                  <a:pt x="5639436" y="5389318"/>
                  <a:pt x="5610760" y="5406260"/>
                  <a:pt x="5613130" y="5393622"/>
                </a:cubicBezTo>
                <a:cubicBezTo>
                  <a:pt x="5599247" y="5388102"/>
                  <a:pt x="5601035" y="5404523"/>
                  <a:pt x="5587752" y="5400147"/>
                </a:cubicBezTo>
                <a:cubicBezTo>
                  <a:pt x="5575908" y="5402167"/>
                  <a:pt x="5598814" y="5408442"/>
                  <a:pt x="5586939" y="5413409"/>
                </a:cubicBezTo>
                <a:cubicBezTo>
                  <a:pt x="5571739" y="5417659"/>
                  <a:pt x="5579895" y="5435655"/>
                  <a:pt x="5558140" y="5416576"/>
                </a:cubicBezTo>
                <a:cubicBezTo>
                  <a:pt x="5545125" y="5427439"/>
                  <a:pt x="5537467" y="5418132"/>
                  <a:pt x="5513898" y="5420092"/>
                </a:cubicBezTo>
                <a:lnTo>
                  <a:pt x="5507892" y="5423953"/>
                </a:lnTo>
                <a:lnTo>
                  <a:pt x="5499230" y="5414956"/>
                </a:lnTo>
                <a:cubicBezTo>
                  <a:pt x="5494522" y="5411441"/>
                  <a:pt x="5489041" y="5409502"/>
                  <a:pt x="5482057" y="5411363"/>
                </a:cubicBezTo>
                <a:cubicBezTo>
                  <a:pt x="5441582" y="5440334"/>
                  <a:pt x="5478175" y="5394237"/>
                  <a:pt x="5408816" y="5415847"/>
                </a:cubicBezTo>
                <a:cubicBezTo>
                  <a:pt x="5405733" y="5419916"/>
                  <a:pt x="5396114" y="5418376"/>
                  <a:pt x="5395738" y="5413749"/>
                </a:cubicBezTo>
                <a:cubicBezTo>
                  <a:pt x="5391612" y="5416050"/>
                  <a:pt x="5383259" y="5426773"/>
                  <a:pt x="5380156" y="5419870"/>
                </a:cubicBezTo>
                <a:cubicBezTo>
                  <a:pt x="5368670" y="5421761"/>
                  <a:pt x="5357569" y="5424896"/>
                  <a:pt x="5347114" y="5429171"/>
                </a:cubicBezTo>
                <a:lnTo>
                  <a:pt x="5326101" y="5440792"/>
                </a:lnTo>
                <a:lnTo>
                  <a:pt x="5320104" y="5435870"/>
                </a:lnTo>
                <a:cubicBezTo>
                  <a:pt x="5316154" y="5433548"/>
                  <a:pt x="5311762" y="5432457"/>
                  <a:pt x="5306571" y="5434305"/>
                </a:cubicBezTo>
                <a:cubicBezTo>
                  <a:pt x="5278222" y="5458611"/>
                  <a:pt x="5301967" y="5421751"/>
                  <a:pt x="5250731" y="5442441"/>
                </a:cubicBezTo>
                <a:cubicBezTo>
                  <a:pt x="5248752" y="5445684"/>
                  <a:pt x="5241215" y="5445162"/>
                  <a:pt x="5240489" y="5441726"/>
                </a:cubicBezTo>
                <a:cubicBezTo>
                  <a:pt x="5237534" y="5443716"/>
                  <a:pt x="5232136" y="5452280"/>
                  <a:pt x="5229095" y="5447321"/>
                </a:cubicBezTo>
                <a:cubicBezTo>
                  <a:pt x="5216125" y="5453868"/>
                  <a:pt x="5173861" y="5474823"/>
                  <a:pt x="5162669" y="5481008"/>
                </a:cubicBezTo>
                <a:lnTo>
                  <a:pt x="5161945" y="5484428"/>
                </a:lnTo>
                <a:cubicBezTo>
                  <a:pt x="5158366" y="5485443"/>
                  <a:pt x="5145550" y="5485600"/>
                  <a:pt x="5141192" y="5487094"/>
                </a:cubicBezTo>
                <a:lnTo>
                  <a:pt x="5135796" y="5493398"/>
                </a:lnTo>
                <a:lnTo>
                  <a:pt x="5125146" y="5495481"/>
                </a:lnTo>
                <a:lnTo>
                  <a:pt x="5048259" y="5518646"/>
                </a:lnTo>
                <a:lnTo>
                  <a:pt x="5034800" y="5519818"/>
                </a:lnTo>
                <a:cubicBezTo>
                  <a:pt x="5028813" y="5522097"/>
                  <a:pt x="5024166" y="5526423"/>
                  <a:pt x="5021494" y="5533940"/>
                </a:cubicBezTo>
                <a:cubicBezTo>
                  <a:pt x="5010597" y="5537234"/>
                  <a:pt x="4980226" y="5537766"/>
                  <a:pt x="4969420" y="5539580"/>
                </a:cubicBezTo>
                <a:lnTo>
                  <a:pt x="4951997" y="5540998"/>
                </a:lnTo>
                <a:lnTo>
                  <a:pt x="4944222" y="5542061"/>
                </a:lnTo>
                <a:lnTo>
                  <a:pt x="4945476" y="5548837"/>
                </a:lnTo>
                <a:lnTo>
                  <a:pt x="4924708" y="5553963"/>
                </a:lnTo>
                <a:cubicBezTo>
                  <a:pt x="4918349" y="5557956"/>
                  <a:pt x="4909767" y="5565846"/>
                  <a:pt x="4900123" y="5574141"/>
                </a:cubicBezTo>
                <a:lnTo>
                  <a:pt x="4878805" y="5589711"/>
                </a:lnTo>
                <a:lnTo>
                  <a:pt x="4862889" y="5590274"/>
                </a:lnTo>
                <a:cubicBezTo>
                  <a:pt x="4839384" y="5593189"/>
                  <a:pt x="4802990" y="5598721"/>
                  <a:pt x="4787099" y="5601127"/>
                </a:cubicBezTo>
                <a:cubicBezTo>
                  <a:pt x="4782839" y="5605219"/>
                  <a:pt x="4774855" y="5603876"/>
                  <a:pt x="4767539" y="5604712"/>
                </a:cubicBezTo>
                <a:cubicBezTo>
                  <a:pt x="4760169" y="5608536"/>
                  <a:pt x="4725967" y="5608816"/>
                  <a:pt x="4715397" y="5606905"/>
                </a:cubicBezTo>
                <a:lnTo>
                  <a:pt x="4594975" y="5611694"/>
                </a:lnTo>
                <a:lnTo>
                  <a:pt x="4592519" y="5614677"/>
                </a:lnTo>
                <a:lnTo>
                  <a:pt x="4582609" y="5615529"/>
                </a:lnTo>
                <a:lnTo>
                  <a:pt x="4580200" y="5616290"/>
                </a:lnTo>
                <a:cubicBezTo>
                  <a:pt x="4575607" y="5617756"/>
                  <a:pt x="4571009" y="5619123"/>
                  <a:pt x="4566161" y="5620121"/>
                </a:cubicBezTo>
                <a:cubicBezTo>
                  <a:pt x="4563091" y="5607487"/>
                  <a:pt x="4524419" y="5626532"/>
                  <a:pt x="4530539" y="5615013"/>
                </a:cubicBezTo>
                <a:cubicBezTo>
                  <a:pt x="4503368" y="5618303"/>
                  <a:pt x="4516321" y="5606477"/>
                  <a:pt x="4491359" y="5619658"/>
                </a:cubicBezTo>
                <a:cubicBezTo>
                  <a:pt x="4442184" y="5616385"/>
                  <a:pt x="4416402" y="5629757"/>
                  <a:pt x="4372063" y="5620213"/>
                </a:cubicBezTo>
                <a:cubicBezTo>
                  <a:pt x="4380670" y="5625116"/>
                  <a:pt x="4276183" y="5624626"/>
                  <a:pt x="4261863" y="5623713"/>
                </a:cubicBezTo>
                <a:lnTo>
                  <a:pt x="4213285" y="5622917"/>
                </a:lnTo>
                <a:lnTo>
                  <a:pt x="4173936" y="5622049"/>
                </a:lnTo>
                <a:lnTo>
                  <a:pt x="4175584" y="5630149"/>
                </a:lnTo>
                <a:cubicBezTo>
                  <a:pt x="4164064" y="5629512"/>
                  <a:pt x="4157026" y="5632266"/>
                  <a:pt x="4152035" y="5636676"/>
                </a:cubicBezTo>
                <a:lnTo>
                  <a:pt x="4121051" y="5621835"/>
                </a:lnTo>
                <a:lnTo>
                  <a:pt x="4103457" y="5621974"/>
                </a:lnTo>
                <a:lnTo>
                  <a:pt x="4072592" y="5627101"/>
                </a:lnTo>
                <a:lnTo>
                  <a:pt x="4062311" y="5629472"/>
                </a:lnTo>
                <a:lnTo>
                  <a:pt x="3985093" y="5613011"/>
                </a:lnTo>
                <a:lnTo>
                  <a:pt x="3977564" y="5606406"/>
                </a:lnTo>
                <a:cubicBezTo>
                  <a:pt x="3969488" y="5602339"/>
                  <a:pt x="3957995" y="5600457"/>
                  <a:pt x="3938843" y="5603534"/>
                </a:cubicBezTo>
                <a:lnTo>
                  <a:pt x="3934439" y="5605287"/>
                </a:lnTo>
                <a:lnTo>
                  <a:pt x="3902350" y="5595175"/>
                </a:lnTo>
                <a:cubicBezTo>
                  <a:pt x="3891994" y="5590573"/>
                  <a:pt x="3781184" y="5584781"/>
                  <a:pt x="3773677" y="5577344"/>
                </a:cubicBezTo>
                <a:cubicBezTo>
                  <a:pt x="3652339" y="5595755"/>
                  <a:pt x="3643985" y="5563083"/>
                  <a:pt x="3526259" y="5567985"/>
                </a:cubicBezTo>
                <a:cubicBezTo>
                  <a:pt x="3424299" y="5518200"/>
                  <a:pt x="3359989" y="5548523"/>
                  <a:pt x="3268592" y="5541271"/>
                </a:cubicBezTo>
                <a:cubicBezTo>
                  <a:pt x="3181540" y="5536169"/>
                  <a:pt x="3141233" y="5552279"/>
                  <a:pt x="3024274" y="5551613"/>
                </a:cubicBezTo>
                <a:cubicBezTo>
                  <a:pt x="2900352" y="5540755"/>
                  <a:pt x="2719771" y="5546525"/>
                  <a:pt x="2580376" y="5523020"/>
                </a:cubicBezTo>
                <a:cubicBezTo>
                  <a:pt x="2470852" y="5515454"/>
                  <a:pt x="2470473" y="5521048"/>
                  <a:pt x="2428086" y="5520461"/>
                </a:cubicBezTo>
                <a:cubicBezTo>
                  <a:pt x="2413989" y="5523686"/>
                  <a:pt x="2339546" y="5514256"/>
                  <a:pt x="2326052" y="5519493"/>
                </a:cubicBezTo>
                <a:lnTo>
                  <a:pt x="2318979" y="5522207"/>
                </a:lnTo>
                <a:lnTo>
                  <a:pt x="2290482" y="5523810"/>
                </a:lnTo>
                <a:lnTo>
                  <a:pt x="2282680" y="5535840"/>
                </a:lnTo>
                <a:lnTo>
                  <a:pt x="2187437" y="5546268"/>
                </a:lnTo>
                <a:cubicBezTo>
                  <a:pt x="2124119" y="5516983"/>
                  <a:pt x="2070057" y="5551920"/>
                  <a:pt x="1958211" y="5550992"/>
                </a:cubicBezTo>
                <a:cubicBezTo>
                  <a:pt x="1928571" y="5540876"/>
                  <a:pt x="1810615" y="5516253"/>
                  <a:pt x="1788574" y="5530833"/>
                </a:cubicBezTo>
                <a:lnTo>
                  <a:pt x="1770257" y="5530964"/>
                </a:lnTo>
                <a:lnTo>
                  <a:pt x="1747724" y="5529296"/>
                </a:lnTo>
                <a:cubicBezTo>
                  <a:pt x="1735827" y="5530131"/>
                  <a:pt x="1723469" y="5532445"/>
                  <a:pt x="1712794" y="5535788"/>
                </a:cubicBezTo>
                <a:lnTo>
                  <a:pt x="1693854" y="5545452"/>
                </a:lnTo>
                <a:lnTo>
                  <a:pt x="1687546" y="5544521"/>
                </a:lnTo>
                <a:lnTo>
                  <a:pt x="1687194" y="5541192"/>
                </a:lnTo>
                <a:cubicBezTo>
                  <a:pt x="1674076" y="5529668"/>
                  <a:pt x="1590812" y="5552390"/>
                  <a:pt x="1629583" y="5530061"/>
                </a:cubicBezTo>
                <a:cubicBezTo>
                  <a:pt x="1614917" y="5528827"/>
                  <a:pt x="1590209" y="5483761"/>
                  <a:pt x="1553336" y="5487310"/>
                </a:cubicBezTo>
                <a:cubicBezTo>
                  <a:pt x="1503529" y="5494380"/>
                  <a:pt x="1515531" y="5482303"/>
                  <a:pt x="1465077" y="5478284"/>
                </a:cubicBezTo>
                <a:cubicBezTo>
                  <a:pt x="1449190" y="5452169"/>
                  <a:pt x="1454169" y="5473808"/>
                  <a:pt x="1429630" y="5463320"/>
                </a:cubicBezTo>
                <a:cubicBezTo>
                  <a:pt x="1428096" y="5483162"/>
                  <a:pt x="1402583" y="5444937"/>
                  <a:pt x="1391291" y="5464846"/>
                </a:cubicBezTo>
                <a:cubicBezTo>
                  <a:pt x="1387184" y="5462307"/>
                  <a:pt x="1383559" y="5459219"/>
                  <a:pt x="1380007" y="5455970"/>
                </a:cubicBezTo>
                <a:lnTo>
                  <a:pt x="1378141" y="5454279"/>
                </a:lnTo>
                <a:lnTo>
                  <a:pt x="1368962" y="5451018"/>
                </a:lnTo>
                <a:lnTo>
                  <a:pt x="1368505" y="5445712"/>
                </a:lnTo>
                <a:lnTo>
                  <a:pt x="1356218" y="5437660"/>
                </a:lnTo>
                <a:cubicBezTo>
                  <a:pt x="1351287" y="5435322"/>
                  <a:pt x="1345597" y="5433601"/>
                  <a:pt x="1338733" y="5432883"/>
                </a:cubicBezTo>
                <a:cubicBezTo>
                  <a:pt x="1312513" y="5438143"/>
                  <a:pt x="1286135" y="5407540"/>
                  <a:pt x="1253342" y="5415104"/>
                </a:cubicBezTo>
                <a:cubicBezTo>
                  <a:pt x="1241709" y="5416198"/>
                  <a:pt x="1208290" y="5409258"/>
                  <a:pt x="1203557" y="5401656"/>
                </a:cubicBezTo>
                <a:cubicBezTo>
                  <a:pt x="1196916" y="5398913"/>
                  <a:pt x="1188195" y="5399578"/>
                  <a:pt x="1186689" y="5392134"/>
                </a:cubicBezTo>
                <a:cubicBezTo>
                  <a:pt x="1183431" y="5382893"/>
                  <a:pt x="1155837" y="5390802"/>
                  <a:pt x="1161759" y="5381804"/>
                </a:cubicBezTo>
                <a:cubicBezTo>
                  <a:pt x="1142246" y="5387102"/>
                  <a:pt x="1132828" y="5367240"/>
                  <a:pt x="1119345" y="5360154"/>
                </a:cubicBezTo>
                <a:cubicBezTo>
                  <a:pt x="1111438" y="5363130"/>
                  <a:pt x="1104310" y="5359434"/>
                  <a:pt x="1095256" y="5353950"/>
                </a:cubicBezTo>
                <a:lnTo>
                  <a:pt x="1058773" y="5341289"/>
                </a:lnTo>
                <a:lnTo>
                  <a:pt x="1048153" y="5339154"/>
                </a:lnTo>
                <a:lnTo>
                  <a:pt x="1043881" y="5338518"/>
                </a:lnTo>
                <a:lnTo>
                  <a:pt x="1007373" y="5339007"/>
                </a:lnTo>
                <a:cubicBezTo>
                  <a:pt x="1006839" y="5337479"/>
                  <a:pt x="1006000" y="5335990"/>
                  <a:pt x="1004885" y="5334591"/>
                </a:cubicBezTo>
                <a:lnTo>
                  <a:pt x="994709" y="5328566"/>
                </a:lnTo>
                <a:lnTo>
                  <a:pt x="984399" y="5331183"/>
                </a:lnTo>
                <a:cubicBezTo>
                  <a:pt x="985481" y="5323632"/>
                  <a:pt x="973336" y="5329847"/>
                  <a:pt x="964158" y="5330044"/>
                </a:cubicBezTo>
                <a:lnTo>
                  <a:pt x="958888" y="5328278"/>
                </a:lnTo>
                <a:lnTo>
                  <a:pt x="940162" y="5341965"/>
                </a:lnTo>
                <a:cubicBezTo>
                  <a:pt x="929334" y="5342282"/>
                  <a:pt x="917673" y="5330271"/>
                  <a:pt x="907763" y="5329404"/>
                </a:cubicBezTo>
                <a:lnTo>
                  <a:pt x="872950" y="5324938"/>
                </a:lnTo>
                <a:lnTo>
                  <a:pt x="862283" y="5327617"/>
                </a:lnTo>
                <a:cubicBezTo>
                  <a:pt x="839056" y="5328258"/>
                  <a:pt x="814750" y="5326323"/>
                  <a:pt x="798257" y="5334973"/>
                </a:cubicBezTo>
                <a:cubicBezTo>
                  <a:pt x="791554" y="5335992"/>
                  <a:pt x="784112" y="5327092"/>
                  <a:pt x="778474" y="5326083"/>
                </a:cubicBezTo>
                <a:lnTo>
                  <a:pt x="763422" y="5321440"/>
                </a:lnTo>
                <a:lnTo>
                  <a:pt x="760604" y="5316482"/>
                </a:lnTo>
                <a:lnTo>
                  <a:pt x="750603" y="5315646"/>
                </a:lnTo>
                <a:lnTo>
                  <a:pt x="748101" y="5314492"/>
                </a:lnTo>
                <a:cubicBezTo>
                  <a:pt x="743336" y="5312270"/>
                  <a:pt x="738573" y="5310219"/>
                  <a:pt x="733610" y="5308812"/>
                </a:cubicBezTo>
                <a:cubicBezTo>
                  <a:pt x="732103" y="5330640"/>
                  <a:pt x="691138" y="5300448"/>
                  <a:pt x="698671" y="5319789"/>
                </a:cubicBezTo>
                <a:cubicBezTo>
                  <a:pt x="671131" y="5315859"/>
                  <a:pt x="685526" y="5335298"/>
                  <a:pt x="658974" y="5314289"/>
                </a:cubicBezTo>
                <a:cubicBezTo>
                  <a:pt x="610275" y="5322973"/>
                  <a:pt x="590509" y="5330275"/>
                  <a:pt x="547411" y="5323081"/>
                </a:cubicBezTo>
                <a:cubicBezTo>
                  <a:pt x="507611" y="5321127"/>
                  <a:pt x="457956" y="5301046"/>
                  <a:pt x="420170" y="5302565"/>
                </a:cubicBezTo>
                <a:cubicBezTo>
                  <a:pt x="362940" y="5303601"/>
                  <a:pt x="338545" y="5357010"/>
                  <a:pt x="320690" y="5332193"/>
                </a:cubicBezTo>
                <a:cubicBezTo>
                  <a:pt x="293655" y="5338591"/>
                  <a:pt x="280592" y="5339804"/>
                  <a:pt x="257958" y="5340954"/>
                </a:cubicBezTo>
                <a:lnTo>
                  <a:pt x="184890" y="5339091"/>
                </a:lnTo>
                <a:lnTo>
                  <a:pt x="183331" y="5338348"/>
                </a:lnTo>
                <a:cubicBezTo>
                  <a:pt x="176597" y="5336970"/>
                  <a:pt x="172582" y="5337663"/>
                  <a:pt x="169782" y="5339269"/>
                </a:cubicBezTo>
                <a:lnTo>
                  <a:pt x="167187" y="5341914"/>
                </a:lnTo>
                <a:lnTo>
                  <a:pt x="140235" y="5348128"/>
                </a:lnTo>
                <a:lnTo>
                  <a:pt x="109349" y="5351347"/>
                </a:lnTo>
                <a:lnTo>
                  <a:pt x="108834" y="5350486"/>
                </a:lnTo>
                <a:cubicBezTo>
                  <a:pt x="104774" y="5349326"/>
                  <a:pt x="95228" y="5348561"/>
                  <a:pt x="84990" y="5344389"/>
                </a:cubicBezTo>
                <a:cubicBezTo>
                  <a:pt x="88665" y="5323440"/>
                  <a:pt x="55092" y="5336567"/>
                  <a:pt x="47411" y="5325453"/>
                </a:cubicBezTo>
                <a:cubicBezTo>
                  <a:pt x="38324" y="5327218"/>
                  <a:pt x="28779" y="5328702"/>
                  <a:pt x="18970" y="5329785"/>
                </a:cubicBezTo>
                <a:lnTo>
                  <a:pt x="13158" y="5330156"/>
                </a:lnTo>
                <a:lnTo>
                  <a:pt x="13003" y="5329958"/>
                </a:lnTo>
                <a:cubicBezTo>
                  <a:pt x="11660" y="5329599"/>
                  <a:pt x="9719" y="5329556"/>
                  <a:pt x="6798" y="5329941"/>
                </a:cubicBezTo>
                <a:lnTo>
                  <a:pt x="2557" y="5330836"/>
                </a:lnTo>
                <a:lnTo>
                  <a:pt x="0" y="5330999"/>
                </a:lnTo>
                <a:lnTo>
                  <a:pt x="0" y="609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6287" y="37924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235A79-49F0-DDEA-2EC7-C4410468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603" y="1248355"/>
            <a:ext cx="5226426" cy="429370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Focuses on file/folder organization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Break CSS down based on five rules: 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Base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Layout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Modules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State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Theme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Simple and easy to incorporate into workflow</a:t>
            </a:r>
          </a:p>
          <a:p>
            <a:pPr marL="914400" lvl="1" indent="-457200">
              <a:buAutoNum type="arabicPeriod"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8211A5-97B3-7376-E56D-1CE9493D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99" y="1673258"/>
            <a:ext cx="3831998" cy="3267232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BEM – 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Block Element Modifier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37ACD7-8629-4014-83AF-339EDD87E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4" y="643467"/>
            <a:ext cx="6272104" cy="5576358"/>
          </a:xfrm>
          <a:custGeom>
            <a:avLst/>
            <a:gdLst>
              <a:gd name="connsiteX0" fmla="*/ 6160697 w 6160697"/>
              <a:gd name="connsiteY0" fmla="*/ 0 h 5636676"/>
              <a:gd name="connsiteX1" fmla="*/ 6160697 w 6160697"/>
              <a:gd name="connsiteY1" fmla="*/ 5241536 h 5636676"/>
              <a:gd name="connsiteX2" fmla="*/ 6156554 w 6160697"/>
              <a:gd name="connsiteY2" fmla="*/ 5242381 h 5636676"/>
              <a:gd name="connsiteX3" fmla="*/ 6152471 w 6160697"/>
              <a:gd name="connsiteY3" fmla="*/ 5238376 h 5636676"/>
              <a:gd name="connsiteX4" fmla="*/ 6139063 w 6160697"/>
              <a:gd name="connsiteY4" fmla="*/ 5237646 h 5636676"/>
              <a:gd name="connsiteX5" fmla="*/ 6124768 w 6160697"/>
              <a:gd name="connsiteY5" fmla="*/ 5241915 h 5636676"/>
              <a:gd name="connsiteX6" fmla="*/ 6058950 w 6160697"/>
              <a:gd name="connsiteY6" fmla="*/ 5267176 h 5636676"/>
              <a:gd name="connsiteX7" fmla="*/ 6018366 w 6160697"/>
              <a:gd name="connsiteY7" fmla="*/ 5279454 h 5636676"/>
              <a:gd name="connsiteX8" fmla="*/ 6001056 w 6160697"/>
              <a:gd name="connsiteY8" fmla="*/ 5279669 h 5636676"/>
              <a:gd name="connsiteX9" fmla="*/ 5978158 w 6160697"/>
              <a:gd name="connsiteY9" fmla="*/ 5282958 h 5636676"/>
              <a:gd name="connsiteX10" fmla="*/ 5851521 w 6160697"/>
              <a:gd name="connsiteY10" fmla="*/ 5320165 h 5636676"/>
              <a:gd name="connsiteX11" fmla="*/ 5846811 w 6160697"/>
              <a:gd name="connsiteY11" fmla="*/ 5317803 h 5636676"/>
              <a:gd name="connsiteX12" fmla="*/ 5821445 w 6160697"/>
              <a:gd name="connsiteY12" fmla="*/ 5326257 h 5636676"/>
              <a:gd name="connsiteX13" fmla="*/ 5742484 w 6160697"/>
              <a:gd name="connsiteY13" fmla="*/ 5378748 h 5636676"/>
              <a:gd name="connsiteX14" fmla="*/ 5692638 w 6160697"/>
              <a:gd name="connsiteY14" fmla="*/ 5394640 h 5636676"/>
              <a:gd name="connsiteX15" fmla="*/ 5673352 w 6160697"/>
              <a:gd name="connsiteY15" fmla="*/ 5396590 h 5636676"/>
              <a:gd name="connsiteX16" fmla="*/ 5641138 w 6160697"/>
              <a:gd name="connsiteY16" fmla="*/ 5400089 h 5636676"/>
              <a:gd name="connsiteX17" fmla="*/ 5613130 w 6160697"/>
              <a:gd name="connsiteY17" fmla="*/ 5393622 h 5636676"/>
              <a:gd name="connsiteX18" fmla="*/ 5587752 w 6160697"/>
              <a:gd name="connsiteY18" fmla="*/ 5400147 h 5636676"/>
              <a:gd name="connsiteX19" fmla="*/ 5586939 w 6160697"/>
              <a:gd name="connsiteY19" fmla="*/ 5413409 h 5636676"/>
              <a:gd name="connsiteX20" fmla="*/ 5558140 w 6160697"/>
              <a:gd name="connsiteY20" fmla="*/ 5416576 h 5636676"/>
              <a:gd name="connsiteX21" fmla="*/ 5513898 w 6160697"/>
              <a:gd name="connsiteY21" fmla="*/ 5420092 h 5636676"/>
              <a:gd name="connsiteX22" fmla="*/ 5507892 w 6160697"/>
              <a:gd name="connsiteY22" fmla="*/ 5423953 h 5636676"/>
              <a:gd name="connsiteX23" fmla="*/ 5499230 w 6160697"/>
              <a:gd name="connsiteY23" fmla="*/ 5414956 h 5636676"/>
              <a:gd name="connsiteX24" fmla="*/ 5482057 w 6160697"/>
              <a:gd name="connsiteY24" fmla="*/ 5411363 h 5636676"/>
              <a:gd name="connsiteX25" fmla="*/ 5408816 w 6160697"/>
              <a:gd name="connsiteY25" fmla="*/ 5415847 h 5636676"/>
              <a:gd name="connsiteX26" fmla="*/ 5395738 w 6160697"/>
              <a:gd name="connsiteY26" fmla="*/ 5413749 h 5636676"/>
              <a:gd name="connsiteX27" fmla="*/ 5380156 w 6160697"/>
              <a:gd name="connsiteY27" fmla="*/ 5419870 h 5636676"/>
              <a:gd name="connsiteX28" fmla="*/ 5347114 w 6160697"/>
              <a:gd name="connsiteY28" fmla="*/ 5429171 h 5636676"/>
              <a:gd name="connsiteX29" fmla="*/ 5326101 w 6160697"/>
              <a:gd name="connsiteY29" fmla="*/ 5440792 h 5636676"/>
              <a:gd name="connsiteX30" fmla="*/ 5320104 w 6160697"/>
              <a:gd name="connsiteY30" fmla="*/ 5435870 h 5636676"/>
              <a:gd name="connsiteX31" fmla="*/ 5306571 w 6160697"/>
              <a:gd name="connsiteY31" fmla="*/ 5434305 h 5636676"/>
              <a:gd name="connsiteX32" fmla="*/ 5250731 w 6160697"/>
              <a:gd name="connsiteY32" fmla="*/ 5442441 h 5636676"/>
              <a:gd name="connsiteX33" fmla="*/ 5240489 w 6160697"/>
              <a:gd name="connsiteY33" fmla="*/ 5441726 h 5636676"/>
              <a:gd name="connsiteX34" fmla="*/ 5229095 w 6160697"/>
              <a:gd name="connsiteY34" fmla="*/ 5447321 h 5636676"/>
              <a:gd name="connsiteX35" fmla="*/ 5162669 w 6160697"/>
              <a:gd name="connsiteY35" fmla="*/ 5481008 h 5636676"/>
              <a:gd name="connsiteX36" fmla="*/ 5161945 w 6160697"/>
              <a:gd name="connsiteY36" fmla="*/ 5484428 h 5636676"/>
              <a:gd name="connsiteX37" fmla="*/ 5141192 w 6160697"/>
              <a:gd name="connsiteY37" fmla="*/ 5487094 h 5636676"/>
              <a:gd name="connsiteX38" fmla="*/ 5135796 w 6160697"/>
              <a:gd name="connsiteY38" fmla="*/ 5493398 h 5636676"/>
              <a:gd name="connsiteX39" fmla="*/ 5125146 w 6160697"/>
              <a:gd name="connsiteY39" fmla="*/ 5495481 h 5636676"/>
              <a:gd name="connsiteX40" fmla="*/ 5048259 w 6160697"/>
              <a:gd name="connsiteY40" fmla="*/ 5518646 h 5636676"/>
              <a:gd name="connsiteX41" fmla="*/ 5034800 w 6160697"/>
              <a:gd name="connsiteY41" fmla="*/ 5519818 h 5636676"/>
              <a:gd name="connsiteX42" fmla="*/ 5021494 w 6160697"/>
              <a:gd name="connsiteY42" fmla="*/ 5533940 h 5636676"/>
              <a:gd name="connsiteX43" fmla="*/ 4969420 w 6160697"/>
              <a:gd name="connsiteY43" fmla="*/ 5539580 h 5636676"/>
              <a:gd name="connsiteX44" fmla="*/ 4951997 w 6160697"/>
              <a:gd name="connsiteY44" fmla="*/ 5540998 h 5636676"/>
              <a:gd name="connsiteX45" fmla="*/ 4944222 w 6160697"/>
              <a:gd name="connsiteY45" fmla="*/ 5542061 h 5636676"/>
              <a:gd name="connsiteX46" fmla="*/ 4945476 w 6160697"/>
              <a:gd name="connsiteY46" fmla="*/ 5548837 h 5636676"/>
              <a:gd name="connsiteX47" fmla="*/ 4924708 w 6160697"/>
              <a:gd name="connsiteY47" fmla="*/ 5553963 h 5636676"/>
              <a:gd name="connsiteX48" fmla="*/ 4900123 w 6160697"/>
              <a:gd name="connsiteY48" fmla="*/ 5574141 h 5636676"/>
              <a:gd name="connsiteX49" fmla="*/ 4878805 w 6160697"/>
              <a:gd name="connsiteY49" fmla="*/ 5589711 h 5636676"/>
              <a:gd name="connsiteX50" fmla="*/ 4862889 w 6160697"/>
              <a:gd name="connsiteY50" fmla="*/ 5590274 h 5636676"/>
              <a:gd name="connsiteX51" fmla="*/ 4787099 w 6160697"/>
              <a:gd name="connsiteY51" fmla="*/ 5601127 h 5636676"/>
              <a:gd name="connsiteX52" fmla="*/ 4767539 w 6160697"/>
              <a:gd name="connsiteY52" fmla="*/ 5604712 h 5636676"/>
              <a:gd name="connsiteX53" fmla="*/ 4715397 w 6160697"/>
              <a:gd name="connsiteY53" fmla="*/ 5606905 h 5636676"/>
              <a:gd name="connsiteX54" fmla="*/ 4594975 w 6160697"/>
              <a:gd name="connsiteY54" fmla="*/ 5611694 h 5636676"/>
              <a:gd name="connsiteX55" fmla="*/ 4592519 w 6160697"/>
              <a:gd name="connsiteY55" fmla="*/ 5614677 h 5636676"/>
              <a:gd name="connsiteX56" fmla="*/ 4582609 w 6160697"/>
              <a:gd name="connsiteY56" fmla="*/ 5615529 h 5636676"/>
              <a:gd name="connsiteX57" fmla="*/ 4580200 w 6160697"/>
              <a:gd name="connsiteY57" fmla="*/ 5616290 h 5636676"/>
              <a:gd name="connsiteX58" fmla="*/ 4566161 w 6160697"/>
              <a:gd name="connsiteY58" fmla="*/ 5620121 h 5636676"/>
              <a:gd name="connsiteX59" fmla="*/ 4530539 w 6160697"/>
              <a:gd name="connsiteY59" fmla="*/ 5615013 h 5636676"/>
              <a:gd name="connsiteX60" fmla="*/ 4491359 w 6160697"/>
              <a:gd name="connsiteY60" fmla="*/ 5619658 h 5636676"/>
              <a:gd name="connsiteX61" fmla="*/ 4372063 w 6160697"/>
              <a:gd name="connsiteY61" fmla="*/ 5620213 h 5636676"/>
              <a:gd name="connsiteX62" fmla="*/ 4261863 w 6160697"/>
              <a:gd name="connsiteY62" fmla="*/ 5623713 h 5636676"/>
              <a:gd name="connsiteX63" fmla="*/ 4213285 w 6160697"/>
              <a:gd name="connsiteY63" fmla="*/ 5622917 h 5636676"/>
              <a:gd name="connsiteX64" fmla="*/ 4173936 w 6160697"/>
              <a:gd name="connsiteY64" fmla="*/ 5622049 h 5636676"/>
              <a:gd name="connsiteX65" fmla="*/ 4175584 w 6160697"/>
              <a:gd name="connsiteY65" fmla="*/ 5630149 h 5636676"/>
              <a:gd name="connsiteX66" fmla="*/ 4152035 w 6160697"/>
              <a:gd name="connsiteY66" fmla="*/ 5636676 h 5636676"/>
              <a:gd name="connsiteX67" fmla="*/ 4121051 w 6160697"/>
              <a:gd name="connsiteY67" fmla="*/ 5621835 h 5636676"/>
              <a:gd name="connsiteX68" fmla="*/ 4103457 w 6160697"/>
              <a:gd name="connsiteY68" fmla="*/ 5621974 h 5636676"/>
              <a:gd name="connsiteX69" fmla="*/ 4072592 w 6160697"/>
              <a:gd name="connsiteY69" fmla="*/ 5627101 h 5636676"/>
              <a:gd name="connsiteX70" fmla="*/ 4062311 w 6160697"/>
              <a:gd name="connsiteY70" fmla="*/ 5629472 h 5636676"/>
              <a:gd name="connsiteX71" fmla="*/ 3985093 w 6160697"/>
              <a:gd name="connsiteY71" fmla="*/ 5613011 h 5636676"/>
              <a:gd name="connsiteX72" fmla="*/ 3977564 w 6160697"/>
              <a:gd name="connsiteY72" fmla="*/ 5606406 h 5636676"/>
              <a:gd name="connsiteX73" fmla="*/ 3938843 w 6160697"/>
              <a:gd name="connsiteY73" fmla="*/ 5603534 h 5636676"/>
              <a:gd name="connsiteX74" fmla="*/ 3934439 w 6160697"/>
              <a:gd name="connsiteY74" fmla="*/ 5605287 h 5636676"/>
              <a:gd name="connsiteX75" fmla="*/ 3902350 w 6160697"/>
              <a:gd name="connsiteY75" fmla="*/ 5595175 h 5636676"/>
              <a:gd name="connsiteX76" fmla="*/ 3773677 w 6160697"/>
              <a:gd name="connsiteY76" fmla="*/ 5577344 h 5636676"/>
              <a:gd name="connsiteX77" fmla="*/ 3526259 w 6160697"/>
              <a:gd name="connsiteY77" fmla="*/ 5567985 h 5636676"/>
              <a:gd name="connsiteX78" fmla="*/ 3268592 w 6160697"/>
              <a:gd name="connsiteY78" fmla="*/ 5541271 h 5636676"/>
              <a:gd name="connsiteX79" fmla="*/ 3024274 w 6160697"/>
              <a:gd name="connsiteY79" fmla="*/ 5551613 h 5636676"/>
              <a:gd name="connsiteX80" fmla="*/ 2580376 w 6160697"/>
              <a:gd name="connsiteY80" fmla="*/ 5523020 h 5636676"/>
              <a:gd name="connsiteX81" fmla="*/ 2428086 w 6160697"/>
              <a:gd name="connsiteY81" fmla="*/ 5520461 h 5636676"/>
              <a:gd name="connsiteX82" fmla="*/ 2326052 w 6160697"/>
              <a:gd name="connsiteY82" fmla="*/ 5519493 h 5636676"/>
              <a:gd name="connsiteX83" fmla="*/ 2318979 w 6160697"/>
              <a:gd name="connsiteY83" fmla="*/ 5522207 h 5636676"/>
              <a:gd name="connsiteX84" fmla="*/ 2290482 w 6160697"/>
              <a:gd name="connsiteY84" fmla="*/ 5523810 h 5636676"/>
              <a:gd name="connsiteX85" fmla="*/ 2282680 w 6160697"/>
              <a:gd name="connsiteY85" fmla="*/ 5535840 h 5636676"/>
              <a:gd name="connsiteX86" fmla="*/ 2187437 w 6160697"/>
              <a:gd name="connsiteY86" fmla="*/ 5546268 h 5636676"/>
              <a:gd name="connsiteX87" fmla="*/ 1958211 w 6160697"/>
              <a:gd name="connsiteY87" fmla="*/ 5550992 h 5636676"/>
              <a:gd name="connsiteX88" fmla="*/ 1788574 w 6160697"/>
              <a:gd name="connsiteY88" fmla="*/ 5530833 h 5636676"/>
              <a:gd name="connsiteX89" fmla="*/ 1770257 w 6160697"/>
              <a:gd name="connsiteY89" fmla="*/ 5530964 h 5636676"/>
              <a:gd name="connsiteX90" fmla="*/ 1747724 w 6160697"/>
              <a:gd name="connsiteY90" fmla="*/ 5529296 h 5636676"/>
              <a:gd name="connsiteX91" fmla="*/ 1712794 w 6160697"/>
              <a:gd name="connsiteY91" fmla="*/ 5535788 h 5636676"/>
              <a:gd name="connsiteX92" fmla="*/ 1693854 w 6160697"/>
              <a:gd name="connsiteY92" fmla="*/ 5545452 h 5636676"/>
              <a:gd name="connsiteX93" fmla="*/ 1687546 w 6160697"/>
              <a:gd name="connsiteY93" fmla="*/ 5544521 h 5636676"/>
              <a:gd name="connsiteX94" fmla="*/ 1687194 w 6160697"/>
              <a:gd name="connsiteY94" fmla="*/ 5541192 h 5636676"/>
              <a:gd name="connsiteX95" fmla="*/ 1629583 w 6160697"/>
              <a:gd name="connsiteY95" fmla="*/ 5530061 h 5636676"/>
              <a:gd name="connsiteX96" fmla="*/ 1553336 w 6160697"/>
              <a:gd name="connsiteY96" fmla="*/ 5487310 h 5636676"/>
              <a:gd name="connsiteX97" fmla="*/ 1465077 w 6160697"/>
              <a:gd name="connsiteY97" fmla="*/ 5478284 h 5636676"/>
              <a:gd name="connsiteX98" fmla="*/ 1429630 w 6160697"/>
              <a:gd name="connsiteY98" fmla="*/ 5463320 h 5636676"/>
              <a:gd name="connsiteX99" fmla="*/ 1391291 w 6160697"/>
              <a:gd name="connsiteY99" fmla="*/ 5464846 h 5636676"/>
              <a:gd name="connsiteX100" fmla="*/ 1380007 w 6160697"/>
              <a:gd name="connsiteY100" fmla="*/ 5455970 h 5636676"/>
              <a:gd name="connsiteX101" fmla="*/ 1378141 w 6160697"/>
              <a:gd name="connsiteY101" fmla="*/ 5454279 h 5636676"/>
              <a:gd name="connsiteX102" fmla="*/ 1368962 w 6160697"/>
              <a:gd name="connsiteY102" fmla="*/ 5451018 h 5636676"/>
              <a:gd name="connsiteX103" fmla="*/ 1368505 w 6160697"/>
              <a:gd name="connsiteY103" fmla="*/ 5445712 h 5636676"/>
              <a:gd name="connsiteX104" fmla="*/ 1356218 w 6160697"/>
              <a:gd name="connsiteY104" fmla="*/ 5437660 h 5636676"/>
              <a:gd name="connsiteX105" fmla="*/ 1338733 w 6160697"/>
              <a:gd name="connsiteY105" fmla="*/ 5432883 h 5636676"/>
              <a:gd name="connsiteX106" fmla="*/ 1253342 w 6160697"/>
              <a:gd name="connsiteY106" fmla="*/ 5415104 h 5636676"/>
              <a:gd name="connsiteX107" fmla="*/ 1203557 w 6160697"/>
              <a:gd name="connsiteY107" fmla="*/ 5401656 h 5636676"/>
              <a:gd name="connsiteX108" fmla="*/ 1186689 w 6160697"/>
              <a:gd name="connsiteY108" fmla="*/ 5392134 h 5636676"/>
              <a:gd name="connsiteX109" fmla="*/ 1161759 w 6160697"/>
              <a:gd name="connsiteY109" fmla="*/ 5381804 h 5636676"/>
              <a:gd name="connsiteX110" fmla="*/ 1119345 w 6160697"/>
              <a:gd name="connsiteY110" fmla="*/ 5360154 h 5636676"/>
              <a:gd name="connsiteX111" fmla="*/ 1095256 w 6160697"/>
              <a:gd name="connsiteY111" fmla="*/ 5353950 h 5636676"/>
              <a:gd name="connsiteX112" fmla="*/ 1058773 w 6160697"/>
              <a:gd name="connsiteY112" fmla="*/ 5341289 h 5636676"/>
              <a:gd name="connsiteX113" fmla="*/ 1048153 w 6160697"/>
              <a:gd name="connsiteY113" fmla="*/ 5339154 h 5636676"/>
              <a:gd name="connsiteX114" fmla="*/ 1043881 w 6160697"/>
              <a:gd name="connsiteY114" fmla="*/ 5338518 h 5636676"/>
              <a:gd name="connsiteX115" fmla="*/ 1007373 w 6160697"/>
              <a:gd name="connsiteY115" fmla="*/ 5339007 h 5636676"/>
              <a:gd name="connsiteX116" fmla="*/ 1004885 w 6160697"/>
              <a:gd name="connsiteY116" fmla="*/ 5334591 h 5636676"/>
              <a:gd name="connsiteX117" fmla="*/ 994709 w 6160697"/>
              <a:gd name="connsiteY117" fmla="*/ 5328566 h 5636676"/>
              <a:gd name="connsiteX118" fmla="*/ 984399 w 6160697"/>
              <a:gd name="connsiteY118" fmla="*/ 5331183 h 5636676"/>
              <a:gd name="connsiteX119" fmla="*/ 964158 w 6160697"/>
              <a:gd name="connsiteY119" fmla="*/ 5330044 h 5636676"/>
              <a:gd name="connsiteX120" fmla="*/ 958888 w 6160697"/>
              <a:gd name="connsiteY120" fmla="*/ 5328278 h 5636676"/>
              <a:gd name="connsiteX121" fmla="*/ 940162 w 6160697"/>
              <a:gd name="connsiteY121" fmla="*/ 5341965 h 5636676"/>
              <a:gd name="connsiteX122" fmla="*/ 907763 w 6160697"/>
              <a:gd name="connsiteY122" fmla="*/ 5329404 h 5636676"/>
              <a:gd name="connsiteX123" fmla="*/ 872950 w 6160697"/>
              <a:gd name="connsiteY123" fmla="*/ 5324938 h 5636676"/>
              <a:gd name="connsiteX124" fmla="*/ 862283 w 6160697"/>
              <a:gd name="connsiteY124" fmla="*/ 5327617 h 5636676"/>
              <a:gd name="connsiteX125" fmla="*/ 798257 w 6160697"/>
              <a:gd name="connsiteY125" fmla="*/ 5334973 h 5636676"/>
              <a:gd name="connsiteX126" fmla="*/ 778474 w 6160697"/>
              <a:gd name="connsiteY126" fmla="*/ 5326083 h 5636676"/>
              <a:gd name="connsiteX127" fmla="*/ 763422 w 6160697"/>
              <a:gd name="connsiteY127" fmla="*/ 5321440 h 5636676"/>
              <a:gd name="connsiteX128" fmla="*/ 760604 w 6160697"/>
              <a:gd name="connsiteY128" fmla="*/ 5316482 h 5636676"/>
              <a:gd name="connsiteX129" fmla="*/ 750603 w 6160697"/>
              <a:gd name="connsiteY129" fmla="*/ 5315646 h 5636676"/>
              <a:gd name="connsiteX130" fmla="*/ 748101 w 6160697"/>
              <a:gd name="connsiteY130" fmla="*/ 5314492 h 5636676"/>
              <a:gd name="connsiteX131" fmla="*/ 733610 w 6160697"/>
              <a:gd name="connsiteY131" fmla="*/ 5308812 h 5636676"/>
              <a:gd name="connsiteX132" fmla="*/ 698671 w 6160697"/>
              <a:gd name="connsiteY132" fmla="*/ 5319789 h 5636676"/>
              <a:gd name="connsiteX133" fmla="*/ 658974 w 6160697"/>
              <a:gd name="connsiteY133" fmla="*/ 5314289 h 5636676"/>
              <a:gd name="connsiteX134" fmla="*/ 547411 w 6160697"/>
              <a:gd name="connsiteY134" fmla="*/ 5323081 h 5636676"/>
              <a:gd name="connsiteX135" fmla="*/ 420170 w 6160697"/>
              <a:gd name="connsiteY135" fmla="*/ 5302565 h 5636676"/>
              <a:gd name="connsiteX136" fmla="*/ 320690 w 6160697"/>
              <a:gd name="connsiteY136" fmla="*/ 5332193 h 5636676"/>
              <a:gd name="connsiteX137" fmla="*/ 257958 w 6160697"/>
              <a:gd name="connsiteY137" fmla="*/ 5340954 h 5636676"/>
              <a:gd name="connsiteX138" fmla="*/ 184890 w 6160697"/>
              <a:gd name="connsiteY138" fmla="*/ 5339091 h 5636676"/>
              <a:gd name="connsiteX139" fmla="*/ 183331 w 6160697"/>
              <a:gd name="connsiteY139" fmla="*/ 5338348 h 5636676"/>
              <a:gd name="connsiteX140" fmla="*/ 169782 w 6160697"/>
              <a:gd name="connsiteY140" fmla="*/ 5339269 h 5636676"/>
              <a:gd name="connsiteX141" fmla="*/ 167187 w 6160697"/>
              <a:gd name="connsiteY141" fmla="*/ 5341914 h 5636676"/>
              <a:gd name="connsiteX142" fmla="*/ 140235 w 6160697"/>
              <a:gd name="connsiteY142" fmla="*/ 5348128 h 5636676"/>
              <a:gd name="connsiteX143" fmla="*/ 109349 w 6160697"/>
              <a:gd name="connsiteY143" fmla="*/ 5351347 h 5636676"/>
              <a:gd name="connsiteX144" fmla="*/ 108834 w 6160697"/>
              <a:gd name="connsiteY144" fmla="*/ 5350486 h 5636676"/>
              <a:gd name="connsiteX145" fmla="*/ 84990 w 6160697"/>
              <a:gd name="connsiteY145" fmla="*/ 5344389 h 5636676"/>
              <a:gd name="connsiteX146" fmla="*/ 47411 w 6160697"/>
              <a:gd name="connsiteY146" fmla="*/ 5325453 h 5636676"/>
              <a:gd name="connsiteX147" fmla="*/ 18970 w 6160697"/>
              <a:gd name="connsiteY147" fmla="*/ 5329785 h 5636676"/>
              <a:gd name="connsiteX148" fmla="*/ 13158 w 6160697"/>
              <a:gd name="connsiteY148" fmla="*/ 5330156 h 5636676"/>
              <a:gd name="connsiteX149" fmla="*/ 13003 w 6160697"/>
              <a:gd name="connsiteY149" fmla="*/ 5329958 h 5636676"/>
              <a:gd name="connsiteX150" fmla="*/ 6798 w 6160697"/>
              <a:gd name="connsiteY150" fmla="*/ 5329941 h 5636676"/>
              <a:gd name="connsiteX151" fmla="*/ 2557 w 6160697"/>
              <a:gd name="connsiteY151" fmla="*/ 5330836 h 5636676"/>
              <a:gd name="connsiteX152" fmla="*/ 0 w 6160697"/>
              <a:gd name="connsiteY152" fmla="*/ 5330999 h 5636676"/>
              <a:gd name="connsiteX153" fmla="*/ 0 w 6160697"/>
              <a:gd name="connsiteY153" fmla="*/ 6095 h 56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160697" h="5636676">
                <a:moveTo>
                  <a:pt x="6160697" y="0"/>
                </a:moveTo>
                <a:lnTo>
                  <a:pt x="6160697" y="5241536"/>
                </a:lnTo>
                <a:lnTo>
                  <a:pt x="6156554" y="5242381"/>
                </a:lnTo>
                <a:lnTo>
                  <a:pt x="6152471" y="5238376"/>
                </a:lnTo>
                <a:lnTo>
                  <a:pt x="6139063" y="5237646"/>
                </a:lnTo>
                <a:cubicBezTo>
                  <a:pt x="6134322" y="5238062"/>
                  <a:pt x="6129550" y="5239318"/>
                  <a:pt x="6124768" y="5241915"/>
                </a:cubicBezTo>
                <a:cubicBezTo>
                  <a:pt x="6112241" y="5258189"/>
                  <a:pt x="6073916" y="5246037"/>
                  <a:pt x="6058950" y="5267176"/>
                </a:cubicBezTo>
                <a:cubicBezTo>
                  <a:pt x="6052501" y="5273412"/>
                  <a:pt x="6026754" y="5283311"/>
                  <a:pt x="6018366" y="5279454"/>
                </a:cubicBezTo>
                <a:cubicBezTo>
                  <a:pt x="6012273" y="5280338"/>
                  <a:pt x="6007326" y="5284888"/>
                  <a:pt x="6001056" y="5279669"/>
                </a:cubicBezTo>
                <a:cubicBezTo>
                  <a:pt x="5992407" y="5273826"/>
                  <a:pt x="5980924" y="5292840"/>
                  <a:pt x="5978158" y="5282958"/>
                </a:cubicBezTo>
                <a:cubicBezTo>
                  <a:pt x="5953235" y="5289707"/>
                  <a:pt x="5873412" y="5314356"/>
                  <a:pt x="5851521" y="5320165"/>
                </a:cubicBezTo>
                <a:cubicBezTo>
                  <a:pt x="5850093" y="5319197"/>
                  <a:pt x="5848504" y="5318401"/>
                  <a:pt x="5846811" y="5317803"/>
                </a:cubicBezTo>
                <a:cubicBezTo>
                  <a:pt x="5836955" y="5314327"/>
                  <a:pt x="5825596" y="5318112"/>
                  <a:pt x="5821445" y="5326257"/>
                </a:cubicBezTo>
                <a:cubicBezTo>
                  <a:pt x="5797750" y="5355654"/>
                  <a:pt x="5768199" y="5365302"/>
                  <a:pt x="5742484" y="5378748"/>
                </a:cubicBezTo>
                <a:cubicBezTo>
                  <a:pt x="5712463" y="5391933"/>
                  <a:pt x="5723511" y="5363738"/>
                  <a:pt x="5692638" y="5394640"/>
                </a:cubicBezTo>
                <a:cubicBezTo>
                  <a:pt x="5685162" y="5388839"/>
                  <a:pt x="5680078" y="5390215"/>
                  <a:pt x="5673352" y="5396590"/>
                </a:cubicBezTo>
                <a:cubicBezTo>
                  <a:pt x="5658519" y="5402454"/>
                  <a:pt x="5651424" y="5383775"/>
                  <a:pt x="5641138" y="5400089"/>
                </a:cubicBezTo>
                <a:cubicBezTo>
                  <a:pt x="5639436" y="5389318"/>
                  <a:pt x="5610760" y="5406260"/>
                  <a:pt x="5613130" y="5393622"/>
                </a:cubicBezTo>
                <a:cubicBezTo>
                  <a:pt x="5599247" y="5388102"/>
                  <a:pt x="5601035" y="5404523"/>
                  <a:pt x="5587752" y="5400147"/>
                </a:cubicBezTo>
                <a:cubicBezTo>
                  <a:pt x="5575908" y="5402167"/>
                  <a:pt x="5598814" y="5408442"/>
                  <a:pt x="5586939" y="5413409"/>
                </a:cubicBezTo>
                <a:cubicBezTo>
                  <a:pt x="5571739" y="5417659"/>
                  <a:pt x="5579895" y="5435655"/>
                  <a:pt x="5558140" y="5416576"/>
                </a:cubicBezTo>
                <a:cubicBezTo>
                  <a:pt x="5545125" y="5427439"/>
                  <a:pt x="5537467" y="5418132"/>
                  <a:pt x="5513898" y="5420092"/>
                </a:cubicBezTo>
                <a:lnTo>
                  <a:pt x="5507892" y="5423953"/>
                </a:lnTo>
                <a:lnTo>
                  <a:pt x="5499230" y="5414956"/>
                </a:lnTo>
                <a:cubicBezTo>
                  <a:pt x="5494522" y="5411441"/>
                  <a:pt x="5489041" y="5409502"/>
                  <a:pt x="5482057" y="5411363"/>
                </a:cubicBezTo>
                <a:cubicBezTo>
                  <a:pt x="5441582" y="5440334"/>
                  <a:pt x="5478175" y="5394237"/>
                  <a:pt x="5408816" y="5415847"/>
                </a:cubicBezTo>
                <a:cubicBezTo>
                  <a:pt x="5405733" y="5419916"/>
                  <a:pt x="5396114" y="5418376"/>
                  <a:pt x="5395738" y="5413749"/>
                </a:cubicBezTo>
                <a:cubicBezTo>
                  <a:pt x="5391612" y="5416050"/>
                  <a:pt x="5383259" y="5426773"/>
                  <a:pt x="5380156" y="5419870"/>
                </a:cubicBezTo>
                <a:cubicBezTo>
                  <a:pt x="5368670" y="5421761"/>
                  <a:pt x="5357569" y="5424896"/>
                  <a:pt x="5347114" y="5429171"/>
                </a:cubicBezTo>
                <a:lnTo>
                  <a:pt x="5326101" y="5440792"/>
                </a:lnTo>
                <a:lnTo>
                  <a:pt x="5320104" y="5435870"/>
                </a:lnTo>
                <a:cubicBezTo>
                  <a:pt x="5316154" y="5433548"/>
                  <a:pt x="5311762" y="5432457"/>
                  <a:pt x="5306571" y="5434305"/>
                </a:cubicBezTo>
                <a:cubicBezTo>
                  <a:pt x="5278222" y="5458611"/>
                  <a:pt x="5301967" y="5421751"/>
                  <a:pt x="5250731" y="5442441"/>
                </a:cubicBezTo>
                <a:cubicBezTo>
                  <a:pt x="5248752" y="5445684"/>
                  <a:pt x="5241215" y="5445162"/>
                  <a:pt x="5240489" y="5441726"/>
                </a:cubicBezTo>
                <a:cubicBezTo>
                  <a:pt x="5237534" y="5443716"/>
                  <a:pt x="5232136" y="5452280"/>
                  <a:pt x="5229095" y="5447321"/>
                </a:cubicBezTo>
                <a:cubicBezTo>
                  <a:pt x="5216125" y="5453868"/>
                  <a:pt x="5173861" y="5474823"/>
                  <a:pt x="5162669" y="5481008"/>
                </a:cubicBezTo>
                <a:lnTo>
                  <a:pt x="5161945" y="5484428"/>
                </a:lnTo>
                <a:cubicBezTo>
                  <a:pt x="5158366" y="5485443"/>
                  <a:pt x="5145550" y="5485600"/>
                  <a:pt x="5141192" y="5487094"/>
                </a:cubicBezTo>
                <a:lnTo>
                  <a:pt x="5135796" y="5493398"/>
                </a:lnTo>
                <a:lnTo>
                  <a:pt x="5125146" y="5495481"/>
                </a:lnTo>
                <a:lnTo>
                  <a:pt x="5048259" y="5518646"/>
                </a:lnTo>
                <a:lnTo>
                  <a:pt x="5034800" y="5519818"/>
                </a:lnTo>
                <a:cubicBezTo>
                  <a:pt x="5028813" y="5522097"/>
                  <a:pt x="5024166" y="5526423"/>
                  <a:pt x="5021494" y="5533940"/>
                </a:cubicBezTo>
                <a:cubicBezTo>
                  <a:pt x="5010597" y="5537234"/>
                  <a:pt x="4980226" y="5537766"/>
                  <a:pt x="4969420" y="5539580"/>
                </a:cubicBezTo>
                <a:lnTo>
                  <a:pt x="4951997" y="5540998"/>
                </a:lnTo>
                <a:lnTo>
                  <a:pt x="4944222" y="5542061"/>
                </a:lnTo>
                <a:lnTo>
                  <a:pt x="4945476" y="5548837"/>
                </a:lnTo>
                <a:lnTo>
                  <a:pt x="4924708" y="5553963"/>
                </a:lnTo>
                <a:cubicBezTo>
                  <a:pt x="4918349" y="5557956"/>
                  <a:pt x="4909767" y="5565846"/>
                  <a:pt x="4900123" y="5574141"/>
                </a:cubicBezTo>
                <a:lnTo>
                  <a:pt x="4878805" y="5589711"/>
                </a:lnTo>
                <a:lnTo>
                  <a:pt x="4862889" y="5590274"/>
                </a:lnTo>
                <a:cubicBezTo>
                  <a:pt x="4839384" y="5593189"/>
                  <a:pt x="4802990" y="5598721"/>
                  <a:pt x="4787099" y="5601127"/>
                </a:cubicBezTo>
                <a:cubicBezTo>
                  <a:pt x="4782839" y="5605219"/>
                  <a:pt x="4774855" y="5603876"/>
                  <a:pt x="4767539" y="5604712"/>
                </a:cubicBezTo>
                <a:cubicBezTo>
                  <a:pt x="4760169" y="5608536"/>
                  <a:pt x="4725967" y="5608816"/>
                  <a:pt x="4715397" y="5606905"/>
                </a:cubicBezTo>
                <a:lnTo>
                  <a:pt x="4594975" y="5611694"/>
                </a:lnTo>
                <a:lnTo>
                  <a:pt x="4592519" y="5614677"/>
                </a:lnTo>
                <a:lnTo>
                  <a:pt x="4582609" y="5615529"/>
                </a:lnTo>
                <a:lnTo>
                  <a:pt x="4580200" y="5616290"/>
                </a:lnTo>
                <a:cubicBezTo>
                  <a:pt x="4575607" y="5617756"/>
                  <a:pt x="4571009" y="5619123"/>
                  <a:pt x="4566161" y="5620121"/>
                </a:cubicBezTo>
                <a:cubicBezTo>
                  <a:pt x="4563091" y="5607487"/>
                  <a:pt x="4524419" y="5626532"/>
                  <a:pt x="4530539" y="5615013"/>
                </a:cubicBezTo>
                <a:cubicBezTo>
                  <a:pt x="4503368" y="5618303"/>
                  <a:pt x="4516321" y="5606477"/>
                  <a:pt x="4491359" y="5619658"/>
                </a:cubicBezTo>
                <a:cubicBezTo>
                  <a:pt x="4442184" y="5616385"/>
                  <a:pt x="4416402" y="5629757"/>
                  <a:pt x="4372063" y="5620213"/>
                </a:cubicBezTo>
                <a:cubicBezTo>
                  <a:pt x="4380670" y="5625116"/>
                  <a:pt x="4276183" y="5624626"/>
                  <a:pt x="4261863" y="5623713"/>
                </a:cubicBezTo>
                <a:lnTo>
                  <a:pt x="4213285" y="5622917"/>
                </a:lnTo>
                <a:lnTo>
                  <a:pt x="4173936" y="5622049"/>
                </a:lnTo>
                <a:lnTo>
                  <a:pt x="4175584" y="5630149"/>
                </a:lnTo>
                <a:cubicBezTo>
                  <a:pt x="4164064" y="5629512"/>
                  <a:pt x="4157026" y="5632266"/>
                  <a:pt x="4152035" y="5636676"/>
                </a:cubicBezTo>
                <a:lnTo>
                  <a:pt x="4121051" y="5621835"/>
                </a:lnTo>
                <a:lnTo>
                  <a:pt x="4103457" y="5621974"/>
                </a:lnTo>
                <a:lnTo>
                  <a:pt x="4072592" y="5627101"/>
                </a:lnTo>
                <a:lnTo>
                  <a:pt x="4062311" y="5629472"/>
                </a:lnTo>
                <a:lnTo>
                  <a:pt x="3985093" y="5613011"/>
                </a:lnTo>
                <a:lnTo>
                  <a:pt x="3977564" y="5606406"/>
                </a:lnTo>
                <a:cubicBezTo>
                  <a:pt x="3969488" y="5602339"/>
                  <a:pt x="3957995" y="5600457"/>
                  <a:pt x="3938843" y="5603534"/>
                </a:cubicBezTo>
                <a:lnTo>
                  <a:pt x="3934439" y="5605287"/>
                </a:lnTo>
                <a:lnTo>
                  <a:pt x="3902350" y="5595175"/>
                </a:lnTo>
                <a:cubicBezTo>
                  <a:pt x="3891994" y="5590573"/>
                  <a:pt x="3781184" y="5584781"/>
                  <a:pt x="3773677" y="5577344"/>
                </a:cubicBezTo>
                <a:cubicBezTo>
                  <a:pt x="3652339" y="5595755"/>
                  <a:pt x="3643985" y="5563083"/>
                  <a:pt x="3526259" y="5567985"/>
                </a:cubicBezTo>
                <a:cubicBezTo>
                  <a:pt x="3424299" y="5518200"/>
                  <a:pt x="3359989" y="5548523"/>
                  <a:pt x="3268592" y="5541271"/>
                </a:cubicBezTo>
                <a:cubicBezTo>
                  <a:pt x="3181540" y="5536169"/>
                  <a:pt x="3141233" y="5552279"/>
                  <a:pt x="3024274" y="5551613"/>
                </a:cubicBezTo>
                <a:cubicBezTo>
                  <a:pt x="2900352" y="5540755"/>
                  <a:pt x="2719771" y="5546525"/>
                  <a:pt x="2580376" y="5523020"/>
                </a:cubicBezTo>
                <a:cubicBezTo>
                  <a:pt x="2470852" y="5515454"/>
                  <a:pt x="2470473" y="5521048"/>
                  <a:pt x="2428086" y="5520461"/>
                </a:cubicBezTo>
                <a:cubicBezTo>
                  <a:pt x="2413989" y="5523686"/>
                  <a:pt x="2339546" y="5514256"/>
                  <a:pt x="2326052" y="5519493"/>
                </a:cubicBezTo>
                <a:lnTo>
                  <a:pt x="2318979" y="5522207"/>
                </a:lnTo>
                <a:lnTo>
                  <a:pt x="2290482" y="5523810"/>
                </a:lnTo>
                <a:lnTo>
                  <a:pt x="2282680" y="5535840"/>
                </a:lnTo>
                <a:lnTo>
                  <a:pt x="2187437" y="5546268"/>
                </a:lnTo>
                <a:cubicBezTo>
                  <a:pt x="2124119" y="5516983"/>
                  <a:pt x="2070057" y="5551920"/>
                  <a:pt x="1958211" y="5550992"/>
                </a:cubicBezTo>
                <a:cubicBezTo>
                  <a:pt x="1928571" y="5540876"/>
                  <a:pt x="1810615" y="5516253"/>
                  <a:pt x="1788574" y="5530833"/>
                </a:cubicBezTo>
                <a:lnTo>
                  <a:pt x="1770257" y="5530964"/>
                </a:lnTo>
                <a:lnTo>
                  <a:pt x="1747724" y="5529296"/>
                </a:lnTo>
                <a:cubicBezTo>
                  <a:pt x="1735827" y="5530131"/>
                  <a:pt x="1723469" y="5532445"/>
                  <a:pt x="1712794" y="5535788"/>
                </a:cubicBezTo>
                <a:lnTo>
                  <a:pt x="1693854" y="5545452"/>
                </a:lnTo>
                <a:lnTo>
                  <a:pt x="1687546" y="5544521"/>
                </a:lnTo>
                <a:lnTo>
                  <a:pt x="1687194" y="5541192"/>
                </a:lnTo>
                <a:cubicBezTo>
                  <a:pt x="1674076" y="5529668"/>
                  <a:pt x="1590812" y="5552390"/>
                  <a:pt x="1629583" y="5530061"/>
                </a:cubicBezTo>
                <a:cubicBezTo>
                  <a:pt x="1614917" y="5528827"/>
                  <a:pt x="1590209" y="5483761"/>
                  <a:pt x="1553336" y="5487310"/>
                </a:cubicBezTo>
                <a:cubicBezTo>
                  <a:pt x="1503529" y="5494380"/>
                  <a:pt x="1515531" y="5482303"/>
                  <a:pt x="1465077" y="5478284"/>
                </a:cubicBezTo>
                <a:cubicBezTo>
                  <a:pt x="1449190" y="5452169"/>
                  <a:pt x="1454169" y="5473808"/>
                  <a:pt x="1429630" y="5463320"/>
                </a:cubicBezTo>
                <a:cubicBezTo>
                  <a:pt x="1428096" y="5483162"/>
                  <a:pt x="1402583" y="5444937"/>
                  <a:pt x="1391291" y="5464846"/>
                </a:cubicBezTo>
                <a:cubicBezTo>
                  <a:pt x="1387184" y="5462307"/>
                  <a:pt x="1383559" y="5459219"/>
                  <a:pt x="1380007" y="5455970"/>
                </a:cubicBezTo>
                <a:lnTo>
                  <a:pt x="1378141" y="5454279"/>
                </a:lnTo>
                <a:lnTo>
                  <a:pt x="1368962" y="5451018"/>
                </a:lnTo>
                <a:lnTo>
                  <a:pt x="1368505" y="5445712"/>
                </a:lnTo>
                <a:lnTo>
                  <a:pt x="1356218" y="5437660"/>
                </a:lnTo>
                <a:cubicBezTo>
                  <a:pt x="1351287" y="5435322"/>
                  <a:pt x="1345597" y="5433601"/>
                  <a:pt x="1338733" y="5432883"/>
                </a:cubicBezTo>
                <a:cubicBezTo>
                  <a:pt x="1312513" y="5438143"/>
                  <a:pt x="1286135" y="5407540"/>
                  <a:pt x="1253342" y="5415104"/>
                </a:cubicBezTo>
                <a:cubicBezTo>
                  <a:pt x="1241709" y="5416198"/>
                  <a:pt x="1208290" y="5409258"/>
                  <a:pt x="1203557" y="5401656"/>
                </a:cubicBezTo>
                <a:cubicBezTo>
                  <a:pt x="1196916" y="5398913"/>
                  <a:pt x="1188195" y="5399578"/>
                  <a:pt x="1186689" y="5392134"/>
                </a:cubicBezTo>
                <a:cubicBezTo>
                  <a:pt x="1183431" y="5382893"/>
                  <a:pt x="1155837" y="5390802"/>
                  <a:pt x="1161759" y="5381804"/>
                </a:cubicBezTo>
                <a:cubicBezTo>
                  <a:pt x="1142246" y="5387102"/>
                  <a:pt x="1132828" y="5367240"/>
                  <a:pt x="1119345" y="5360154"/>
                </a:cubicBezTo>
                <a:cubicBezTo>
                  <a:pt x="1111438" y="5363130"/>
                  <a:pt x="1104310" y="5359434"/>
                  <a:pt x="1095256" y="5353950"/>
                </a:cubicBezTo>
                <a:lnTo>
                  <a:pt x="1058773" y="5341289"/>
                </a:lnTo>
                <a:lnTo>
                  <a:pt x="1048153" y="5339154"/>
                </a:lnTo>
                <a:lnTo>
                  <a:pt x="1043881" y="5338518"/>
                </a:lnTo>
                <a:lnTo>
                  <a:pt x="1007373" y="5339007"/>
                </a:lnTo>
                <a:cubicBezTo>
                  <a:pt x="1006839" y="5337479"/>
                  <a:pt x="1006000" y="5335990"/>
                  <a:pt x="1004885" y="5334591"/>
                </a:cubicBezTo>
                <a:lnTo>
                  <a:pt x="994709" y="5328566"/>
                </a:lnTo>
                <a:lnTo>
                  <a:pt x="984399" y="5331183"/>
                </a:lnTo>
                <a:cubicBezTo>
                  <a:pt x="985481" y="5323632"/>
                  <a:pt x="973336" y="5329847"/>
                  <a:pt x="964158" y="5330044"/>
                </a:cubicBezTo>
                <a:lnTo>
                  <a:pt x="958888" y="5328278"/>
                </a:lnTo>
                <a:lnTo>
                  <a:pt x="940162" y="5341965"/>
                </a:lnTo>
                <a:cubicBezTo>
                  <a:pt x="929334" y="5342282"/>
                  <a:pt x="917673" y="5330271"/>
                  <a:pt x="907763" y="5329404"/>
                </a:cubicBezTo>
                <a:lnTo>
                  <a:pt x="872950" y="5324938"/>
                </a:lnTo>
                <a:lnTo>
                  <a:pt x="862283" y="5327617"/>
                </a:lnTo>
                <a:cubicBezTo>
                  <a:pt x="839056" y="5328258"/>
                  <a:pt x="814750" y="5326323"/>
                  <a:pt x="798257" y="5334973"/>
                </a:cubicBezTo>
                <a:cubicBezTo>
                  <a:pt x="791554" y="5335992"/>
                  <a:pt x="784112" y="5327092"/>
                  <a:pt x="778474" y="5326083"/>
                </a:cubicBezTo>
                <a:lnTo>
                  <a:pt x="763422" y="5321440"/>
                </a:lnTo>
                <a:lnTo>
                  <a:pt x="760604" y="5316482"/>
                </a:lnTo>
                <a:lnTo>
                  <a:pt x="750603" y="5315646"/>
                </a:lnTo>
                <a:lnTo>
                  <a:pt x="748101" y="5314492"/>
                </a:lnTo>
                <a:cubicBezTo>
                  <a:pt x="743336" y="5312270"/>
                  <a:pt x="738573" y="5310219"/>
                  <a:pt x="733610" y="5308812"/>
                </a:cubicBezTo>
                <a:cubicBezTo>
                  <a:pt x="732103" y="5330640"/>
                  <a:pt x="691138" y="5300448"/>
                  <a:pt x="698671" y="5319789"/>
                </a:cubicBezTo>
                <a:cubicBezTo>
                  <a:pt x="671131" y="5315859"/>
                  <a:pt x="685526" y="5335298"/>
                  <a:pt x="658974" y="5314289"/>
                </a:cubicBezTo>
                <a:cubicBezTo>
                  <a:pt x="610275" y="5322973"/>
                  <a:pt x="590509" y="5330275"/>
                  <a:pt x="547411" y="5323081"/>
                </a:cubicBezTo>
                <a:cubicBezTo>
                  <a:pt x="507611" y="5321127"/>
                  <a:pt x="457956" y="5301046"/>
                  <a:pt x="420170" y="5302565"/>
                </a:cubicBezTo>
                <a:cubicBezTo>
                  <a:pt x="362940" y="5303601"/>
                  <a:pt x="338545" y="5357010"/>
                  <a:pt x="320690" y="5332193"/>
                </a:cubicBezTo>
                <a:cubicBezTo>
                  <a:pt x="293655" y="5338591"/>
                  <a:pt x="280592" y="5339804"/>
                  <a:pt x="257958" y="5340954"/>
                </a:cubicBezTo>
                <a:lnTo>
                  <a:pt x="184890" y="5339091"/>
                </a:lnTo>
                <a:lnTo>
                  <a:pt x="183331" y="5338348"/>
                </a:lnTo>
                <a:cubicBezTo>
                  <a:pt x="176597" y="5336970"/>
                  <a:pt x="172582" y="5337663"/>
                  <a:pt x="169782" y="5339269"/>
                </a:cubicBezTo>
                <a:lnTo>
                  <a:pt x="167187" y="5341914"/>
                </a:lnTo>
                <a:lnTo>
                  <a:pt x="140235" y="5348128"/>
                </a:lnTo>
                <a:lnTo>
                  <a:pt x="109349" y="5351347"/>
                </a:lnTo>
                <a:lnTo>
                  <a:pt x="108834" y="5350486"/>
                </a:lnTo>
                <a:cubicBezTo>
                  <a:pt x="104774" y="5349326"/>
                  <a:pt x="95228" y="5348561"/>
                  <a:pt x="84990" y="5344389"/>
                </a:cubicBezTo>
                <a:cubicBezTo>
                  <a:pt x="88665" y="5323440"/>
                  <a:pt x="55092" y="5336567"/>
                  <a:pt x="47411" y="5325453"/>
                </a:cubicBezTo>
                <a:cubicBezTo>
                  <a:pt x="38324" y="5327218"/>
                  <a:pt x="28779" y="5328702"/>
                  <a:pt x="18970" y="5329785"/>
                </a:cubicBezTo>
                <a:lnTo>
                  <a:pt x="13158" y="5330156"/>
                </a:lnTo>
                <a:lnTo>
                  <a:pt x="13003" y="5329958"/>
                </a:lnTo>
                <a:cubicBezTo>
                  <a:pt x="11660" y="5329599"/>
                  <a:pt x="9719" y="5329556"/>
                  <a:pt x="6798" y="5329941"/>
                </a:cubicBezTo>
                <a:lnTo>
                  <a:pt x="2557" y="5330836"/>
                </a:lnTo>
                <a:lnTo>
                  <a:pt x="0" y="5330999"/>
                </a:lnTo>
                <a:lnTo>
                  <a:pt x="0" y="609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AC3A952-2574-44E9-9C98-DBC27EE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6287" y="37924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235A79-49F0-DDEA-2EC7-C4410468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603" y="1248355"/>
            <a:ext cx="5226426" cy="429370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Simple naming convention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Defining classes in HTML to be able to write independent CSS blocks which can be reused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No complications with code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Works well with parts of SMACSS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[block]__[element]--[modifier]</a:t>
            </a:r>
          </a:p>
        </p:txBody>
      </p:sp>
    </p:spTree>
    <p:extLst>
      <p:ext uri="{BB962C8B-B14F-4D97-AF65-F5344CB8AC3E}">
        <p14:creationId xmlns:p14="http://schemas.microsoft.com/office/powerpoint/2010/main" val="151242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F6B4F42-90A7-E670-EDE1-E30B059F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94" y="1247676"/>
            <a:ext cx="8554211" cy="43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8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D98D1C-F2EB-49D5-899B-086F7E26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59849" y="-479"/>
            <a:ext cx="9132151" cy="6858478"/>
          </a:xfrm>
          <a:custGeom>
            <a:avLst/>
            <a:gdLst>
              <a:gd name="connsiteX0" fmla="*/ 5955776 w 9132151"/>
              <a:gd name="connsiteY0" fmla="*/ 0 h 6858478"/>
              <a:gd name="connsiteX1" fmla="*/ 5950199 w 9132151"/>
              <a:gd name="connsiteY1" fmla="*/ 0 h 6858478"/>
              <a:gd name="connsiteX2" fmla="*/ 4883971 w 9132151"/>
              <a:gd name="connsiteY2" fmla="*/ 0 h 6858478"/>
              <a:gd name="connsiteX3" fmla="*/ 0 w 9132151"/>
              <a:gd name="connsiteY3" fmla="*/ 0 h 6858478"/>
              <a:gd name="connsiteX4" fmla="*/ 0 w 9132151"/>
              <a:gd name="connsiteY4" fmla="*/ 6857916 h 6858478"/>
              <a:gd name="connsiteX5" fmla="*/ 1707856 w 9132151"/>
              <a:gd name="connsiteY5" fmla="*/ 6857916 h 6858478"/>
              <a:gd name="connsiteX6" fmla="*/ 1707596 w 9132151"/>
              <a:gd name="connsiteY6" fmla="*/ 6858478 h 6858478"/>
              <a:gd name="connsiteX7" fmla="*/ 9132151 w 9132151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2151" h="6858478">
                <a:moveTo>
                  <a:pt x="5955776" y="0"/>
                </a:moveTo>
                <a:lnTo>
                  <a:pt x="5950199" y="0"/>
                </a:lnTo>
                <a:lnTo>
                  <a:pt x="4883971" y="0"/>
                </a:lnTo>
                <a:lnTo>
                  <a:pt x="0" y="0"/>
                </a:lnTo>
                <a:lnTo>
                  <a:pt x="0" y="6857916"/>
                </a:lnTo>
                <a:lnTo>
                  <a:pt x="1707856" y="6857916"/>
                </a:lnTo>
                <a:lnTo>
                  <a:pt x="1707596" y="6858478"/>
                </a:lnTo>
                <a:lnTo>
                  <a:pt x="9132151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4CA2D6-8008-4CEE-8D65-E6BE5477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69312" y="-3325"/>
            <a:ext cx="8722688" cy="6861324"/>
          </a:xfrm>
          <a:custGeom>
            <a:avLst/>
            <a:gdLst>
              <a:gd name="connsiteX0" fmla="*/ 5560897 w 8722688"/>
              <a:gd name="connsiteY0" fmla="*/ 0 h 6861324"/>
              <a:gd name="connsiteX1" fmla="*/ 5555346 w 8722688"/>
              <a:gd name="connsiteY1" fmla="*/ 0 h 6861324"/>
              <a:gd name="connsiteX2" fmla="*/ 4494013 w 8722688"/>
              <a:gd name="connsiteY2" fmla="*/ 0 h 6861324"/>
              <a:gd name="connsiteX3" fmla="*/ 681726 w 8722688"/>
              <a:gd name="connsiteY3" fmla="*/ 0 h 6861324"/>
              <a:gd name="connsiteX4" fmla="*/ 681726 w 8722688"/>
              <a:gd name="connsiteY4" fmla="*/ 479 h 6861324"/>
              <a:gd name="connsiteX5" fmla="*/ 0 w 8722688"/>
              <a:gd name="connsiteY5" fmla="*/ 479 h 6861324"/>
              <a:gd name="connsiteX6" fmla="*/ 0 w 8722688"/>
              <a:gd name="connsiteY6" fmla="*/ 6861324 h 6861324"/>
              <a:gd name="connsiteX7" fmla="*/ 2429574 w 8722688"/>
              <a:gd name="connsiteY7" fmla="*/ 6861324 h 6861324"/>
              <a:gd name="connsiteX8" fmla="*/ 2429574 w 8722688"/>
              <a:gd name="connsiteY8" fmla="*/ 6861323 h 6861324"/>
              <a:gd name="connsiteX9" fmla="*/ 8368134 w 8722688"/>
              <a:gd name="connsiteY9" fmla="*/ 6861323 h 6861324"/>
              <a:gd name="connsiteX10" fmla="*/ 8366822 w 8722688"/>
              <a:gd name="connsiteY10" fmla="*/ 6858478 h 6861324"/>
              <a:gd name="connsiteX11" fmla="*/ 8722688 w 8722688"/>
              <a:gd name="connsiteY11" fmla="*/ 6858478 h 6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2688" h="6861324">
                <a:moveTo>
                  <a:pt x="5560897" y="0"/>
                </a:moveTo>
                <a:lnTo>
                  <a:pt x="5555346" y="0"/>
                </a:lnTo>
                <a:lnTo>
                  <a:pt x="4494013" y="0"/>
                </a:lnTo>
                <a:lnTo>
                  <a:pt x="681726" y="0"/>
                </a:lnTo>
                <a:lnTo>
                  <a:pt x="681726" y="479"/>
                </a:lnTo>
                <a:lnTo>
                  <a:pt x="0" y="479"/>
                </a:lnTo>
                <a:lnTo>
                  <a:pt x="0" y="6861324"/>
                </a:lnTo>
                <a:lnTo>
                  <a:pt x="2429574" y="6861324"/>
                </a:lnTo>
                <a:lnTo>
                  <a:pt x="2429574" y="6861323"/>
                </a:lnTo>
                <a:lnTo>
                  <a:pt x="8368134" y="6861323"/>
                </a:lnTo>
                <a:lnTo>
                  <a:pt x="8366822" y="6858478"/>
                </a:lnTo>
                <a:lnTo>
                  <a:pt x="8722688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AFAAA3-1175-D978-124A-B39387A2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86" y="-44582"/>
            <a:ext cx="4187952" cy="2995171"/>
          </a:xfrm>
        </p:spPr>
        <p:txBody>
          <a:bodyPr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CSS Architecture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6B5A88-53F8-301E-E26F-038701C43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631" y="636310"/>
            <a:ext cx="5232400" cy="57927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Which Architecture should you use?</a:t>
            </a:r>
          </a:p>
          <a:p>
            <a:pPr marL="0" indent="0">
              <a:buNone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Really does not matter. Use the one you are the most comfortable with, the one the team prefers working with. </a:t>
            </a:r>
          </a:p>
          <a:p>
            <a:pPr marL="0" indent="0">
              <a:buNone/>
            </a:pPr>
            <a:endParaRPr lang="en-GB" sz="24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Highly recommended to include it in the </a:t>
            </a:r>
            <a:r>
              <a:rPr lang="en-GB" sz="2400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documentation</a:t>
            </a: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of the project. This gives newcomers the opportunity to catch up easily and quickly. 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82185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5CDE6B-80F7-D544-5482-BA31B63B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GB" sz="5400">
                <a:solidFill>
                  <a:schemeClr val="bg1">
                    <a:lumMod val="95000"/>
                    <a:lumOff val="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Nutshell Examples </a:t>
            </a:r>
          </a:p>
        </p:txBody>
      </p:sp>
    </p:spTree>
    <p:extLst>
      <p:ext uri="{BB962C8B-B14F-4D97-AF65-F5344CB8AC3E}">
        <p14:creationId xmlns:p14="http://schemas.microsoft.com/office/powerpoint/2010/main" val="5257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24151-816B-740B-15EC-D9BAE7B7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Travel Bucket List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393C3FF-270C-556F-6B2A-03AE36E06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63787" y="2127535"/>
            <a:ext cx="4584734" cy="41835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2A2052-047C-A950-DF82-CEE645DDB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8881" y="2127535"/>
            <a:ext cx="5160400" cy="39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A19B4-4AA7-7339-6C1C-9E927443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Apply and Change Colours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1F0918-9A93-52B0-079F-B9D3F748DD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42" y="2079614"/>
            <a:ext cx="6064660" cy="2698772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1E362-B64E-B568-DCD6-6602B182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595564"/>
            <a:ext cx="3667036" cy="38481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Element Selector: h1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Property: color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Value: green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GB" sz="3400" dirty="0">
              <a:solidFill>
                <a:schemeClr val="bg1"/>
              </a:solidFill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Element Selector: html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Property: background-color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3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Value: antiquewhite</a:t>
            </a:r>
            <a:endParaRPr lang="en-GB" sz="20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755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1A94D-08A1-3D56-149A-B410AF1C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55" y="428466"/>
            <a:ext cx="3667039" cy="135632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Colours in CSS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DCC6BA-7AB5-3643-A795-BFA4B198AC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19" y="1653903"/>
            <a:ext cx="6198751" cy="3550194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9CC985-33E5-0290-5B58-A267A535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1745674"/>
            <a:ext cx="3667036" cy="48551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Human-readable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RGB/RGBA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(red, green, blue, alpha channel)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0-255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Red: rgba(255, 0, 0, 0)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Hexadecimals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# followed by six hex numbers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0-1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a-f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White: #ffffff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19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Black: #000000</a:t>
            </a:r>
          </a:p>
        </p:txBody>
      </p:sp>
    </p:spTree>
    <p:extLst>
      <p:ext uri="{BB962C8B-B14F-4D97-AF65-F5344CB8AC3E}">
        <p14:creationId xmlns:p14="http://schemas.microsoft.com/office/powerpoint/2010/main" val="41178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07B44DF-C072-81B2-5FBA-E2BFEE58E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57" y="914400"/>
            <a:ext cx="5044486" cy="4968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24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CC207D10-D28A-4E84-940A-15770F8C8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592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0B9ED6-EA2A-9522-E494-725D644B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Topics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60A9D4A-17C0-6B3C-6F17-8B6A62CF00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48" y="2516777"/>
            <a:ext cx="5015484" cy="366018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0" name="Inhaltsplatzhalter 2">
            <a:extLst>
              <a:ext uri="{FF2B5EF4-FFF2-40B4-BE49-F238E27FC236}">
                <a16:creationId xmlns:a16="http://schemas.microsoft.com/office/drawing/2014/main" id="{075ECC0F-2B11-B11B-ADD5-A4568B8B6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007814"/>
              </p:ext>
            </p:extLst>
          </p:nvPr>
        </p:nvGraphicFramePr>
        <p:xfrm>
          <a:off x="6338316" y="2516777"/>
          <a:ext cx="5015484" cy="366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97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238EC-FD9F-187B-2A42-0E55113E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471238"/>
            <a:ext cx="3667039" cy="167660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Style a Document Using Common Text Properties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4D1485-46A1-BA2E-9118-06BDFAB54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42" y="2147841"/>
            <a:ext cx="6064660" cy="2562318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219915-679D-C3D8-3913-9A2FBCDC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233612"/>
            <a:ext cx="3667036" cy="44338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text-align</a:t>
            </a:r>
            <a:r>
              <a:rPr lang="en-GB" sz="1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horizontal alignment of a content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font-weight</a:t>
            </a:r>
            <a:r>
              <a:rPr lang="en-GB" sz="1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weight/ boldness of a text element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font-size</a:t>
            </a:r>
            <a:r>
              <a:rPr lang="en-GB" sz="1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size of font, does not affect thickness of characters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letter-spacing</a:t>
            </a:r>
            <a:r>
              <a:rPr lang="en-GB" sz="1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space between characters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line-height</a:t>
            </a:r>
            <a:r>
              <a:rPr lang="en-GB" sz="1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distance between lines, here: height of line boxes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line-decoration</a:t>
            </a:r>
            <a:r>
              <a:rPr lang="en-GB" sz="1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appearance of decorative lines on text</a:t>
            </a:r>
          </a:p>
        </p:txBody>
      </p:sp>
    </p:spTree>
    <p:extLst>
      <p:ext uri="{BB962C8B-B14F-4D97-AF65-F5344CB8AC3E}">
        <p14:creationId xmlns:p14="http://schemas.microsoft.com/office/powerpoint/2010/main" val="177740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E4029D-BA3A-2237-F9D4-B8DE55D8BB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8" y="1103970"/>
            <a:ext cx="5294713" cy="4650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CC567FF-2DBE-E429-9CCC-0C5DCA03F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817" y="844795"/>
            <a:ext cx="5294715" cy="51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6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1A7FF-78CF-93CC-420C-69DCBA2A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GB" sz="41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Change the Font Style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537E5-632D-EAB8-E195-B0B94846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Styles depend on the ones build into browser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font-family</a:t>
            </a:r>
            <a:r>
              <a:rPr lang="en-GB" sz="2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the font style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Font stack: acts as a back-up if browser can’t display a font</a:t>
            </a:r>
          </a:p>
          <a:p>
            <a:endParaRPr lang="en-GB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5E5B54-CD30-2A7E-3624-BFD4511C3E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2878114"/>
            <a:ext cx="6019331" cy="10985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502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171D5FE-A568-D840-D1E6-57A7792D79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66" y="1173415"/>
            <a:ext cx="6427668" cy="4435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762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30EBAE-3807-DFB5-0FF1-E4228EB8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Box Model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A6971C-BF6E-F9F0-AF47-E0EAAF33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7"/>
            <a:ext cx="4024191" cy="3832059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Each element is presented as a box by browser’s rendering engine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Content area: displays content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Padding: creates space around content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Border: runs around element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Margin: separates element from its neighbour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80C809-0420-D630-4D20-62CB8CF2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1133"/>
            <a:ext cx="4682323" cy="46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6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C7572-3351-740F-B1E0-7B105733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Use Box Model Properties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9FA93-925A-6D41-A9E4-98484ACF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407501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Attribute selector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border-box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any padding and border will be regarded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margin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to increase the distance between elements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border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to set width, colour and style of the border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padding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not necessarily needed for this example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outline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none will stop it from changing when selected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border-radius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to round off boxes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3ADE3A-7176-EFCF-5C32-C76628BF57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709" y="862602"/>
            <a:ext cx="4475531" cy="51295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3574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1D5FE-A568-D840-D1E6-57A7792D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3119" y="1657060"/>
            <a:ext cx="6645761" cy="1203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B2BA22-F27D-FA2F-5DC7-19E7AE14E2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596" y="3935900"/>
            <a:ext cx="6645760" cy="1125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92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70C43-586F-F825-A2BB-2E84BB17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457072"/>
            <a:ext cx="3505495" cy="20598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Create a Hover Effect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BEC3C2-8B64-AF69-C54F-A8166BA8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666625"/>
            <a:ext cx="3505494" cy="36357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Pseudo-classes: act like a class, specify a certain state of an element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State when hovering on element: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Background colour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Cursor changes to hand pointer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64EB298-9D6E-BD93-151A-471EF84DE0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2516953"/>
            <a:ext cx="6019331" cy="18208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2360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0A40-B043-36F5-55D5-E3C62E10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GB" sz="37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stick an element to one position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7EA9D1-590E-8C84-3503-FAE72476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Different values to position an element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Here: </a:t>
            </a: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sticky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Sticks element to bottom of the page, making it overlap with others when scrolling up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EECC724-B44D-CEEF-CA06-469BE96026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2306277"/>
            <a:ext cx="6019331" cy="2242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80535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24151-816B-740B-15EC-D9BAE7B7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Advent Calendar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393C3FF-270C-556F-6B2A-03AE36E06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934" y="2051291"/>
            <a:ext cx="4582385" cy="44270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2A2052-047C-A950-DF82-CEE645DDB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81" y="2127535"/>
            <a:ext cx="5533319" cy="39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3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AC0267-6BB9-BB96-B022-FAAF26C8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988198" cy="370313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accent1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What is CSS?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>
                <a:solidFill>
                  <a:srgbClr val="00000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CSS is a stylesheet language that specifies how a document is visually presented to users. – style, layout, etc. </a:t>
            </a:r>
          </a:p>
          <a:p>
            <a:pPr marL="0" indent="0">
              <a:buNone/>
            </a:pPr>
            <a:endParaRPr lang="en-GB" sz="2200" dirty="0">
              <a:latin typeface="Cascadia Mono SemiLight" panose="020B0609020000020004" pitchFamily="49" charset="0"/>
              <a:ea typeface="Cascadia Mono SemiLight" panose="020B0609020000020004" pitchFamily="49" charset="0"/>
              <a:cs typeface="Cascadia Mono SemiLight" panose="020B0609020000020004" pitchFamily="49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accent1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What does CSS stand for?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accent1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C</a:t>
            </a:r>
            <a:r>
              <a:rPr lang="en-GB" sz="2200" dirty="0">
                <a:solidFill>
                  <a:srgbClr val="00000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ascading</a:t>
            </a:r>
            <a:r>
              <a:rPr lang="en-GB" sz="2200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 </a:t>
            </a:r>
            <a:r>
              <a:rPr lang="en-GB" sz="2200" b="1" dirty="0">
                <a:solidFill>
                  <a:schemeClr val="accent1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S</a:t>
            </a:r>
            <a:r>
              <a:rPr lang="en-GB" sz="2200" dirty="0">
                <a:solidFill>
                  <a:srgbClr val="00000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tyle</a:t>
            </a:r>
            <a:r>
              <a:rPr lang="en-GB" sz="2200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 </a:t>
            </a:r>
            <a:r>
              <a:rPr lang="en-GB" sz="2200" b="1" dirty="0">
                <a:solidFill>
                  <a:schemeClr val="accent1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S</a:t>
            </a:r>
            <a:r>
              <a:rPr lang="en-GB" sz="2200" dirty="0">
                <a:solidFill>
                  <a:srgbClr val="000000"/>
                </a:solidFill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heets</a:t>
            </a:r>
            <a:r>
              <a:rPr lang="en-GB" sz="2200" dirty="0">
                <a:latin typeface="Cascadia Mono SemiLight" panose="020B0609020000020004" pitchFamily="49" charset="0"/>
                <a:ea typeface="Cascadia Mono SemiLight" panose="020B0609020000020004" pitchFamily="49" charset="0"/>
                <a:cs typeface="Cascadia Mono SemiLight" panose="020B0609020000020004" pitchFamily="49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371BFC-F752-2811-92E6-51B23AE2B2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031" y="640080"/>
            <a:ext cx="5810250" cy="557784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89ADAA9-930B-0F17-6657-51946131B681}"/>
              </a:ext>
            </a:extLst>
          </p:cNvPr>
          <p:cNvSpPr txBox="1"/>
          <p:nvPr/>
        </p:nvSpPr>
        <p:spPr>
          <a:xfrm>
            <a:off x="791852" y="640080"/>
            <a:ext cx="29977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chemeClr val="accent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CSS</a:t>
            </a:r>
            <a:endParaRPr lang="en-GB" dirty="0">
              <a:solidFill>
                <a:schemeClr val="accent1"/>
              </a:solidFill>
              <a:latin typeface="Cascadia Code SemiBold" panose="020B0609020000020004" pitchFamily="49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66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D87D9-989C-DA92-C806-D765D3E9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55" y="462578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en-GB" sz="37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Create a Layout Using Flexbox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C2630E-B8D6-55AA-4A2A-468CCDDC0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458016" y="804665"/>
            <a:ext cx="4636911" cy="5248670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E1A73E-2E57-46D7-A40A-CAA96D25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224089"/>
            <a:ext cx="3667036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Display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Containers are set to flex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Flex-direction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specifies direction of main axis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Justify-content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specifies how items are distributed along main axis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Align-items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distributes space between items along cross axis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align-self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sets the behaviour of one element inside a container </a:t>
            </a:r>
          </a:p>
        </p:txBody>
      </p:sp>
    </p:spTree>
    <p:extLst>
      <p:ext uri="{BB962C8B-B14F-4D97-AF65-F5344CB8AC3E}">
        <p14:creationId xmlns:p14="http://schemas.microsoft.com/office/powerpoint/2010/main" val="3503287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1D5FE-A568-D840-D1E6-57A7792D79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008" y="1372927"/>
            <a:ext cx="5587983" cy="4112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552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34195-6FA3-7472-5D0F-12FFB907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Create a Transition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7F51D0-37D9-DAAD-DFDD-5A33B1EE54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37" y="844188"/>
            <a:ext cx="5248670" cy="5169623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F75821-C313-FE29-6C63-EDFCF4D4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Change the state of an element by specifying transition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Pseudo-classes are used to set the “new”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transition: 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property, duration, timing function, delay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transform</a:t>
            </a:r>
            <a:r>
              <a:rPr lang="en-GB" sz="18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gives you the ability to rotate a transformable element</a:t>
            </a:r>
          </a:p>
        </p:txBody>
      </p:sp>
    </p:spTree>
    <p:extLst>
      <p:ext uri="{BB962C8B-B14F-4D97-AF65-F5344CB8AC3E}">
        <p14:creationId xmlns:p14="http://schemas.microsoft.com/office/powerpoint/2010/main" val="19161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285E3-B178-C988-352E-9755A5D9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How to Make Design Responsive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B5E9B9-A63C-3D1B-5ADC-F7D3FAF155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42" y="1389758"/>
            <a:ext cx="6064660" cy="4078483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39A431-AF81-3A5F-D89E-07D61A24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Media Queries: used to target media features, make web page more responsive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At-rule: </a:t>
            </a: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@media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only screen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keeps older browsers from applying styles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Conditions</a:t>
            </a:r>
            <a:r>
              <a:rPr lang="en-GB" sz="20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must be true for styles to be applied </a:t>
            </a:r>
          </a:p>
        </p:txBody>
      </p:sp>
    </p:spTree>
    <p:extLst>
      <p:ext uri="{BB962C8B-B14F-4D97-AF65-F5344CB8AC3E}">
        <p14:creationId xmlns:p14="http://schemas.microsoft.com/office/powerpoint/2010/main" val="1138226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F247D9-099D-48A7-A405-DD9A500F6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GB" sz="5400"/>
              <a:t>Outlook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1F01A6-2DC2-FA76-72A4-321492473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6814" y="1135758"/>
            <a:ext cx="4600374" cy="4586483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8D9BC2-F905-8DBE-FE22-66D8FA82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GB" sz="2200" dirty="0"/>
              <a:t>Adding scripting language </a:t>
            </a:r>
          </a:p>
          <a:p>
            <a:pPr lvl="1"/>
            <a:r>
              <a:rPr lang="en-GB" sz="2200" dirty="0"/>
              <a:t>Making pages dynamic </a:t>
            </a:r>
          </a:p>
          <a:p>
            <a:pPr lvl="1"/>
            <a:r>
              <a:rPr lang="en-GB" sz="2200" dirty="0"/>
              <a:t>JavaScript</a:t>
            </a:r>
          </a:p>
          <a:p>
            <a:r>
              <a:rPr lang="en-GB" sz="2200" dirty="0"/>
              <a:t>Working with frameworks</a:t>
            </a:r>
          </a:p>
          <a:p>
            <a:pPr lvl="1"/>
            <a:r>
              <a:rPr lang="en-GB" sz="2200" dirty="0"/>
              <a:t>Bootstrap </a:t>
            </a:r>
          </a:p>
          <a:p>
            <a:r>
              <a:rPr lang="en-GB" sz="2200" dirty="0"/>
              <a:t>Web Accessibility </a:t>
            </a:r>
          </a:p>
          <a:p>
            <a:pPr lvl="1"/>
            <a:r>
              <a:rPr lang="en-GB" sz="2200" dirty="0"/>
              <a:t>ARIA </a:t>
            </a:r>
          </a:p>
          <a:p>
            <a:pPr lvl="1"/>
            <a:r>
              <a:rPr lang="en-GB" sz="2200" dirty="0"/>
              <a:t>Automatic.CSS</a:t>
            </a:r>
          </a:p>
        </p:txBody>
      </p:sp>
    </p:spTree>
    <p:extLst>
      <p:ext uri="{BB962C8B-B14F-4D97-AF65-F5344CB8AC3E}">
        <p14:creationId xmlns:p14="http://schemas.microsoft.com/office/powerpoint/2010/main" val="786533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drinnen, Schreibtisch, Tisch enthält.&#10;&#10;Automatisch generierte Beschreibung">
            <a:extLst>
              <a:ext uri="{FF2B5EF4-FFF2-40B4-BE49-F238E27FC236}">
                <a16:creationId xmlns:a16="http://schemas.microsoft.com/office/drawing/2014/main" id="{5BD6A8C0-6BFB-838F-CDCC-DAE9649B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C298DA-DF16-F3E2-657B-E652CD70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The End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916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EFA607-1841-F5A6-D81A-F747C5ED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Image Sources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229C7D-5B4B-117E-F87B-CFCB9963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Title Page: 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  <a:hlinkClick r:id="rId2"/>
              </a:rPr>
              <a:t>https://cdn.windowsreport.com/wp-content/uploads/2020/11/10-Best-desktops-for-programming-and-coding.jpg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Topics: 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  <a:hlinkClick r:id="rId3"/>
              </a:rPr>
              <a:t>https://www.levelaccess.com/wp-content/uploads/2011/06/css.jpg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 </a:t>
            </a:r>
          </a:p>
          <a:p>
            <a:pPr marL="0" indent="0">
              <a:buNone/>
            </a:pP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CSS: 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  <a:hlinkClick r:id="rId4"/>
              </a:rPr>
              <a:t>https://scaler.com/topics/images/html-and-css-meme.webp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The Box Model: </a:t>
            </a:r>
            <a:r>
              <a:rPr lang="en-GB" sz="2000" dirty="0">
                <a:effectLst/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  <a:hlinkClick r:id="rId5"/>
              </a:rPr>
              <a:t>https://static.javatpoint.com/csspages/images/css-box-model.png</a:t>
            </a:r>
            <a:r>
              <a:rPr lang="en-GB" sz="2000" dirty="0">
                <a:effectLst/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</a:t>
            </a:r>
            <a:endParaRPr lang="en-GB" sz="2000" dirty="0">
              <a:latin typeface="Cascadia Code SemiLight" panose="020B0609020000020004" pitchFamily="49" charset="0"/>
              <a:ea typeface="Cascadia Code SemiLight" panose="020B0609020000020004" pitchFamily="49" charset="0"/>
              <a:cs typeface="Cascadia Code SemiLight" panose="020B06090200000200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Outlook: 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  <a:hlinkClick r:id="rId6"/>
              </a:rPr>
              <a:t>https://external-preview.redd.it/XKWf2weCD6EGL6HzI28kQXX7SAv7OT3kLOWQh9AMsZA.jpg?auto=webp&amp;s=e9e270390d2e9d40454422e8938e15d43fcdbee9</a:t>
            </a:r>
            <a:r>
              <a:rPr lang="en-GB" sz="20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12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015A89-FB27-B794-F6B0-1BA67091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History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54002-159D-81C7-848E-683E551E3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Invented by </a:t>
            </a:r>
            <a:r>
              <a:rPr lang="en-GB" sz="24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Hakon</a:t>
            </a: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</a:t>
            </a:r>
            <a:r>
              <a:rPr lang="en-GB" sz="2400" dirty="0" err="1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Wium</a:t>
            </a: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 Lie in 1990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First released in 1996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Standardized by W3C – control and develop new features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CSS4 ??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257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D9BB5-FD53-8B9F-FA0F-504F1E82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Syntax</a:t>
            </a:r>
            <a:r>
              <a:rPr lang="en-GB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60915C-C68F-F721-511C-7DA9BC33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961" y="1690688"/>
            <a:ext cx="9488077" cy="4351338"/>
          </a:xfrm>
          <a:solidFill>
            <a:schemeClr val="tx1"/>
          </a:solidFill>
          <a:ln w="38100">
            <a:solidFill>
              <a:schemeClr val="lt1">
                <a:hueOff val="0"/>
                <a:satOff val="0"/>
                <a:lumOff val="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464511"/>
                      <a:gd name="connsiteY0" fmla="*/ 0 h 4351338"/>
                      <a:gd name="connsiteX1" fmla="*/ 9464511 w 9464511"/>
                      <a:gd name="connsiteY1" fmla="*/ 0 h 4351338"/>
                      <a:gd name="connsiteX2" fmla="*/ 9464511 w 9464511"/>
                      <a:gd name="connsiteY2" fmla="*/ 4351338 h 4351338"/>
                      <a:gd name="connsiteX3" fmla="*/ 0 w 9464511"/>
                      <a:gd name="connsiteY3" fmla="*/ 4351338 h 4351338"/>
                      <a:gd name="connsiteX4" fmla="*/ 0 w 9464511"/>
                      <a:gd name="connsiteY4" fmla="*/ 0 h 4351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64511" h="4351338" fill="none" extrusionOk="0">
                        <a:moveTo>
                          <a:pt x="0" y="0"/>
                        </a:moveTo>
                        <a:cubicBezTo>
                          <a:pt x="1099664" y="-49533"/>
                          <a:pt x="6778424" y="-14809"/>
                          <a:pt x="9464511" y="0"/>
                        </a:cubicBezTo>
                        <a:cubicBezTo>
                          <a:pt x="9552150" y="1193899"/>
                          <a:pt x="9391832" y="2912271"/>
                          <a:pt x="9464511" y="4351338"/>
                        </a:cubicBezTo>
                        <a:cubicBezTo>
                          <a:pt x="5924930" y="4303107"/>
                          <a:pt x="4110802" y="4435793"/>
                          <a:pt x="0" y="4351338"/>
                        </a:cubicBezTo>
                        <a:cubicBezTo>
                          <a:pt x="-38581" y="3871614"/>
                          <a:pt x="63341" y="1879497"/>
                          <a:pt x="0" y="0"/>
                        </a:cubicBezTo>
                        <a:close/>
                      </a:path>
                      <a:path w="9464511" h="4351338" stroke="0" extrusionOk="0">
                        <a:moveTo>
                          <a:pt x="0" y="0"/>
                        </a:moveTo>
                        <a:cubicBezTo>
                          <a:pt x="994153" y="118645"/>
                          <a:pt x="7137337" y="116012"/>
                          <a:pt x="9464511" y="0"/>
                        </a:cubicBezTo>
                        <a:cubicBezTo>
                          <a:pt x="9331629" y="807182"/>
                          <a:pt x="9549462" y="2193140"/>
                          <a:pt x="9464511" y="4351338"/>
                        </a:cubicBezTo>
                        <a:cubicBezTo>
                          <a:pt x="8150529" y="4485938"/>
                          <a:pt x="1853473" y="4194142"/>
                          <a:pt x="0" y="4351338"/>
                        </a:cubicBezTo>
                        <a:cubicBezTo>
                          <a:pt x="-20187" y="2435032"/>
                          <a:pt x="-152480" y="13526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/>
          <a:p>
            <a:pPr marL="540000" indent="0">
              <a:buNone/>
            </a:pPr>
            <a:r>
              <a:rPr lang="en-GB" sz="6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selector {</a:t>
            </a:r>
          </a:p>
          <a:p>
            <a:pPr marL="540000" indent="0">
              <a:buNone/>
            </a:pPr>
            <a:r>
              <a:rPr lang="en-GB" sz="6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	</a:t>
            </a:r>
            <a:r>
              <a:rPr lang="en-GB" sz="6600" dirty="0">
                <a:solidFill>
                  <a:schemeClr val="accent6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property</a:t>
            </a:r>
            <a:r>
              <a:rPr lang="en-GB" sz="6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: </a:t>
            </a:r>
            <a:r>
              <a:rPr lang="en-GB" sz="6600" dirty="0">
                <a:solidFill>
                  <a:schemeClr val="bg2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value</a:t>
            </a:r>
            <a:r>
              <a:rPr lang="en-GB" sz="6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;</a:t>
            </a:r>
          </a:p>
          <a:p>
            <a:pPr marL="540000" indent="0">
              <a:buNone/>
            </a:pPr>
            <a:r>
              <a:rPr lang="en-GB" sz="6600" dirty="0">
                <a:solidFill>
                  <a:schemeClr val="bg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54974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EDE522-7624-2A9F-D2B6-90C64A19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How are styles implemented?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C95787-E3AA-6A1E-FBFD-1DDBD32E1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There are three methods to implement styles in a document. 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DFF0E-7EFB-5AD7-D942-041D55BC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Inline styles </a:t>
            </a:r>
          </a:p>
        </p:txBody>
      </p:sp>
      <p:sp>
        <p:nvSpPr>
          <p:cNvPr id="9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1820EC-3E03-65C2-E65C-A2796E5F1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Bad practice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Hard to make changes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Only really useful when specifying a unique style to only one single element. 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DF5DA9-51CF-AA42-61BE-7CCEF2B314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344" y="1573625"/>
            <a:ext cx="6903720" cy="3710749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03635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797BE1-C6B0-A4A3-763B-2D2225FF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Embedded Styles</a:t>
            </a:r>
          </a:p>
        </p:txBody>
      </p:sp>
      <p:sp>
        <p:nvSpPr>
          <p:cNvPr id="6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7395E-93A8-47C3-2EAB-73BFFC58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Also not recommended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Makes it impossible to share styles</a:t>
            </a:r>
          </a:p>
          <a:p>
            <a:pPr marL="0" indent="0">
              <a:buNone/>
            </a:pPr>
            <a:endParaRPr lang="en-GB" sz="220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00EB15-299C-CB82-7067-FACB6BF66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54296" y="909141"/>
            <a:ext cx="6903720" cy="5039717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1963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797BE1-C6B0-A4A3-763B-2D2225FF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3818819" cy="1806670"/>
          </a:xfrm>
        </p:spPr>
        <p:txBody>
          <a:bodyPr anchor="b">
            <a:noAutofit/>
          </a:bodyPr>
          <a:lstStyle/>
          <a:p>
            <a:r>
              <a:rPr lang="en-GB" dirty="0"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External Stylesheets</a:t>
            </a:r>
          </a:p>
        </p:txBody>
      </p:sp>
      <p:sp>
        <p:nvSpPr>
          <p:cNvPr id="6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67395E-93A8-47C3-2EAB-73BFFC58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Best practice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Great reusability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Can use it to style multiple pages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Can link several stylesheets to one document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scadia Code SemiLight" panose="020B0609020000020004" pitchFamily="49" charset="0"/>
                <a:ea typeface="Cascadia Code SemiLight" panose="020B0609020000020004" pitchFamily="49" charset="0"/>
                <a:cs typeface="Cascadia Code SemiLight" panose="020B0609020000020004" pitchFamily="49" charset="0"/>
              </a:rPr>
              <a:t>@import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00EB15-299C-CB82-7067-FACB6BF66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587" y="909141"/>
            <a:ext cx="6649137" cy="5039717"/>
          </a:xfrm>
          <a:prstGeom prst="rect">
            <a:avLst/>
          </a:prstGeom>
          <a:ln w="762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5544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283D3B"/>
      </a:dk1>
      <a:lt1>
        <a:sysClr val="window" lastClr="FFFFFF"/>
      </a:lt1>
      <a:dk2>
        <a:srgbClr val="772E25"/>
      </a:dk2>
      <a:lt2>
        <a:srgbClr val="EDDDD4"/>
      </a:lt2>
      <a:accent1>
        <a:srgbClr val="21585A"/>
      </a:accent1>
      <a:accent2>
        <a:srgbClr val="197278"/>
      </a:accent2>
      <a:accent3>
        <a:srgbClr val="83A8A6"/>
      </a:accent3>
      <a:accent4>
        <a:srgbClr val="9E3A2E"/>
      </a:accent4>
      <a:accent5>
        <a:srgbClr val="C44536"/>
      </a:accent5>
      <a:accent6>
        <a:srgbClr val="D99185"/>
      </a:accent6>
      <a:hlink>
        <a:srgbClr val="94B6D2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Breitbild</PresentationFormat>
  <Paragraphs>157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Cascadia Code</vt:lpstr>
      <vt:lpstr>Cascadia Code SemiBold</vt:lpstr>
      <vt:lpstr>Cascadia Code SemiLight</vt:lpstr>
      <vt:lpstr>Cascadia Mono SemiLight</vt:lpstr>
      <vt:lpstr>Wingdings</vt:lpstr>
      <vt:lpstr>Office</vt:lpstr>
      <vt:lpstr>CSS: Concepts, Architecture, Nutshell Examples, Outlook </vt:lpstr>
      <vt:lpstr>Topics</vt:lpstr>
      <vt:lpstr>PowerPoint-Präsentation</vt:lpstr>
      <vt:lpstr>History</vt:lpstr>
      <vt:lpstr>Syntax </vt:lpstr>
      <vt:lpstr>How are styles implemented? </vt:lpstr>
      <vt:lpstr>Inline styles </vt:lpstr>
      <vt:lpstr>Embedded Styles</vt:lpstr>
      <vt:lpstr>External Stylesheets</vt:lpstr>
      <vt:lpstr>CSS Architecture  </vt:lpstr>
      <vt:lpstr>SMACSS - Scalable and Modular CSS</vt:lpstr>
      <vt:lpstr>BEM –  Block Element Modifier</vt:lpstr>
      <vt:lpstr>PowerPoint-Präsentation</vt:lpstr>
      <vt:lpstr>CSS Architecture  </vt:lpstr>
      <vt:lpstr>Nutshell Examples </vt:lpstr>
      <vt:lpstr>Travel Bucket List</vt:lpstr>
      <vt:lpstr>How to Apply and Change Colours</vt:lpstr>
      <vt:lpstr>Colours in CSS</vt:lpstr>
      <vt:lpstr>PowerPoint-Präsentation</vt:lpstr>
      <vt:lpstr>How to Style a Document Using Common Text Properties</vt:lpstr>
      <vt:lpstr>PowerPoint-Präsentation</vt:lpstr>
      <vt:lpstr>How to Change the Font Style </vt:lpstr>
      <vt:lpstr>PowerPoint-Präsentation</vt:lpstr>
      <vt:lpstr>The Box Model </vt:lpstr>
      <vt:lpstr>How to Use Box Model Properties </vt:lpstr>
      <vt:lpstr>PowerPoint-Präsentation</vt:lpstr>
      <vt:lpstr>How to Create a Hover Effect </vt:lpstr>
      <vt:lpstr>How to stick an element to one position</vt:lpstr>
      <vt:lpstr>Advent Calendar</vt:lpstr>
      <vt:lpstr>How to Create a Layout Using Flexbox</vt:lpstr>
      <vt:lpstr>PowerPoint-Präsentation</vt:lpstr>
      <vt:lpstr>How to Create a Transition</vt:lpstr>
      <vt:lpstr>How to Make Design Responsive </vt:lpstr>
      <vt:lpstr>Outlook</vt:lpstr>
      <vt:lpstr>The End</vt:lpstr>
      <vt:lpstr>Image 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CSS: Concepts, Architecture, Nutshell Examples, Outlook </dc:title>
  <dc:creator>Wustinger, Marina</dc:creator>
  <cp:lastModifiedBy>Wustinger, Marina</cp:lastModifiedBy>
  <cp:revision>9</cp:revision>
  <dcterms:created xsi:type="dcterms:W3CDTF">2022-12-14T21:59:18Z</dcterms:created>
  <dcterms:modified xsi:type="dcterms:W3CDTF">2022-12-15T14:25:01Z</dcterms:modified>
</cp:coreProperties>
</file>