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51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E95D80-49F1-3FAE-659C-5570CD1DE6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17DE950-8B94-9E62-719A-B6B638ECC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FBEDC3C-B1A5-E00B-980D-BE96BBF74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97D4C3-8467-1704-9F77-A8DA1A253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6C4AF4B-E4DE-6FEB-9964-2607D8C17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1725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816490-07D9-585A-FE09-15C9F0A46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C2E1CC8-1F02-DC9C-CE42-03C870339C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A6C130-54AF-A700-DE79-0CB1699FE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61754B1-2B11-801D-E90E-B194AB744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F31C5D-B2D1-A832-88A1-698210F92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01202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D6FD9D7-291F-167E-AB1E-32CADC4641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E34AF37-27FA-A384-F0E3-AA5E13653B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6A593F-2D21-2B72-A49A-61D2513D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D70CEB6-2C67-293F-CC0B-64779D365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72A733-72BE-295B-3FE7-9DD3B1D58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03099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F39D30-395A-0E8A-6845-351B6ECEA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5448801-84D6-F422-1CE0-8E34FD512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2D1757B-8BB9-EA82-F302-9ADBB49E6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A8E6E7-4661-DC1A-46E2-D00EA0F3B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6A18D1B-08B7-C9C1-84D2-ED095A644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2829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A6418A-EAE7-0B9F-885C-3813B7C39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F6537E8-79AA-97AA-CE03-0761A6FC7B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32930D3-BBB5-D189-326F-6CDEC0404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29E25F0-DB9F-2438-D741-EAD9FEF86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5A7FB8B-7FED-6C53-D80E-9DEA76754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48657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A6815C-1084-203A-F197-0461796CB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BE36B8-C182-1AF3-565D-CBB22639CA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44669F2-82CF-6518-92E4-D7512D9EB5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8516579-3030-5FA0-E88C-D73139086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D8E3922-960E-3644-4E59-411C89F5F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2FCFBF-C9AB-A4FA-092D-2BC9AE7EC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92753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726CC7-2C9D-4A62-3967-0DD356136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05B6436-A6CD-887E-F52F-832785D376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0F427CB-1D16-FF70-F66A-A007E9987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4E71FA4-9ED9-5F79-E32F-FE09FB921A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C34F57-378D-6115-E0E7-E06334F50D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1B678E7-9870-F6F0-C3D5-302B44D9E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E2D5F22-2847-DE54-216E-9B8584594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D31BAD4-07F2-4898-9A30-9A61727B9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92673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B0B631-7C76-C266-97CD-6A0953C0E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F10F3EB-93A2-A911-4B39-C81B4A8D3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9DCC6A3-1ED7-BB21-791E-94C0D383C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F25463E-0AD3-EAE2-9371-6C09C7143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94314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BFC03A-5F54-6671-0DDE-6A161899D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DEFCF81-4EC2-D3A6-7489-9660C81E8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75F7E95-C666-339D-0BD1-FD6F7993D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60898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35D026-2355-AA36-FFE6-2956C9FEC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AC312B9-3A47-C276-1B93-63505EA07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8035E25-E77A-7322-05D9-E9EACB7786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91332D4-A35A-F439-3E10-D95A0D9C5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72714F9-950A-976E-146A-AFC218FFA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8570319-5288-4795-9DC8-BE5974680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279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B4336B-F21A-5386-709D-251D38B3A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4CCE6E3-259F-9698-CDF5-F24713E665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60458B0-2830-A8E9-A677-D44ADD4B97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853F4FF-6715-866A-3F78-C51876336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A0690FA-5911-50B9-C4E3-3E2F98E1B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6DDE7C9-05C5-66FC-63DE-72A14F339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75676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186433A-EF65-3660-FD41-AED4D9A87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5C720A-023E-F036-3B7D-A703AF3786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39DFAC4-38DA-7419-12C7-E3D74D4239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68212-4691-4DE1-9CD7-178166F8287D}" type="datetimeFigureOut">
              <a:rPr lang="de-AT" smtClean="0"/>
              <a:t>16.11.2022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A2DCBF-EE46-4674-C316-0E83BD130C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1676F49-6613-94DA-63E5-D424423B66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DD440-FF03-4636-AAE8-D5A566D085F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52961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21FB7C-9B3E-2344-8BE6-F7F9A36BC6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Arial Nova Light" panose="020B0304020202020204" pitchFamily="34" charset="0"/>
              </a:rPr>
              <a:t>CSS: Concepts, Architecture, Nutshell Examples, Outlook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A37B44-F469-B250-B2DD-281B5B490A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>
                <a:latin typeface="Arial Nova Light" panose="020B0304020202020204" pitchFamily="34" charset="0"/>
              </a:rPr>
              <a:t>Marina Wustinger </a:t>
            </a:r>
            <a:endParaRPr lang="de-AT" dirty="0">
              <a:latin typeface="Arial Nova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080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0BD62A-A271-915D-F635-693F5654C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204"/>
            <a:ext cx="10515600" cy="1325563"/>
          </a:xfrm>
        </p:spPr>
        <p:txBody>
          <a:bodyPr/>
          <a:lstStyle/>
          <a:p>
            <a:r>
              <a:rPr lang="de-DE" dirty="0">
                <a:latin typeface="Arial Nova Light" panose="020B0304020202020204" pitchFamily="34" charset="0"/>
              </a:rPr>
              <a:t>Table </a:t>
            </a:r>
            <a:r>
              <a:rPr lang="de-DE" dirty="0" err="1">
                <a:latin typeface="Arial Nova Light" panose="020B0304020202020204" pitchFamily="34" charset="0"/>
              </a:rPr>
              <a:t>of</a:t>
            </a:r>
            <a:r>
              <a:rPr lang="de-DE" dirty="0">
                <a:latin typeface="Arial Nova Light" panose="020B0304020202020204" pitchFamily="34" charset="0"/>
              </a:rPr>
              <a:t> Content </a:t>
            </a:r>
            <a:endParaRPr lang="de-AT" dirty="0">
              <a:latin typeface="Arial Nova Light" panose="020B0304020202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EFAD9FE-49B0-D33B-CDEB-6700D7BC0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3962"/>
            <a:ext cx="10515600" cy="5379514"/>
          </a:xfrm>
        </p:spPr>
        <p:txBody>
          <a:bodyPr>
            <a:normAutofit fontScale="62500" lnSpcReduction="20000"/>
          </a:bodyPr>
          <a:lstStyle/>
          <a:p>
            <a:r>
              <a:rPr lang="en-GB" dirty="0">
                <a:latin typeface="Arial Nova Light" panose="020B0304020202020204" pitchFamily="34" charset="0"/>
              </a:rPr>
              <a:t>Introduction</a:t>
            </a:r>
            <a:r>
              <a:rPr lang="en-GB" sz="2000" dirty="0">
                <a:latin typeface="Arial Nova Light" panose="020B0304020202020204" pitchFamily="34" charset="0"/>
              </a:rPr>
              <a:t>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History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Overview</a:t>
            </a:r>
          </a:p>
          <a:p>
            <a:pPr lvl="2"/>
            <a:r>
              <a:rPr lang="en-GB" dirty="0">
                <a:latin typeface="Arial Nova Light" panose="020B0304020202020204" pitchFamily="34" charset="0"/>
              </a:rPr>
              <a:t>Syntax and Rules</a:t>
            </a:r>
          </a:p>
          <a:p>
            <a:pPr lvl="2"/>
            <a:r>
              <a:rPr lang="en-GB" dirty="0">
                <a:latin typeface="Arial Nova Light" panose="020B0304020202020204" pitchFamily="34" charset="0"/>
              </a:rPr>
              <a:t>Architectures </a:t>
            </a:r>
          </a:p>
          <a:p>
            <a:pPr lvl="2"/>
            <a:r>
              <a:rPr lang="en-GB" dirty="0">
                <a:latin typeface="Arial Nova Light" panose="020B0304020202020204" pitchFamily="34" charset="0"/>
              </a:rPr>
              <a:t>Implementation in HTML </a:t>
            </a:r>
          </a:p>
          <a:p>
            <a:pPr lvl="2"/>
            <a:r>
              <a:rPr lang="en-GB" dirty="0">
                <a:latin typeface="Arial Nova Light" panose="020B0304020202020204" pitchFamily="34" charset="0"/>
              </a:rPr>
              <a:t>External Stylesheet </a:t>
            </a:r>
          </a:p>
          <a:p>
            <a:pPr lvl="2"/>
            <a:r>
              <a:rPr lang="en-GB" dirty="0">
                <a:latin typeface="Arial Nova Light" panose="020B0304020202020204" pitchFamily="34" charset="0"/>
              </a:rPr>
              <a:t>(How CSS works in the Browser)</a:t>
            </a:r>
          </a:p>
          <a:p>
            <a:pPr lvl="2"/>
            <a:r>
              <a:rPr lang="en-GB" dirty="0">
                <a:latin typeface="Arial Nova Light" panose="020B0304020202020204" pitchFamily="34" charset="0"/>
              </a:rPr>
              <a:t>Values and Units </a:t>
            </a:r>
          </a:p>
          <a:p>
            <a:r>
              <a:rPr lang="en-GB" dirty="0">
                <a:latin typeface="Arial Nova Light" panose="020B0304020202020204" pitchFamily="34" charset="0"/>
              </a:rPr>
              <a:t> Nutshell Examples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Colour &amp; Background Colour (Opacity and Alpha Channel)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Common Text Properties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Font Families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Selectors (universal, element, ID, class, descendant, adjacent, direct child, attribute)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Pseudo Classes and Elements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The Box Model (width and height, border, padding, margin, display property)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Position Property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Transitions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Transform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Flexbox </a:t>
            </a:r>
          </a:p>
          <a:p>
            <a:pPr lvl="1"/>
            <a:r>
              <a:rPr lang="en-GB" dirty="0">
                <a:latin typeface="Arial Nova Light" panose="020B0304020202020204" pitchFamily="34" charset="0"/>
              </a:rPr>
              <a:t>(Frameworks) </a:t>
            </a:r>
          </a:p>
          <a:p>
            <a:r>
              <a:rPr lang="en-GB" dirty="0">
                <a:latin typeface="Arial Nova Light" panose="020B0304020202020204" pitchFamily="34" charset="0"/>
              </a:rPr>
              <a:t>Conclusion – Summary – Outlook </a:t>
            </a:r>
          </a:p>
          <a:p>
            <a:r>
              <a:rPr lang="en-GB" dirty="0">
                <a:latin typeface="Arial Nova Light" panose="020B0304020202020204" pitchFamily="34" charset="0"/>
              </a:rPr>
              <a:t>Bibliography 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6804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63147015-FD96-8BC0-8A31-BBB5955667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759" y="468568"/>
            <a:ext cx="7894482" cy="5920863"/>
          </a:xfrm>
        </p:spPr>
      </p:pic>
    </p:spTree>
    <p:extLst>
      <p:ext uri="{BB962C8B-B14F-4D97-AF65-F5344CB8AC3E}">
        <p14:creationId xmlns:p14="http://schemas.microsoft.com/office/powerpoint/2010/main" val="3639303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Breitbild</PresentationFormat>
  <Paragraphs>26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Arial Nova Light</vt:lpstr>
      <vt:lpstr>Calibri</vt:lpstr>
      <vt:lpstr>Calibri Light</vt:lpstr>
      <vt:lpstr>Office</vt:lpstr>
      <vt:lpstr>CSS: Concepts, Architecture, Nutshell Examples, Outlook </vt:lpstr>
      <vt:lpstr>Table of Content 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CSS: Concepts, Architecture, Nutshell Examples, Outlook</dc:title>
  <dc:creator>Wustinger, Marina</dc:creator>
  <cp:lastModifiedBy>Wustinger, Marina</cp:lastModifiedBy>
  <cp:revision>15</cp:revision>
  <dcterms:created xsi:type="dcterms:W3CDTF">2022-10-17T12:09:54Z</dcterms:created>
  <dcterms:modified xsi:type="dcterms:W3CDTF">2022-11-16T16:28:43Z</dcterms:modified>
</cp:coreProperties>
</file>