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5143500" type="screen16x9"/>
  <p:notesSz cx="6858000" cy="9144000"/>
  <p:embeddedFontLst>
    <p:embeddedFont>
      <p:font typeface="Fira Code" panose="020B0809050000020004" pitchFamily="49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920AEC-D554-4C51-BD6D-E30A74A3976D}">
  <a:tblStyle styleId="{CD920AEC-D554-4C51-BD6D-E30A74A397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e7b51334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e7b51334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e7f9c668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e7f9c668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e7f9c668d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e7f9c668d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413525" y="1144250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231025" y="2765300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1788725" y="1761800"/>
            <a:ext cx="5788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" name="Google Shape;26;p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title" hasCustomPrompt="1"/>
          </p:nvPr>
        </p:nvSpPr>
        <p:spPr>
          <a:xfrm flipH="1">
            <a:off x="2054663" y="586975"/>
            <a:ext cx="1842300" cy="11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00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" name="Google Shape;32;p3"/>
          <p:cNvSpPr txBox="1">
            <a:spLocks noGrp="1"/>
          </p:cNvSpPr>
          <p:nvPr>
            <p:ph type="title" idx="2"/>
          </p:nvPr>
        </p:nvSpPr>
        <p:spPr>
          <a:xfrm>
            <a:off x="2605788" y="1846623"/>
            <a:ext cx="53772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ubTitle" idx="1"/>
          </p:nvPr>
        </p:nvSpPr>
        <p:spPr>
          <a:xfrm>
            <a:off x="3038363" y="2448125"/>
            <a:ext cx="3960900" cy="78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accent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5" name="Google Shape;35;p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" name="Google Shape;39;p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" name="Google Shape;40;p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" name="Google Shape;44;p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5" name="Google Shape;45;p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6" name="Google Shape;46;p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7" name="Google Shape;47;p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1464250" y="1063175"/>
            <a:ext cx="6969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∗"/>
              <a:defRPr sz="10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9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2" name="Google Shape;432;p2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9_2"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5" name="Google Shape;445;p2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6" name="Google Shape;446;p2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Fira Code"/>
              <a:buNone/>
              <a:defRPr sz="2800">
                <a:solidFill>
                  <a:schemeClr val="lt1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69" r:id="rId5"/>
    <p:sldLayoutId id="214748367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7"/>
          <p:cNvSpPr txBox="1">
            <a:spLocks noGrp="1"/>
          </p:cNvSpPr>
          <p:nvPr>
            <p:ph type="ctrTitle"/>
          </p:nvPr>
        </p:nvSpPr>
        <p:spPr>
          <a:xfrm>
            <a:off x="1375105" y="1774341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ooRexx: </a:t>
            </a:r>
            <a:r>
              <a:rPr lang="en" dirty="0">
                <a:solidFill>
                  <a:schemeClr val="accent2"/>
                </a:solidFill>
              </a:rPr>
              <a:t>‘Nutshell Examples for MS Word’ 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459" name="Google Shape;459;p27"/>
          <p:cNvSpPr txBox="1">
            <a:spLocks noGrp="1"/>
          </p:cNvSpPr>
          <p:nvPr>
            <p:ph type="subTitle" idx="1"/>
          </p:nvPr>
        </p:nvSpPr>
        <p:spPr>
          <a:xfrm>
            <a:off x="1582961" y="2740742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/* Sabrina Oppermann */</a:t>
            </a:r>
            <a:endParaRPr dirty="0"/>
          </a:p>
        </p:txBody>
      </p:sp>
      <p:sp>
        <p:nvSpPr>
          <p:cNvPr id="465" name="Google Shape;465;p27"/>
          <p:cNvSpPr txBox="1">
            <a:spLocks noGrp="1"/>
          </p:cNvSpPr>
          <p:nvPr>
            <p:ph type="subTitle" idx="1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B050"/>
                </a:solidFill>
              </a:rPr>
              <a:t>Start.rexx</a:t>
            </a:r>
            <a:endParaRPr sz="1400" dirty="0">
              <a:solidFill>
                <a:srgbClr val="00B050"/>
              </a:solidFill>
            </a:endParaRPr>
          </a:p>
        </p:txBody>
      </p:sp>
      <p:sp>
        <p:nvSpPr>
          <p:cNvPr id="466" name="Google Shape;466;p27"/>
          <p:cNvSpPr txBox="1">
            <a:spLocks noGrp="1"/>
          </p:cNvSpPr>
          <p:nvPr>
            <p:ph type="subTitle" idx="1"/>
          </p:nvPr>
        </p:nvSpPr>
        <p:spPr>
          <a:xfrm>
            <a:off x="4572000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 sz="1400" dirty="0" err="1">
                <a:solidFill>
                  <a:schemeClr val="accent3"/>
                </a:solidFill>
              </a:rPr>
              <a:t>Table_of_contents</a:t>
            </a:r>
            <a:r>
              <a:rPr lang="en" sz="1400" dirty="0">
                <a:solidFill>
                  <a:schemeClr val="accent3"/>
                </a:solidFill>
              </a:rPr>
              <a:t>.rexx</a:t>
            </a:r>
            <a:endParaRPr sz="1400" dirty="0">
              <a:solidFill>
                <a:schemeClr val="accent3"/>
              </a:solidFill>
            </a:endParaRPr>
          </a:p>
        </p:txBody>
      </p:sp>
      <p:sp>
        <p:nvSpPr>
          <p:cNvPr id="7" name="Google Shape;473;p28">
            <a:extLst>
              <a:ext uri="{FF2B5EF4-FFF2-40B4-BE49-F238E27FC236}">
                <a16:creationId xmlns:a16="http://schemas.microsoft.com/office/drawing/2014/main" id="{3766FBB1-81B3-CB7D-B638-7237E6DA5D6E}"/>
              </a:ext>
            </a:extLst>
          </p:cNvPr>
          <p:cNvSpPr txBox="1">
            <a:spLocks/>
          </p:cNvSpPr>
          <p:nvPr/>
        </p:nvSpPr>
        <p:spPr>
          <a:xfrm>
            <a:off x="710125" y="4694725"/>
            <a:ext cx="4865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>
              <a:buFont typeface="Fira Code"/>
              <a:buNone/>
            </a:pPr>
            <a:r>
              <a:rPr lang="de-AT">
                <a:solidFill>
                  <a:schemeClr val="accent3"/>
                </a:solidFill>
              </a:rPr>
              <a:t>BIS - Seminar</a:t>
            </a:r>
            <a:endParaRPr lang="de-AT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8"/>
          <p:cNvSpPr txBox="1">
            <a:spLocks noGrp="1"/>
          </p:cNvSpPr>
          <p:nvPr>
            <p:ph type="body" idx="1"/>
          </p:nvPr>
        </p:nvSpPr>
        <p:spPr>
          <a:xfrm>
            <a:off x="1198734" y="814881"/>
            <a:ext cx="7235141" cy="390289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500" dirty="0">
                <a:solidFill>
                  <a:schemeClr val="accent3"/>
                </a:solidFill>
              </a:rPr>
              <a:t>1. </a:t>
            </a:r>
            <a:r>
              <a:rPr lang="de-AT" sz="1500" dirty="0" err="1">
                <a:solidFill>
                  <a:schemeClr val="accent3"/>
                </a:solidFill>
              </a:rPr>
              <a:t>Introduction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500" dirty="0">
                <a:solidFill>
                  <a:schemeClr val="accent3"/>
                </a:solidFill>
              </a:rPr>
              <a:t>2. </a:t>
            </a:r>
            <a:r>
              <a:rPr lang="de-AT" sz="1500" dirty="0" err="1">
                <a:solidFill>
                  <a:schemeClr val="accent3"/>
                </a:solidFill>
              </a:rPr>
              <a:t>Overview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of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ooRexx</a:t>
            </a:r>
            <a:endParaRPr lang="de-AT" sz="1500" dirty="0">
              <a:solidFill>
                <a:schemeClr val="accent3"/>
              </a:solidFill>
            </a:endParaRP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500" dirty="0">
                <a:solidFill>
                  <a:schemeClr val="accent3"/>
                </a:solidFill>
              </a:rPr>
              <a:t>3. </a:t>
            </a:r>
            <a:r>
              <a:rPr lang="de-AT" sz="1500" dirty="0" err="1">
                <a:solidFill>
                  <a:schemeClr val="accent3"/>
                </a:solidFill>
              </a:rPr>
              <a:t>Nutshell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examples</a:t>
            </a:r>
            <a:endParaRPr lang="de-AT" sz="1500" dirty="0">
              <a:solidFill>
                <a:schemeClr val="accent3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>
                <a:solidFill>
                  <a:schemeClr val="accent3"/>
                </a:solidFill>
              </a:rPr>
              <a:t>General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open MS Word &amp; </a:t>
            </a:r>
            <a:r>
              <a:rPr lang="de-AT" sz="1500" dirty="0" err="1">
                <a:solidFill>
                  <a:schemeClr val="accent3"/>
                </a:solidFill>
              </a:rPr>
              <a:t>create</a:t>
            </a:r>
            <a:r>
              <a:rPr lang="de-AT" sz="1500" dirty="0">
                <a:solidFill>
                  <a:schemeClr val="accent3"/>
                </a:solidFill>
              </a:rPr>
              <a:t> a </a:t>
            </a:r>
            <a:r>
              <a:rPr lang="de-AT" sz="1500" dirty="0" err="1">
                <a:solidFill>
                  <a:schemeClr val="accent3"/>
                </a:solidFill>
              </a:rPr>
              <a:t>text</a:t>
            </a:r>
            <a:endParaRPr lang="de-AT" sz="1500" dirty="0">
              <a:solidFill>
                <a:schemeClr val="accent3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create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headings</a:t>
            </a:r>
            <a:endParaRPr lang="de-AT" sz="1500" dirty="0">
              <a:solidFill>
                <a:schemeClr val="accent3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use</a:t>
            </a:r>
            <a:r>
              <a:rPr lang="de-AT" sz="1500" dirty="0">
                <a:solidFill>
                  <a:schemeClr val="accent3"/>
                </a:solidFill>
              </a:rPr>
              <a:t> pullet </a:t>
            </a:r>
            <a:r>
              <a:rPr lang="de-AT" sz="1500" dirty="0" err="1">
                <a:solidFill>
                  <a:schemeClr val="accent3"/>
                </a:solidFill>
              </a:rPr>
              <a:t>points</a:t>
            </a:r>
            <a:endParaRPr lang="de-AT" sz="1500" dirty="0">
              <a:solidFill>
                <a:schemeClr val="accent3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save a </a:t>
            </a:r>
            <a:r>
              <a:rPr lang="de-AT" sz="1500" dirty="0" err="1">
                <a:solidFill>
                  <a:schemeClr val="accent3"/>
                </a:solidFill>
              </a:rPr>
              <a:t>document</a:t>
            </a:r>
            <a:endParaRPr lang="de-AT" sz="1500" dirty="0">
              <a:solidFill>
                <a:schemeClr val="accent3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reopen</a:t>
            </a:r>
            <a:r>
              <a:rPr lang="de-AT" sz="1500" dirty="0">
                <a:solidFill>
                  <a:schemeClr val="accent3"/>
                </a:solidFill>
              </a:rPr>
              <a:t> a </a:t>
            </a:r>
            <a:r>
              <a:rPr lang="de-AT" sz="1500" dirty="0" err="1">
                <a:solidFill>
                  <a:schemeClr val="accent3"/>
                </a:solidFill>
              </a:rPr>
              <a:t>saved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document</a:t>
            </a:r>
            <a:endParaRPr lang="de-AT" sz="1500" dirty="0">
              <a:solidFill>
                <a:schemeClr val="accent3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get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into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the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print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preview</a:t>
            </a:r>
            <a:endParaRPr lang="de-AT" sz="1500" dirty="0">
              <a:solidFill>
                <a:schemeClr val="accent3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>
                <a:solidFill>
                  <a:schemeClr val="accent3"/>
                </a:solidFill>
              </a:rPr>
              <a:t>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create</a:t>
            </a:r>
            <a:r>
              <a:rPr lang="de-AT" sz="1500" dirty="0">
                <a:solidFill>
                  <a:schemeClr val="accent3"/>
                </a:solidFill>
              </a:rPr>
              <a:t> a </a:t>
            </a:r>
            <a:r>
              <a:rPr lang="de-AT" sz="1500" dirty="0" err="1">
                <a:solidFill>
                  <a:schemeClr val="accent3"/>
                </a:solidFill>
              </a:rPr>
              <a:t>table</a:t>
            </a:r>
            <a:endParaRPr lang="de-AT" sz="1500" dirty="0">
              <a:solidFill>
                <a:schemeClr val="accent3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change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the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size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of</a:t>
            </a:r>
            <a:r>
              <a:rPr lang="de-AT" sz="1500" dirty="0">
                <a:solidFill>
                  <a:schemeClr val="accent3"/>
                </a:solidFill>
              </a:rPr>
              <a:t> a </a:t>
            </a:r>
            <a:r>
              <a:rPr lang="de-AT" sz="1500" dirty="0" err="1">
                <a:solidFill>
                  <a:schemeClr val="accent3"/>
                </a:solidFill>
              </a:rPr>
              <a:t>table</a:t>
            </a:r>
            <a:endParaRPr lang="de-AT" sz="1500" dirty="0">
              <a:solidFill>
                <a:schemeClr val="accent3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>
                <a:solidFill>
                  <a:schemeClr val="accent3"/>
                </a:solidFill>
              </a:rPr>
              <a:t>Chart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500" dirty="0" err="1">
                <a:solidFill>
                  <a:schemeClr val="accent3"/>
                </a:solidFill>
              </a:rPr>
              <a:t>How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to</a:t>
            </a:r>
            <a:r>
              <a:rPr lang="de-AT" sz="1500" dirty="0">
                <a:solidFill>
                  <a:schemeClr val="accent3"/>
                </a:solidFill>
              </a:rPr>
              <a:t> </a:t>
            </a:r>
            <a:r>
              <a:rPr lang="de-AT" sz="1500" dirty="0" err="1">
                <a:solidFill>
                  <a:schemeClr val="accent3"/>
                </a:solidFill>
              </a:rPr>
              <a:t>create</a:t>
            </a:r>
            <a:r>
              <a:rPr lang="de-AT" sz="1500" dirty="0">
                <a:solidFill>
                  <a:schemeClr val="accent3"/>
                </a:solidFill>
              </a:rPr>
              <a:t> a </a:t>
            </a:r>
            <a:r>
              <a:rPr lang="de-AT" sz="1500" dirty="0" err="1">
                <a:solidFill>
                  <a:schemeClr val="accent3"/>
                </a:solidFill>
              </a:rPr>
              <a:t>chart</a:t>
            </a:r>
            <a:endParaRPr lang="de-AT" sz="1500" dirty="0">
              <a:solidFill>
                <a:schemeClr val="accent3"/>
              </a:solidFill>
            </a:endParaRP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500" dirty="0">
                <a:solidFill>
                  <a:schemeClr val="accent3"/>
                </a:solidFill>
              </a:rPr>
              <a:t>4. Summary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endParaRPr sz="1500" dirty="0">
              <a:solidFill>
                <a:schemeClr val="accent3"/>
              </a:solidFill>
            </a:endParaRPr>
          </a:p>
        </p:txBody>
      </p:sp>
      <p:sp>
        <p:nvSpPr>
          <p:cNvPr id="473" name="Google Shape;473;p28"/>
          <p:cNvSpPr txBox="1">
            <a:spLocks noGrp="1"/>
          </p:cNvSpPr>
          <p:nvPr>
            <p:ph type="subTitle" idx="4294967295"/>
          </p:nvPr>
        </p:nvSpPr>
        <p:spPr>
          <a:xfrm>
            <a:off x="710125" y="4694725"/>
            <a:ext cx="48651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3"/>
                </a:solidFill>
              </a:rPr>
              <a:t>BIS - Seminar</a:t>
            </a:r>
            <a:endParaRPr sz="1400" dirty="0">
              <a:solidFill>
                <a:schemeClr val="accent3"/>
              </a:solidFill>
            </a:endParaRPr>
          </a:p>
        </p:txBody>
      </p:sp>
      <p:sp>
        <p:nvSpPr>
          <p:cNvPr id="474" name="Google Shape;474;p28"/>
          <p:cNvSpPr txBox="1">
            <a:spLocks noGrp="1"/>
          </p:cNvSpPr>
          <p:nvPr>
            <p:ph type="subTitle" idx="4294967295"/>
          </p:nvPr>
        </p:nvSpPr>
        <p:spPr>
          <a:xfrm>
            <a:off x="-5975" y="68472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 sz="1400" dirty="0" err="1">
                <a:solidFill>
                  <a:schemeClr val="accent3"/>
                </a:solidFill>
              </a:rPr>
              <a:t>start.rexx</a:t>
            </a:r>
            <a:endParaRPr lang="de-AT" sz="1400" dirty="0">
              <a:solidFill>
                <a:schemeClr val="accent3"/>
              </a:solidFill>
            </a:endParaRPr>
          </a:p>
        </p:txBody>
      </p:sp>
      <p:sp>
        <p:nvSpPr>
          <p:cNvPr id="2" name="Google Shape;466;p27">
            <a:extLst>
              <a:ext uri="{FF2B5EF4-FFF2-40B4-BE49-F238E27FC236}">
                <a16:creationId xmlns:a16="http://schemas.microsoft.com/office/drawing/2014/main" id="{E03ECA65-DE98-5B99-56D3-41C52F2AD4F0}"/>
              </a:ext>
            </a:extLst>
          </p:cNvPr>
          <p:cNvSpPr txBox="1">
            <a:spLocks/>
          </p:cNvSpPr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∗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ctr">
              <a:buFont typeface="Fira Code"/>
              <a:buNone/>
            </a:pPr>
            <a:r>
              <a:rPr lang="de-AT" sz="1400" dirty="0" err="1">
                <a:solidFill>
                  <a:srgbClr val="00B050"/>
                </a:solidFill>
              </a:rPr>
              <a:t>Table_of_contents.rexx</a:t>
            </a:r>
            <a:endParaRPr lang="de-AT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30"/>
          <p:cNvSpPr txBox="1">
            <a:spLocks noGrp="1"/>
          </p:cNvSpPr>
          <p:nvPr>
            <p:ph type="subTitle" idx="4294967295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B050"/>
                </a:solidFill>
              </a:rPr>
              <a:t>Gantt_Chart.rexx</a:t>
            </a:r>
            <a:endParaRPr sz="1400" dirty="0">
              <a:solidFill>
                <a:srgbClr val="00B050"/>
              </a:solidFill>
            </a:endParaRPr>
          </a:p>
        </p:txBody>
      </p:sp>
      <p:sp>
        <p:nvSpPr>
          <p:cNvPr id="507" name="Google Shape;507;p30"/>
          <p:cNvSpPr txBox="1">
            <a:spLocks noGrp="1"/>
          </p:cNvSpPr>
          <p:nvPr>
            <p:ph type="subTitle" idx="4294967295"/>
          </p:nvPr>
        </p:nvSpPr>
        <p:spPr>
          <a:xfrm>
            <a:off x="4572000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 sz="1400" dirty="0">
                <a:solidFill>
                  <a:schemeClr val="accent3"/>
                </a:solidFill>
              </a:rPr>
              <a:t>L</a:t>
            </a:r>
            <a:r>
              <a:rPr lang="en" sz="1400" dirty="0">
                <a:solidFill>
                  <a:schemeClr val="accent3"/>
                </a:solidFill>
              </a:rPr>
              <a:t>ast_slide.rexx</a:t>
            </a:r>
            <a:endParaRPr sz="1400" dirty="0">
              <a:solidFill>
                <a:schemeClr val="accent3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49E61A-AE4E-5F03-F5F1-0DA521841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0" y="627328"/>
            <a:ext cx="6251757" cy="43130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gramming Language Workshop for Beginners by Slidesgo">
  <a:themeElements>
    <a:clrScheme name="Simple Light">
      <a:dk1>
        <a:srgbClr val="2E323B"/>
      </a:dk1>
      <a:lt1>
        <a:srgbClr val="FF5858"/>
      </a:lt1>
      <a:dk2>
        <a:srgbClr val="72D9F0"/>
      </a:dk2>
      <a:lt2>
        <a:srgbClr val="FCC642"/>
      </a:lt2>
      <a:accent1>
        <a:srgbClr val="DBA0DB"/>
      </a:accent1>
      <a:accent2>
        <a:srgbClr val="A5CF27"/>
      </a:accent2>
      <a:accent3>
        <a:srgbClr val="E7E7E7"/>
      </a:accent3>
      <a:accent4>
        <a:srgbClr val="707070"/>
      </a:accent4>
      <a:accent5>
        <a:srgbClr val="16191F"/>
      </a:accent5>
      <a:accent6>
        <a:srgbClr val="FFFFFF"/>
      </a:accent6>
      <a:hlink>
        <a:srgbClr val="FF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(16:9)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Fira Code</vt:lpstr>
      <vt:lpstr>Arial</vt:lpstr>
      <vt:lpstr>Programming Language Workshop for Beginners by Slidesgo</vt:lpstr>
      <vt:lpstr>ooRexx: ‘Nutshell Examples for MS Word’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ooRexx: ‘Nutshell Examples for MS Word’ </dc:title>
  <cp:lastModifiedBy>Oppermann, Sabrina</cp:lastModifiedBy>
  <cp:revision>12</cp:revision>
  <dcterms:modified xsi:type="dcterms:W3CDTF">2022-10-19T20:37:36Z</dcterms:modified>
</cp:coreProperties>
</file>