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920AEC-D554-4C51-BD6D-E30A74A3976D}">
  <a:tblStyle styleId="{CD920AEC-D554-4C51-BD6D-E30A74A397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7b5133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7b5133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e7f9c668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e7f9c668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9_2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9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7"/>
          <p:cNvSpPr txBox="1">
            <a:spLocks noGrp="1"/>
          </p:cNvSpPr>
          <p:nvPr>
            <p:ph type="ctrTitle"/>
          </p:nvPr>
        </p:nvSpPr>
        <p:spPr>
          <a:xfrm>
            <a:off x="1375105" y="1774341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ooRexx: </a:t>
            </a:r>
            <a:r>
              <a:rPr lang="en" dirty="0">
                <a:solidFill>
                  <a:schemeClr val="accent2"/>
                </a:solidFill>
              </a:rPr>
              <a:t>‘Nutshell Examples for MS Word’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59" name="Google Shape;459;p27"/>
          <p:cNvSpPr txBox="1">
            <a:spLocks noGrp="1"/>
          </p:cNvSpPr>
          <p:nvPr>
            <p:ph type="subTitle" idx="1"/>
          </p:nvPr>
        </p:nvSpPr>
        <p:spPr>
          <a:xfrm>
            <a:off x="1582961" y="2740742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/* Sabrina Oppermann */</a:t>
            </a:r>
            <a:endParaRPr dirty="0"/>
          </a:p>
        </p:txBody>
      </p:sp>
      <p:sp>
        <p:nvSpPr>
          <p:cNvPr id="465" name="Google Shape;465;p27"/>
          <p:cNvSpPr txBox="1">
            <a:spLocks noGrp="1"/>
          </p:cNvSpPr>
          <p:nvPr>
            <p:ph type="subTitle" idx="1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Start.rexx</a:t>
            </a:r>
            <a:endParaRPr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"/>
          <p:cNvSpPr txBox="1">
            <a:spLocks noGrp="1"/>
          </p:cNvSpPr>
          <p:nvPr>
            <p:ph type="body" idx="1"/>
          </p:nvPr>
        </p:nvSpPr>
        <p:spPr>
          <a:xfrm>
            <a:off x="1198734" y="568618"/>
            <a:ext cx="7235141" cy="38573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1. </a:t>
            </a:r>
            <a:r>
              <a:rPr lang="de-AT" sz="1200" dirty="0" err="1">
                <a:solidFill>
                  <a:schemeClr val="accent6"/>
                </a:solidFill>
              </a:rPr>
              <a:t>Introduction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2. </a:t>
            </a:r>
            <a:r>
              <a:rPr lang="de-AT" sz="1200" dirty="0" err="1">
                <a:solidFill>
                  <a:schemeClr val="accent6"/>
                </a:solidFill>
              </a:rPr>
              <a:t>Overview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of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ooRexx</a:t>
            </a:r>
            <a:endParaRPr lang="de-AT" sz="1200" dirty="0">
              <a:solidFill>
                <a:schemeClr val="accent6"/>
              </a:solidFill>
            </a:endParaRPr>
          </a:p>
          <a:p>
            <a:pPr marL="793750" lvl="1" indent="-171450">
              <a:buClr>
                <a:schemeClr val="accent3"/>
              </a:buClr>
              <a:buSzPts val="1000"/>
              <a:buFont typeface="Fira Code" panose="020B0809050000020004" pitchFamily="49" charset="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Rexx</a:t>
            </a:r>
            <a:r>
              <a:rPr lang="de-AT" sz="1200" dirty="0">
                <a:solidFill>
                  <a:schemeClr val="accent6"/>
                </a:solidFill>
              </a:rPr>
              <a:t> and </a:t>
            </a:r>
            <a:r>
              <a:rPr lang="de-AT" sz="1200" dirty="0" err="1">
                <a:solidFill>
                  <a:schemeClr val="accent6"/>
                </a:solidFill>
              </a:rPr>
              <a:t>ooRexx</a:t>
            </a:r>
            <a:endParaRPr lang="de-AT" sz="1200" dirty="0">
              <a:solidFill>
                <a:schemeClr val="accent6"/>
              </a:solidFill>
            </a:endParaRPr>
          </a:p>
          <a:p>
            <a:pPr marL="793750" lvl="1" indent="-171450">
              <a:buClr>
                <a:schemeClr val="accent3"/>
              </a:buClr>
              <a:buSzPts val="1000"/>
              <a:buFont typeface="Fira Code" panose="020B0809050000020004" pitchFamily="49" charset="0"/>
              <a:buChar char="∗"/>
            </a:pPr>
            <a:r>
              <a:rPr lang="de-AT" sz="1200" dirty="0">
                <a:solidFill>
                  <a:schemeClr val="accent6"/>
                </a:solidFill>
              </a:rPr>
              <a:t>BSF4ooRexx and BSF.CLS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3. </a:t>
            </a:r>
            <a:r>
              <a:rPr lang="de-AT" sz="1200" dirty="0" err="1">
                <a:solidFill>
                  <a:schemeClr val="accent6"/>
                </a:solidFill>
              </a:rPr>
              <a:t>Nutshell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Examples</a:t>
            </a:r>
            <a:endParaRPr lang="de-AT" sz="12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>
                <a:solidFill>
                  <a:schemeClr val="accent6"/>
                </a:solidFill>
              </a:rPr>
              <a:t>Basic </a:t>
            </a:r>
            <a:r>
              <a:rPr lang="de-AT" sz="1200" dirty="0" err="1">
                <a:solidFill>
                  <a:schemeClr val="accent6"/>
                </a:solidFill>
              </a:rPr>
              <a:t>Functionalities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Open MS Word &amp; Create a Text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Create </a:t>
            </a:r>
            <a:r>
              <a:rPr lang="de-AT" sz="1200" dirty="0" err="1">
                <a:solidFill>
                  <a:schemeClr val="accent6"/>
                </a:solidFill>
              </a:rPr>
              <a:t>Headings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Save a </a:t>
            </a:r>
            <a:r>
              <a:rPr lang="de-AT" sz="1200" dirty="0" err="1">
                <a:solidFill>
                  <a:schemeClr val="accent6"/>
                </a:solidFill>
              </a:rPr>
              <a:t>Document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Reopen</a:t>
            </a:r>
            <a:r>
              <a:rPr lang="de-AT" sz="1200" dirty="0">
                <a:solidFill>
                  <a:schemeClr val="accent6"/>
                </a:solidFill>
              </a:rPr>
              <a:t> a </a:t>
            </a:r>
            <a:r>
              <a:rPr lang="de-AT" sz="1200" dirty="0" err="1">
                <a:solidFill>
                  <a:schemeClr val="accent6"/>
                </a:solidFill>
              </a:rPr>
              <a:t>Saved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Document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Get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into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the</a:t>
            </a:r>
            <a:r>
              <a:rPr lang="de-AT" sz="1200" dirty="0">
                <a:solidFill>
                  <a:schemeClr val="accent6"/>
                </a:solidFill>
              </a:rPr>
              <a:t> Print Preview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>
                <a:solidFill>
                  <a:schemeClr val="accent6"/>
                </a:solidFill>
              </a:rPr>
              <a:t>Special </a:t>
            </a:r>
            <a:r>
              <a:rPr lang="de-AT" sz="1200" dirty="0" err="1">
                <a:solidFill>
                  <a:schemeClr val="accent6"/>
                </a:solidFill>
              </a:rPr>
              <a:t>Functionalities</a:t>
            </a:r>
            <a:endParaRPr lang="de-AT" sz="12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Create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Edit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Insert an Image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Insert a Text </a:t>
            </a:r>
            <a:r>
              <a:rPr lang="de-AT" sz="1200" dirty="0" err="1">
                <a:solidFill>
                  <a:schemeClr val="accent6"/>
                </a:solidFill>
              </a:rPr>
              <a:t>from</a:t>
            </a:r>
            <a:r>
              <a:rPr lang="de-AT" sz="1200" dirty="0">
                <a:solidFill>
                  <a:schemeClr val="accent6"/>
                </a:solidFill>
              </a:rPr>
              <a:t> a Website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200" dirty="0" err="1">
                <a:solidFill>
                  <a:schemeClr val="accent6"/>
                </a:solidFill>
              </a:rPr>
              <a:t>How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to</a:t>
            </a:r>
            <a:r>
              <a:rPr lang="de-AT" sz="1200" dirty="0">
                <a:solidFill>
                  <a:schemeClr val="accent6"/>
                </a:solidFill>
              </a:rPr>
              <a:t> </a:t>
            </a:r>
            <a:r>
              <a:rPr lang="de-AT" sz="1200" dirty="0" err="1">
                <a:solidFill>
                  <a:schemeClr val="accent6"/>
                </a:solidFill>
              </a:rPr>
              <a:t>Encode</a:t>
            </a:r>
            <a:r>
              <a:rPr lang="de-AT" sz="1200" dirty="0">
                <a:solidFill>
                  <a:schemeClr val="accent6"/>
                </a:solidFill>
              </a:rPr>
              <a:t> an </a:t>
            </a:r>
            <a:r>
              <a:rPr lang="de-AT" sz="1200" dirty="0" err="1">
                <a:solidFill>
                  <a:schemeClr val="accent6"/>
                </a:solidFill>
              </a:rPr>
              <a:t>Inserted</a:t>
            </a:r>
            <a:r>
              <a:rPr lang="de-AT" sz="1200" dirty="0">
                <a:solidFill>
                  <a:schemeClr val="accent6"/>
                </a:solidFill>
              </a:rPr>
              <a:t> Text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200" dirty="0">
                <a:solidFill>
                  <a:schemeClr val="accent6"/>
                </a:solidFill>
              </a:rPr>
              <a:t>4. Summary &amp; </a:t>
            </a:r>
            <a:r>
              <a:rPr lang="de-AT" sz="1200" dirty="0" err="1">
                <a:solidFill>
                  <a:schemeClr val="accent6"/>
                </a:solidFill>
              </a:rPr>
              <a:t>Conclusion</a:t>
            </a:r>
            <a:endParaRPr lang="de-AT" sz="12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endParaRPr sz="1200" dirty="0">
              <a:solidFill>
                <a:schemeClr val="accent6"/>
              </a:solidFill>
            </a:endParaRPr>
          </a:p>
        </p:txBody>
      </p:sp>
      <p:sp>
        <p:nvSpPr>
          <p:cNvPr id="2" name="Google Shape;466;p27">
            <a:extLst>
              <a:ext uri="{FF2B5EF4-FFF2-40B4-BE49-F238E27FC236}">
                <a16:creationId xmlns:a16="http://schemas.microsoft.com/office/drawing/2014/main" id="{E03ECA65-DE98-5B99-56D3-41C52F2AD4F0}"/>
              </a:ext>
            </a:extLst>
          </p:cNvPr>
          <p:cNvSpPr txBox="1">
            <a:spLocks/>
          </p:cNvSpPr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∗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ctr">
              <a:buFont typeface="Fira Code"/>
              <a:buNone/>
            </a:pPr>
            <a:r>
              <a:rPr lang="de-AT" sz="1400" dirty="0" err="1">
                <a:solidFill>
                  <a:srgbClr val="00B050"/>
                </a:solidFill>
              </a:rPr>
              <a:t>Table_of_contents.rexx</a:t>
            </a:r>
            <a:endParaRPr lang="de-AT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B94AF641-6478-E8C1-87DA-58C283AED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55" y="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43504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(16:9)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Fira Code</vt:lpstr>
      <vt:lpstr>Programming Language Workshop for Beginners by Slidesgo</vt:lpstr>
      <vt:lpstr>ooRexx: ‘Nutshell Examples for MS Word’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‘Nutshell Examples for MS Word’ </dc:title>
  <cp:lastModifiedBy>Oppermann, Sabrina</cp:lastModifiedBy>
  <cp:revision>48</cp:revision>
  <dcterms:modified xsi:type="dcterms:W3CDTF">2022-12-14T14:52:51Z</dcterms:modified>
</cp:coreProperties>
</file>