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B33E0-BC5D-EC03-4623-CE8DA7103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DCBE1B-9D66-87B5-26E5-E0522A4D2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3F439-C381-EFAD-97CF-61A0C943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151332-CDDB-1EDD-068D-8889FA3E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7B1B1D-BECE-9C92-8DC5-6256581D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006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30DF8-7755-8FC7-E8DF-480B904D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A6205-523A-64D4-EF55-12457BC02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1C1CEC-D5AE-F338-7926-ADAB2BDE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88CD57-403B-E85C-ACDF-7BB9ACE8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147B15-F08F-2423-198B-90A8DE32B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60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298DA5-76B6-2E95-A6EE-D4B99DE67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DC2F0C-A820-4063-D835-ACF633698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1D5D9-41DD-AEA5-5DA3-00FADF9A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9CFB1C-6165-286C-75A3-E3C3B769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C928-4EBF-AED4-163E-4A39C7B5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1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46808-0DDF-8000-1D02-C88A900A9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08473-871B-F1D6-37EA-530B83FC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EB152A-BA0C-565F-020B-975398B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144DB1-0979-2AE4-C39A-A6F442FF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6ED90-42CD-7EE0-8C62-35E9B92F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02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CE1AF-2155-BC44-E919-84F455CF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D62EE2-90F4-C0ED-361B-AC4E149C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55E3D4-F1D2-8D24-AFCA-E896B41D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55F195-C939-106F-4E9D-44C3B420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7EBE5E-C7BC-FD0B-3134-A83292C12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1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89DF1-7848-90CB-9B5D-9F1CB017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213D5D-9CA9-40FF-6328-5F50EA9EA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5D7FEE-EEB1-D92F-6D21-11A83C2B9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20602-5985-1C35-E21A-6EA19F84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8A4450-E75A-8995-263C-43A06D17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308138-E3CE-C343-547E-006C3A76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580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78643-78C6-95F7-50D8-3EE55450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6965CB-2A22-7EFF-16DB-684550B2E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CCAB6B-B7FB-7BC6-83ED-4EF45901C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F008A2-7AEA-127F-A9D3-3C5168742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B65EC6-1AC6-C2E3-DC62-A7D411A68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DF335C8-9096-4607-7361-9D68FC51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8FF635-F31A-55E3-9C4C-136349D6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D3548B-E607-F80B-F8D0-1454C774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963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024ED-CAC1-77EA-2790-08EDF5FDA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C1D0CD-3735-DC95-8083-D7C3F0CA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B662FD6-26AA-2177-DDE5-7E1065E1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1B2517-1FC1-E548-7C38-FB8401C8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5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470967-76F2-4E5A-062C-1734707B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A46AF9C-E436-FD27-1BBC-7518F724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62B6B2-CB4F-3656-5963-0A519E7C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115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ADA46-2530-7E41-95EF-45534FDE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346F42-177C-F5C2-2576-9AD05D04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4FAC79-B964-8E06-FF67-D5A89559A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07EB26-345B-763C-2702-1C25EE2C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DD1F6A-DE5E-5835-67B5-443EA3CEF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26CD40-649F-6CD7-7E9C-0E8FDCC4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88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16E73-1DC1-7D03-B39D-3EF9CED1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F09F46B-72CD-ABA6-4B1F-A50132EFD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750273-7AD1-415E-A344-26AE96FA3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C1D3E0-6560-49A3-F0A3-87703865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2F742-919F-BC36-0D12-70E741EA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113212-645E-FC04-8604-852830F2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5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73987B-16CF-9677-4356-BB99BE1E8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F9BA7B-3B70-FF36-BB83-9C2EC7580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E74AC8-5396-89B2-914D-3612260AB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5967-86D8-43CD-AB3C-1E52BC56A659}" type="datetimeFigureOut">
              <a:rPr lang="de-AT" smtClean="0"/>
              <a:t>19.10.2022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93954-20CF-F634-8375-4CAB2F742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B4C10-EF6A-8824-F196-5B58741CE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423CF-2BA7-4DC0-BCE7-8AF66328DF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432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E2D4D-B394-228A-87B7-F5510235C5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HTML5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281F78-5C75-D2FE-992C-FBDA6F91D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Martina Oppermann</a:t>
            </a:r>
          </a:p>
        </p:txBody>
      </p:sp>
    </p:spTree>
    <p:extLst>
      <p:ext uri="{BB962C8B-B14F-4D97-AF65-F5344CB8AC3E}">
        <p14:creationId xmlns:p14="http://schemas.microsoft.com/office/powerpoint/2010/main" val="76017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07EE3-C2AB-2A82-DAF5-A6271FCF5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20377"/>
            <a:ext cx="9144000" cy="1457879"/>
          </a:xfrm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Inhaltsverzeichnis</a:t>
            </a:r>
            <a:endParaRPr lang="de-AT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F5D8401-CA98-DA2D-D35D-756B534CF2FC}"/>
              </a:ext>
            </a:extLst>
          </p:cNvPr>
          <p:cNvSpPr txBox="1">
            <a:spLocks/>
          </p:cNvSpPr>
          <p:nvPr/>
        </p:nvSpPr>
        <p:spPr>
          <a:xfrm>
            <a:off x="2307758" y="1335309"/>
            <a:ext cx="5766284" cy="53525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information about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information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	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 between HTML4 and HTML5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Elements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elements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elements (Semantic)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examples of HTML5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- simple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Nutshell example – complex</a:t>
            </a:r>
            <a:endParaRPr lang="de-A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Conclusion and outlook</a:t>
            </a:r>
            <a:endParaRPr lang="de-AT" sz="20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1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F2551E8-B35E-CB7C-613B-6439F9963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195" y="545582"/>
            <a:ext cx="10536865" cy="584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6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HTML5</vt:lpstr>
      <vt:lpstr>Inhaltsverzeichnis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Oppermann, Martina</dc:creator>
  <cp:lastModifiedBy>Oppermann, Martina</cp:lastModifiedBy>
  <cp:revision>5</cp:revision>
  <dcterms:created xsi:type="dcterms:W3CDTF">2022-10-19T20:45:11Z</dcterms:created>
  <dcterms:modified xsi:type="dcterms:W3CDTF">2022-10-19T20:56:25Z</dcterms:modified>
</cp:coreProperties>
</file>