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651C17-AA0C-4374-9830-090C922A4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40FE7C3-E868-4147-9E4F-210CA96D2D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8A5CCA-AB9F-4D2C-9241-E0B285E19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17.11.2022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E4F3A7-9195-43E9-860A-DC04FFCCD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BFED2B-7625-460D-9CC7-DEA1C3B2D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2981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82D2AE-CE90-4261-BDEB-7C0BE38B3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CEDB868-396A-4F06-98A4-4347DA3D42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8239FC-0DBD-426C-9652-1F754713F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17.11.2022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C2D80E-8B81-4B9B-9C52-B4E8C9065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7F9D4E-01BD-4820-8036-EAE371559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4258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CC8E0A9-B47B-4831-9609-9EDC7EF0A0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9FECF21-4FD4-4F7A-806A-3EA6F7F12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0A44E4-6808-48CB-8DE8-2B380E7E3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17.11.2022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9DA0E5-6D31-4459-9FB9-C47AA47B1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6E3515-7350-4595-8D4B-DF9B0F0A6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6600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3C36A6-90C7-4ECA-AA6F-6EF2E0153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ADF15A-9DF5-4E3B-9527-85870270E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A6F1BB-A2DD-4849-B878-CFE5085C8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17.11.2022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D0AAEF-056A-4C69-8C13-9ADAE7C8C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35EEFF-4826-483A-B14E-69555EB50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6954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DD0AD-F53D-421E-A573-B44DA44B2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B0FE0C-B866-489E-9F41-116DB873C9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EAAF28-CF43-4E75-82A0-9D4D6AE25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17.11.2022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640A00A-3A65-4803-A97C-C900D21E7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60B831-718D-4CEA-A471-2124523B9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373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E16C20-A503-4608-B35A-0AA236845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BEDFFA-4123-4BBA-BDEA-DB4C56C531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5AA512-3B0B-4E5A-B8F7-2F008CF1CF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4A0AA85-D8F8-4E61-8333-BE0AB3FE6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17.11.2022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0DC304B-0DB0-4356-AAC5-446A3C563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E1B654-77DC-42E8-9E05-67929806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9537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E07926-7FC9-4097-A859-DE17449A5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0008CA1-577E-429B-B7CA-D08AB9BEC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9487E9F-6479-484D-ABF3-BF70E71701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19F7971-2060-4EEC-82DC-00CEA56F81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02FBF4-07A8-42B0-B114-CBAFBF3ADE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B3FED1B-CB43-4664-8F75-8E57807D9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17.11.2022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CCE278B-7271-4562-951E-A3DC1C686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F4E378A-5477-4672-A9CA-46C690FC7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8390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1CF7EC-3125-4414-870D-DA53DE550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687F6E9-109C-4DDB-9A14-B6DAE5939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17.11.2022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4260D1F-CD33-41E2-8DB9-EE6743E67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04ECAC0-6AD6-40F6-9032-A0F15BED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08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D43F917-FBCE-4E5F-BE56-FFFF2BDFB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17.11.2022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FF9DB22-1144-45E7-9F37-D47657276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0305C53-BE1E-4331-BAA7-67409946C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48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0268D5-302C-4C3A-B267-8F5210350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B31442-03B4-47B2-BEBC-B80CF9BAA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A9BFE7D-57D6-44B6-9AC0-E401D60F6C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3ED6A0B-F8CD-45EA-91ED-4D4F53207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17.11.2022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7FB39E8-DFBE-407A-BCC5-1FFC0AC9B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777729A-0E12-493E-AEDC-CD366D71C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8600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34C3D2-DA56-46A3-895C-6D3862094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C647543-86FF-4A1B-AABA-22E02F76BC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5551F42-3F10-4A53-A1B9-17F9194200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936C30F-206E-4CBB-9DF2-1E9565E09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17.11.2022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A7B44A-9EE5-4BA2-8786-2F5F11522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0539864-275D-4E19-9175-0CFAF8B82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230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320FA6A-B607-44C1-8FCB-F31FD25DE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8BEB840-F207-4361-A8F4-7E445EF8FE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384FE88-0219-496A-90CF-CF34CC148F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6C81B-5D6F-438E-8B4D-6A81B8EB4FFD}" type="datetimeFigureOut">
              <a:rPr lang="de-DE" smtClean="0"/>
              <a:t>17.11.2022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E3AE31-2A18-4E7A-8D17-DAB6A616E9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FDAF7D-5C76-46EA-BBC9-0D8216D625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809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850EE3-BF19-4743-A36A-8F5B872A34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/>
              <a:t>Webbrowser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8D895BF-EC75-4414-8C1C-090A3DD33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/>
              <a:t>Peter Gruber</a:t>
            </a:r>
          </a:p>
        </p:txBody>
      </p:sp>
    </p:spTree>
    <p:extLst>
      <p:ext uri="{BB962C8B-B14F-4D97-AF65-F5344CB8AC3E}">
        <p14:creationId xmlns:p14="http://schemas.microsoft.com/office/powerpoint/2010/main" val="2767990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D44331E5-140B-4E2F-9772-D0B92938B9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700" y="1027906"/>
            <a:ext cx="6845300" cy="2513509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A3AB7AEC-A793-4979-AA74-F6674B50C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Table </a:t>
            </a:r>
            <a:r>
              <a:rPr lang="de-DE" dirty="0" err="1"/>
              <a:t>of</a:t>
            </a:r>
            <a:r>
              <a:rPr lang="de-DE" dirty="0"/>
              <a:t> Contents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92711-D5F4-47D9-A9B8-2E42BFD43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dirty="0" err="1"/>
              <a:t>Introduction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Evolution </a:t>
            </a:r>
            <a:r>
              <a:rPr lang="de-DE" dirty="0" err="1"/>
              <a:t>of</a:t>
            </a:r>
            <a:r>
              <a:rPr lang="de-DE" dirty="0"/>
              <a:t> Web Browsers</a:t>
            </a:r>
          </a:p>
          <a:p>
            <a:pPr marL="457200" lvl="1" indent="0">
              <a:buNone/>
            </a:pPr>
            <a:r>
              <a:rPr lang="de-DE" dirty="0"/>
              <a:t>2.1. </a:t>
            </a:r>
            <a:r>
              <a:rPr lang="de-DE" dirty="0" err="1"/>
              <a:t>History</a:t>
            </a:r>
            <a:endParaRPr lang="de-DE" dirty="0"/>
          </a:p>
          <a:p>
            <a:pPr marL="457200" lvl="1" indent="0">
              <a:buNone/>
            </a:pPr>
            <a:r>
              <a:rPr lang="de-DE" dirty="0"/>
              <a:t>2.2. Technical </a:t>
            </a:r>
            <a:r>
              <a:rPr lang="de-DE" dirty="0" err="1"/>
              <a:t>Developments</a:t>
            </a:r>
            <a:endParaRPr lang="de-DE" dirty="0"/>
          </a:p>
          <a:p>
            <a:pPr marL="457200" lvl="1" indent="0">
              <a:buNone/>
            </a:pPr>
            <a:r>
              <a:rPr lang="de-DE" dirty="0"/>
              <a:t>2.3. Tracking </a:t>
            </a:r>
            <a:r>
              <a:rPr lang="de-DE" dirty="0" err="1"/>
              <a:t>of</a:t>
            </a:r>
            <a:r>
              <a:rPr lang="de-DE" dirty="0"/>
              <a:t> Users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Market</a:t>
            </a:r>
          </a:p>
          <a:p>
            <a:pPr marL="457200" lvl="1" indent="0">
              <a:buNone/>
            </a:pPr>
            <a:r>
              <a:rPr lang="de-DE" dirty="0"/>
              <a:t>3.1. Market Share</a:t>
            </a:r>
          </a:p>
          <a:p>
            <a:pPr marL="457200" lvl="1" indent="0">
              <a:buNone/>
            </a:pPr>
            <a:r>
              <a:rPr lang="de-DE" dirty="0"/>
              <a:t>3.2. </a:t>
            </a:r>
            <a:r>
              <a:rPr lang="de-DE" dirty="0" err="1"/>
              <a:t>Why</a:t>
            </a:r>
            <a:r>
              <a:rPr lang="de-DE" dirty="0"/>
              <a:t> do Mayor Players </a:t>
            </a:r>
            <a:r>
              <a:rPr lang="de-DE" dirty="0" err="1"/>
              <a:t>have</a:t>
            </a:r>
            <a:r>
              <a:rPr lang="de-DE" dirty="0"/>
              <a:t> Unique Web Browsers?</a:t>
            </a:r>
          </a:p>
          <a:p>
            <a:pPr marL="457200" lvl="1" indent="0">
              <a:buNone/>
            </a:pPr>
            <a:r>
              <a:rPr lang="de-DE" dirty="0"/>
              <a:t>3.3. Revenue Streams</a:t>
            </a:r>
          </a:p>
          <a:p>
            <a:pPr marL="457200" lvl="1" indent="0">
              <a:buNone/>
            </a:pPr>
            <a:r>
              <a:rPr lang="de-DE" dirty="0"/>
              <a:t>3.4. Technical </a:t>
            </a:r>
            <a:r>
              <a:rPr lang="de-DE" dirty="0" err="1"/>
              <a:t>Differences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Web Browsers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Future Outlook</a:t>
            </a:r>
          </a:p>
        </p:txBody>
      </p:sp>
    </p:spTree>
    <p:extLst>
      <p:ext uri="{BB962C8B-B14F-4D97-AF65-F5344CB8AC3E}">
        <p14:creationId xmlns:p14="http://schemas.microsoft.com/office/powerpoint/2010/main" val="2501162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BF89E449-79A0-4943-85FB-7B4780E514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3758640"/>
          </a:xfr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B10C79A-E547-4072-9F80-B19A1AACD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2333767" cy="614149"/>
          </a:xfrm>
        </p:spPr>
        <p:txBody>
          <a:bodyPr>
            <a:normAutofit fontScale="90000"/>
          </a:bodyPr>
          <a:lstStyle/>
          <a:p>
            <a:r>
              <a:rPr lang="de-DE" dirty="0" err="1"/>
              <a:t>Timetable</a:t>
            </a:r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D7E7C921-274D-4045-95A7-D38B0F6E9D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758640"/>
            <a:ext cx="12192000" cy="309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084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Breitbild</PresentationFormat>
  <Paragraphs>15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Webbrowser</vt:lpstr>
      <vt:lpstr>Table of Contents</vt:lpstr>
      <vt:lpstr>Timetable</vt:lpstr>
    </vt:vector>
  </TitlesOfParts>
  <Company>NOW Consultians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Webbrowser</dc:title>
  <dc:creator>Peter Gruber</dc:creator>
  <cp:lastModifiedBy>Peter Gruber</cp:lastModifiedBy>
  <cp:revision>22</cp:revision>
  <dcterms:created xsi:type="dcterms:W3CDTF">2022-10-19T11:32:57Z</dcterms:created>
  <dcterms:modified xsi:type="dcterms:W3CDTF">2022-11-17T07:49:05Z</dcterms:modified>
</cp:coreProperties>
</file>