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5143500" type="screen16x9"/>
  <p:notesSz cx="6858000" cy="9144000"/>
  <p:embeddedFontLst>
    <p:embeddedFont>
      <p:font typeface="Fira Code" panose="020B0809050000020004" pitchFamily="49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920AEC-D554-4C51-BD6D-E30A74A3976D}">
  <a:tblStyle styleId="{CD920AEC-D554-4C51-BD6D-E30A74A397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7b51334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7b51334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e7f9c668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e7f9c668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9_2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9" r:id="rId4"/>
    <p:sldLayoutId id="2147483670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7"/>
          <p:cNvSpPr txBox="1">
            <a:spLocks noGrp="1"/>
          </p:cNvSpPr>
          <p:nvPr>
            <p:ph type="ctrTitle"/>
          </p:nvPr>
        </p:nvSpPr>
        <p:spPr>
          <a:xfrm>
            <a:off x="1375105" y="1774341"/>
            <a:ext cx="5788800" cy="51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ooRexx: </a:t>
            </a:r>
            <a:r>
              <a:rPr lang="en" dirty="0">
                <a:solidFill>
                  <a:schemeClr val="accent2"/>
                </a:solidFill>
              </a:rPr>
              <a:t>‘Nutshell Examples for MS Word’ 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59" name="Google Shape;459;p27"/>
          <p:cNvSpPr txBox="1">
            <a:spLocks noGrp="1"/>
          </p:cNvSpPr>
          <p:nvPr>
            <p:ph type="subTitle" idx="1"/>
          </p:nvPr>
        </p:nvSpPr>
        <p:spPr>
          <a:xfrm>
            <a:off x="1582961" y="2740742"/>
            <a:ext cx="6202800" cy="46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/* Sabrina Oppermann */</a:t>
            </a:r>
            <a:endParaRPr dirty="0"/>
          </a:p>
        </p:txBody>
      </p:sp>
      <p:sp>
        <p:nvSpPr>
          <p:cNvPr id="465" name="Google Shape;465;p27"/>
          <p:cNvSpPr txBox="1">
            <a:spLocks noGrp="1"/>
          </p:cNvSpPr>
          <p:nvPr>
            <p:ph type="subTitle" idx="1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B050"/>
                </a:solidFill>
              </a:rPr>
              <a:t>Start.rexx</a:t>
            </a:r>
            <a:endParaRPr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"/>
          <p:cNvSpPr txBox="1">
            <a:spLocks noGrp="1"/>
          </p:cNvSpPr>
          <p:nvPr>
            <p:ph type="body" idx="1"/>
          </p:nvPr>
        </p:nvSpPr>
        <p:spPr>
          <a:xfrm>
            <a:off x="1198734" y="1014292"/>
            <a:ext cx="7235141" cy="34117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1. </a:t>
            </a:r>
            <a:r>
              <a:rPr lang="de-AT" sz="1100" dirty="0" err="1">
                <a:solidFill>
                  <a:schemeClr val="accent6"/>
                </a:solidFill>
              </a:rPr>
              <a:t>Introduction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2. </a:t>
            </a:r>
            <a:r>
              <a:rPr lang="de-AT" sz="1100" dirty="0" err="1">
                <a:solidFill>
                  <a:schemeClr val="accent6"/>
                </a:solidFill>
              </a:rPr>
              <a:t>Overview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of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ooRexx</a:t>
            </a:r>
            <a:endParaRPr lang="de-AT" sz="1100" dirty="0">
              <a:solidFill>
                <a:schemeClr val="accent6"/>
              </a:solidFill>
            </a:endParaRP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3. </a:t>
            </a:r>
            <a:r>
              <a:rPr lang="de-AT" sz="1100" dirty="0" err="1">
                <a:solidFill>
                  <a:schemeClr val="accent6"/>
                </a:solidFill>
              </a:rPr>
              <a:t>Nutshell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Examples</a:t>
            </a:r>
            <a:endParaRPr lang="de-AT" sz="1100" dirty="0">
              <a:solidFill>
                <a:schemeClr val="accent6"/>
              </a:solidFill>
            </a:endParaRP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General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Open MS Word &amp; Create a Text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Create </a:t>
            </a:r>
            <a:r>
              <a:rPr lang="de-AT" sz="1100" dirty="0" err="1">
                <a:solidFill>
                  <a:schemeClr val="accent6"/>
                </a:solidFill>
              </a:rPr>
              <a:t>Headings</a:t>
            </a:r>
            <a:endParaRPr lang="de-AT" sz="11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Save a </a:t>
            </a:r>
            <a:r>
              <a:rPr lang="de-AT" sz="1100" dirty="0" err="1">
                <a:solidFill>
                  <a:schemeClr val="accent6"/>
                </a:solidFill>
              </a:rPr>
              <a:t>Document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Reopen</a:t>
            </a:r>
            <a:r>
              <a:rPr lang="de-AT" sz="1100" dirty="0">
                <a:solidFill>
                  <a:schemeClr val="accent6"/>
                </a:solidFill>
              </a:rPr>
              <a:t> a </a:t>
            </a:r>
            <a:r>
              <a:rPr lang="de-AT" sz="1100" dirty="0" err="1">
                <a:solidFill>
                  <a:schemeClr val="accent6"/>
                </a:solidFill>
              </a:rPr>
              <a:t>Saved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Document</a:t>
            </a:r>
            <a:endParaRPr lang="de-AT" sz="1100" dirty="0">
              <a:solidFill>
                <a:schemeClr val="accent6"/>
              </a:solidFill>
            </a:endParaRP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Get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into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the</a:t>
            </a:r>
            <a:r>
              <a:rPr lang="de-AT" sz="1100" dirty="0">
                <a:solidFill>
                  <a:schemeClr val="accent6"/>
                </a:solidFill>
              </a:rPr>
              <a:t> Print Preview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Create a Table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Edit a Table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Chart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Create a Chart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>
                <a:solidFill>
                  <a:schemeClr val="accent6"/>
                </a:solidFill>
              </a:rPr>
              <a:t>Insert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Insert an Image</a:t>
            </a:r>
          </a:p>
          <a:p>
            <a:pPr lvl="2" indent="-292100">
              <a:buClr>
                <a:schemeClr val="accent3"/>
              </a:buClr>
              <a:buSzPts val="1000"/>
              <a:buChar char="∗"/>
            </a:pPr>
            <a:r>
              <a:rPr lang="de-AT" sz="1100" dirty="0" err="1">
                <a:solidFill>
                  <a:schemeClr val="accent6"/>
                </a:solidFill>
              </a:rPr>
              <a:t>How</a:t>
            </a:r>
            <a:r>
              <a:rPr lang="de-AT" sz="1100" dirty="0">
                <a:solidFill>
                  <a:schemeClr val="accent6"/>
                </a:solidFill>
              </a:rPr>
              <a:t> </a:t>
            </a:r>
            <a:r>
              <a:rPr lang="de-AT" sz="1100" dirty="0" err="1">
                <a:solidFill>
                  <a:schemeClr val="accent6"/>
                </a:solidFill>
              </a:rPr>
              <a:t>to</a:t>
            </a:r>
            <a:r>
              <a:rPr lang="de-AT" sz="1100" dirty="0">
                <a:solidFill>
                  <a:schemeClr val="accent6"/>
                </a:solidFill>
              </a:rPr>
              <a:t> Insert a Text </a:t>
            </a:r>
            <a:r>
              <a:rPr lang="de-AT" sz="1100" dirty="0" err="1">
                <a:solidFill>
                  <a:schemeClr val="accent6"/>
                </a:solidFill>
              </a:rPr>
              <a:t>from</a:t>
            </a:r>
            <a:r>
              <a:rPr lang="de-AT" sz="1100" dirty="0">
                <a:solidFill>
                  <a:schemeClr val="accent6"/>
                </a:solidFill>
              </a:rPr>
              <a:t> a Website</a:t>
            </a:r>
          </a:p>
          <a:p>
            <a:pPr marL="16510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00"/>
              <a:buNone/>
            </a:pPr>
            <a:r>
              <a:rPr lang="de-AT" sz="1100" dirty="0">
                <a:solidFill>
                  <a:schemeClr val="accent6"/>
                </a:solidFill>
              </a:rPr>
              <a:t>4. Summary</a:t>
            </a:r>
          </a:p>
          <a:p>
            <a:pPr lvl="1" indent="-292100">
              <a:buClr>
                <a:schemeClr val="accent3"/>
              </a:buClr>
              <a:buSzPts val="1000"/>
              <a:buChar char="∗"/>
            </a:pPr>
            <a:endParaRPr sz="1100" dirty="0">
              <a:solidFill>
                <a:schemeClr val="accent6"/>
              </a:solidFill>
            </a:endParaRPr>
          </a:p>
        </p:txBody>
      </p:sp>
      <p:sp>
        <p:nvSpPr>
          <p:cNvPr id="2" name="Google Shape;466;p27">
            <a:extLst>
              <a:ext uri="{FF2B5EF4-FFF2-40B4-BE49-F238E27FC236}">
                <a16:creationId xmlns:a16="http://schemas.microsoft.com/office/drawing/2014/main" id="{E03ECA65-DE98-5B99-56D3-41C52F2AD4F0}"/>
              </a:ext>
            </a:extLst>
          </p:cNvPr>
          <p:cNvSpPr txBox="1">
            <a:spLocks/>
          </p:cNvSpPr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∗"/>
              <a:defRPr sz="10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 sz="1400" b="0" i="0" u="none" strike="noStrike" cap="none"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>
            <a:pPr marL="0" indent="0" algn="ctr">
              <a:buFont typeface="Fira Code"/>
              <a:buNone/>
            </a:pPr>
            <a:r>
              <a:rPr lang="de-AT" sz="1400" dirty="0" err="1">
                <a:solidFill>
                  <a:srgbClr val="00B050"/>
                </a:solidFill>
              </a:rPr>
              <a:t>Table_of_contents.rexx</a:t>
            </a:r>
            <a:endParaRPr lang="de-AT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D0629B9-FF17-8BE3-49A1-D2D73F0FBC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422"/>
          <a:stretch/>
        </p:blipFill>
        <p:spPr>
          <a:xfrm>
            <a:off x="1215565" y="192101"/>
            <a:ext cx="6124711" cy="421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43504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(16:9)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Fira Code</vt:lpstr>
      <vt:lpstr>Arial</vt:lpstr>
      <vt:lpstr>Programming Language Workshop for Beginners by Slidesgo</vt:lpstr>
      <vt:lpstr>ooRexx: ‘Nutshell Examples for MS Word’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‘Nutshell Examples for MS Word’ </dc:title>
  <cp:lastModifiedBy>Oppermann, Sabrina</cp:lastModifiedBy>
  <cp:revision>36</cp:revision>
  <dcterms:modified xsi:type="dcterms:W3CDTF">2022-11-02T19:33:39Z</dcterms:modified>
</cp:coreProperties>
</file>