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70D0D-A3F1-2E9F-AA34-0CC67F7655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B714937-751D-9D1B-91DC-739A929F3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1553C1-9E52-74F0-EC4F-33E5C6A75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6D9BE8-A96C-BEFC-E75E-2DB649B9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89E00F-7431-6D9F-A295-CE1A5068F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244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5C39FF-D771-1B82-51C1-474A4C860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689BF9A-06D6-8A0E-CBA2-4E1C505D4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93DF62-ED32-9228-45D7-4FED870A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33AC1D-3EBE-FB43-4A9F-5995477A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C42675-1257-4600-4CDA-FD3639449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3539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4C2C107-1299-A184-7D4A-F03C880C8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1732AD2-DA52-6B44-ED49-6C63B634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AF0702C-CDD2-2FE7-C4E0-2A021670A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96E296-959B-741F-DF54-6451F680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BE5EFA-7164-C29E-01E4-BC80B85E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029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5E2604-C79B-74B8-BF22-5078D70F3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B8E10C-74CD-D6B8-F557-0CEBA8FC1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9DCF33-D365-529C-E59E-E7E5E44D2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A5AB54-272C-06B7-8545-5F6E6FF60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27CC30-58A4-D539-16B3-294B35CFA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27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F6692-FCF7-F199-C198-6541BD30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62E37A-4A66-E0AB-DDE4-2DE7403E0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361D20-424A-C184-9796-391D79A14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312C20-94CA-32BF-6CBF-D75CEB8FE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887FD9-DECA-9862-1D39-CFDEBC890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966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C72744-31C2-B80A-2E60-9A91B73E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F3FD37B-9960-A48A-309B-B41ABA1A03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0E7567-73A2-40A7-3768-11B709CF8F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12DC5F-0BAA-0F36-D070-0C065D334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5F72B07-F423-C47D-C04A-82441C81C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F9B8009-8114-A18A-39D8-3359906F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8759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B2A7D-AE5E-85CB-884D-F5704FF2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14FE81-0F6A-95B8-96CE-57054E1AE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C08381-3C77-E509-B8D6-9E8475578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A6B3F3C-1E30-85AA-8102-D85C2C4A7E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347D44-97D3-AB3F-EDD7-A7435D3D75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047FDFA-8A3F-A8CC-0CFD-CD6415FD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9D6A405-FEEE-43E0-79CD-F17EA4DBC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E0784E6-669F-7E3F-72D9-8853665E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7643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AA6358-187B-3D42-77AC-0555B7523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D97551A-21C8-AD2B-5D3A-B483B054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45EE081-15CC-1A46-258A-8D2E213B9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739E2B-372E-BD9A-FB9D-836869735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507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8752240-2CA4-133B-744D-D0729539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E61A905-68A7-3794-E171-0F0501C4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868F0ED-04F0-1983-9506-65BD6295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289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12DF9F-2E33-307C-265F-296271F5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C7F1BA-98CD-EFC7-A998-91E319167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5D8B76A-7C53-F6D2-894F-456B524EF0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0F2FE40-1CB7-47DB-4A33-7A252CB82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197FD3-AE74-1A1E-3E23-1F63D492B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3E8E06D-14F5-E81F-D26F-080DEA15F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819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BBC49-5AA4-1676-EE20-AD1C1595C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D107EEA-D13F-0C37-BC11-1840E555BB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FE8F23E-DDD2-206A-2907-2AADD60EE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676BB7-B73F-55C3-6FFF-B7FA39ACB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07D60C-04E3-2F23-9784-23FE12C49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4CA219-FF01-98A7-E31C-807C1F7C1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8247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99E0C0-DA18-3001-3BC8-C76AA72F9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4DD93F-A597-B2A7-8606-481D97B6F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1556D6-DDD3-395D-E4FE-5196F50F0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50F5A-D3C3-4C11-91E9-103D46CF10E9}" type="datetimeFigureOut">
              <a:rPr lang="de-AT" smtClean="0"/>
              <a:t>01.12.2022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2B9024-7D30-FCBF-3FF3-D3E0EF189B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8906E7-8190-6036-0BCD-A04BC295B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6D00F-974B-4D68-9E83-EC226F597BB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6216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E5D0FE-3AD6-D940-DCA5-CA137C6F36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b="1" dirty="0"/>
              <a:t>Spesen beim bargeldlosen Zahlen mit NFC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82C9418-2863-4775-B247-420634853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00212"/>
            <a:ext cx="9144000" cy="1655762"/>
          </a:xfrm>
        </p:spPr>
        <p:txBody>
          <a:bodyPr/>
          <a:lstStyle/>
          <a:p>
            <a:r>
              <a:rPr lang="de-AT" dirty="0"/>
              <a:t>Fabian Blauensteiner </a:t>
            </a:r>
          </a:p>
          <a:p>
            <a:r>
              <a:rPr lang="de-AT" dirty="0"/>
              <a:t>(H12021645)</a:t>
            </a:r>
          </a:p>
          <a:p>
            <a:r>
              <a:rPr lang="de-AT" dirty="0"/>
              <a:t>WS 2022/23</a:t>
            </a:r>
          </a:p>
        </p:txBody>
      </p:sp>
    </p:spTree>
    <p:extLst>
      <p:ext uri="{BB962C8B-B14F-4D97-AF65-F5344CB8AC3E}">
        <p14:creationId xmlns:p14="http://schemas.microsoft.com/office/powerpoint/2010/main" val="91021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976A9E-3ED8-D358-08A3-A96F14ED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Aufbau der Seminararbeit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77C25B-0397-5DCD-8333-3364F2B8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62487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de-AT" dirty="0"/>
              <a:t>Inhaltsverzeichnis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Einleitung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Zahlen ohne Bargeld</a:t>
            </a:r>
          </a:p>
          <a:p>
            <a:pPr marL="457200" lvl="1" indent="0">
              <a:buNone/>
            </a:pPr>
            <a:r>
              <a:rPr lang="de-AT" dirty="0"/>
              <a:t> - Warum?, Hintergrund, Entwicklung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Spesen im Bankwesen</a:t>
            </a:r>
          </a:p>
          <a:p>
            <a:pPr marL="457200" lvl="1" indent="0">
              <a:buNone/>
            </a:pPr>
            <a:r>
              <a:rPr lang="de-AT" dirty="0"/>
              <a:t> - Marktanalyse Österreich (Vergleich der Banken) </a:t>
            </a:r>
          </a:p>
          <a:p>
            <a:pPr marL="457200" lvl="1" indent="0">
              <a:buNone/>
            </a:pPr>
            <a:r>
              <a:rPr lang="de-AT" dirty="0"/>
              <a:t> - Entwicklung, Varianten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NFC</a:t>
            </a:r>
          </a:p>
          <a:p>
            <a:pPr marL="457200" lvl="1" indent="0">
              <a:buNone/>
            </a:pPr>
            <a:r>
              <a:rPr lang="de-AT" dirty="0"/>
              <a:t> - Entwicklung, Spezifikation, Risiken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Zusammenfassung</a:t>
            </a:r>
          </a:p>
          <a:p>
            <a:pPr marL="514350" indent="-514350">
              <a:buFont typeface="+mj-lt"/>
              <a:buAutoNum type="arabicPeriod"/>
            </a:pPr>
            <a:r>
              <a:rPr lang="de-AT" dirty="0"/>
              <a:t>Ausblick / Entwicklung</a:t>
            </a:r>
          </a:p>
        </p:txBody>
      </p:sp>
    </p:spTree>
    <p:extLst>
      <p:ext uri="{BB962C8B-B14F-4D97-AF65-F5344CB8AC3E}">
        <p14:creationId xmlns:p14="http://schemas.microsoft.com/office/powerpoint/2010/main" val="356513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B535E0-FA54-9A1E-9A6D-295192B36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/>
              <a:t>GANTT-Chart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8AE6C34-C76D-FD66-24D7-804DD37AE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6FDEF60-9564-279F-E147-190E985BE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4853"/>
            <a:ext cx="12192000" cy="3768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79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Breitbild</PresentationFormat>
  <Paragraphs>17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Spesen beim bargeldlosen Zahlen mit NFC</vt:lpstr>
      <vt:lpstr>Aufbau der Seminararbeit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Kosten beim bargeldlosen Zahlen und NFC</dc:title>
  <dc:creator>Blauensteiner, Fabian</dc:creator>
  <cp:lastModifiedBy>Blauensteiner, Fabian</cp:lastModifiedBy>
  <cp:revision>5</cp:revision>
  <dcterms:created xsi:type="dcterms:W3CDTF">2022-11-02T23:04:01Z</dcterms:created>
  <dcterms:modified xsi:type="dcterms:W3CDTF">2022-12-01T08:04:45Z</dcterms:modified>
</cp:coreProperties>
</file>