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3">
  <p:sldMasterIdLst>
    <p:sldMasterId id="2147483786" r:id="rId1"/>
  </p:sldMasterIdLst>
  <p:notesMasterIdLst>
    <p:notesMasterId r:id="rId34"/>
  </p:notesMasterIdLst>
  <p:sldIdLst>
    <p:sldId id="256" r:id="rId2"/>
    <p:sldId id="288" r:id="rId3"/>
    <p:sldId id="287" r:id="rId4"/>
    <p:sldId id="259" r:id="rId5"/>
    <p:sldId id="262" r:id="rId6"/>
    <p:sldId id="305" r:id="rId7"/>
    <p:sldId id="306" r:id="rId8"/>
    <p:sldId id="289" r:id="rId9"/>
    <p:sldId id="264" r:id="rId10"/>
    <p:sldId id="290" r:id="rId11"/>
    <p:sldId id="266" r:id="rId12"/>
    <p:sldId id="291" r:id="rId13"/>
    <p:sldId id="268" r:id="rId14"/>
    <p:sldId id="292" r:id="rId15"/>
    <p:sldId id="270" r:id="rId16"/>
    <p:sldId id="293" r:id="rId17"/>
    <p:sldId id="272" r:id="rId18"/>
    <p:sldId id="295" r:id="rId19"/>
    <p:sldId id="304" r:id="rId20"/>
    <p:sldId id="275" r:id="rId21"/>
    <p:sldId id="296" r:id="rId22"/>
    <p:sldId id="297" r:id="rId23"/>
    <p:sldId id="278" r:id="rId24"/>
    <p:sldId id="298" r:id="rId25"/>
    <p:sldId id="281" r:id="rId26"/>
    <p:sldId id="299" r:id="rId27"/>
    <p:sldId id="283" r:id="rId28"/>
    <p:sldId id="300" r:id="rId29"/>
    <p:sldId id="308" r:id="rId30"/>
    <p:sldId id="285" r:id="rId31"/>
    <p:sldId id="301" r:id="rId32"/>
    <p:sldId id="302" r:id="rId3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83671" autoAdjust="0"/>
  </p:normalViewPr>
  <p:slideViewPr>
    <p:cSldViewPr snapToGrid="0">
      <p:cViewPr varScale="1">
        <p:scale>
          <a:sx n="56" d="100"/>
          <a:sy n="56" d="100"/>
        </p:scale>
        <p:origin x="110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3F9F5-C9E1-40B0-A3B8-0A4C651C8D5B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AD563-2394-43CD-B9CF-57902CE29A67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2960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Umgebungen </a:t>
            </a:r>
          </a:p>
          <a:p>
            <a:r>
              <a:rPr lang="en-US" dirty="0"/>
              <a:t>= </a:t>
            </a:r>
            <a:r>
              <a:rPr lang="en-US" dirty="0" err="1"/>
              <a:t>ooRexx</a:t>
            </a:r>
            <a:r>
              <a:rPr lang="en-US" dirty="0"/>
              <a:t> </a:t>
            </a:r>
            <a:r>
              <a:rPr lang="en-US" dirty="0" err="1"/>
              <a:t>objekte</a:t>
            </a:r>
            <a:r>
              <a:rPr lang="en-US" dirty="0"/>
              <a:t> an die man </a:t>
            </a:r>
            <a:r>
              <a:rPr lang="en-US" dirty="0" err="1"/>
              <a:t>ungetippte</a:t>
            </a:r>
            <a:r>
              <a:rPr lang="en-US" dirty="0"/>
              <a:t>(!) </a:t>
            </a:r>
            <a:r>
              <a:rPr lang="en-US" dirty="0" err="1"/>
              <a:t>ooRexx</a:t>
            </a:r>
            <a:r>
              <a:rPr lang="en-US" dirty="0"/>
              <a:t> </a:t>
            </a:r>
            <a:r>
              <a:rPr lang="en-US" dirty="0" err="1"/>
              <a:t>Nachrichten</a:t>
            </a:r>
            <a:r>
              <a:rPr lang="en-US" dirty="0"/>
              <a:t> </a:t>
            </a:r>
            <a:r>
              <a:rPr lang="en-US" dirty="0" err="1"/>
              <a:t>schicken</a:t>
            </a:r>
            <a:r>
              <a:rPr lang="en-US" dirty="0"/>
              <a:t> </a:t>
            </a:r>
            <a:r>
              <a:rPr lang="en-US" dirty="0" err="1"/>
              <a:t>kann</a:t>
            </a:r>
            <a:endParaRPr lang="en-US" dirty="0"/>
          </a:p>
          <a:p>
            <a:r>
              <a:rPr lang="en-US" dirty="0" err="1"/>
              <a:t>Zb</a:t>
            </a:r>
            <a:r>
              <a:rPr lang="en-US" dirty="0"/>
              <a:t> </a:t>
            </a:r>
            <a:r>
              <a:rPr lang="de-DE" dirty="0"/>
              <a:t>Java </a:t>
            </a:r>
            <a:r>
              <a:rPr lang="de-DE" dirty="0" err="1"/>
              <a:t>environment</a:t>
            </a:r>
            <a:r>
              <a:rPr lang="en-US" dirty="0"/>
              <a:t>, </a:t>
            </a:r>
            <a:r>
              <a:rPr lang="pt-BR" dirty="0"/>
              <a:t>Windows COM/OLE/ActiveX Komponente</a:t>
            </a:r>
          </a:p>
          <a:p>
            <a:endParaRPr lang="pt-BR" dirty="0"/>
          </a:p>
          <a:p>
            <a:r>
              <a:rPr lang="pt-BR" dirty="0"/>
              <a:t>Objekt-orientiert</a:t>
            </a:r>
          </a:p>
          <a:p>
            <a:r>
              <a:rPr lang="pt-BR" dirty="0"/>
              <a:t>= es wird mit Klassen &amp; Objekten gearbeitet</a:t>
            </a:r>
          </a:p>
          <a:p>
            <a:endParaRPr lang="pt-BR" dirty="0"/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BAD563-2394-43CD-B9CF-57902CE29A67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877905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Wegen versch. Codepages:</a:t>
            </a:r>
          </a:p>
          <a:p>
            <a:r>
              <a:rPr lang="de-DE" dirty="0"/>
              <a:t> * </a:t>
            </a:r>
            <a:r>
              <a:rPr lang="de-DE" dirty="0" err="1"/>
              <a:t>ooRexx</a:t>
            </a:r>
            <a:r>
              <a:rPr lang="de-DE" dirty="0"/>
              <a:t>  arbeitet mit UTF-8</a:t>
            </a:r>
          </a:p>
          <a:p>
            <a:r>
              <a:rPr lang="de-DE" dirty="0"/>
              <a:t> * MS Word arbeitet mit Codepage1252 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MS Word kann Daten nicht korrekt umsetzen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de-DE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BAD563-2394-43CD-B9CF-57902CE29A67}" type="slidenum">
              <a:rPr lang="de-AT" smtClean="0"/>
              <a:t>31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014819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sym typeface="Wingdings" panose="05000000000000000000" pitchFamily="2" charset="2"/>
              </a:rPr>
              <a:t>Nur Lautsprache nicht kodiert  wegen </a:t>
            </a:r>
            <a:r>
              <a:rPr lang="de-DE" dirty="0" err="1">
                <a:sym typeface="Wingdings" panose="05000000000000000000" pitchFamily="2" charset="2"/>
              </a:rPr>
              <a:t>codepage</a:t>
            </a:r>
            <a:r>
              <a:rPr lang="de-DE" dirty="0">
                <a:sym typeface="Wingdings" panose="05000000000000000000" pitchFamily="2" charset="2"/>
              </a:rPr>
              <a:t> 1252  hat nur 256 Zeichen  Zeichen nicht enthalten</a:t>
            </a:r>
            <a:endParaRPr lang="de-AT" dirty="0"/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BAD563-2394-43CD-B9CF-57902CE29A67}" type="slidenum">
              <a:rPr lang="de-AT" smtClean="0"/>
              <a:t>32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7913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proxy-class=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Stellvertreterklasse</a:t>
            </a: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GB" sz="1800" dirty="0">
                <a:effectLst/>
                <a:latin typeface="Arial" panose="020B0604020202020204" pitchFamily="34" charset="0"/>
              </a:rPr>
              <a:t>Selection = </a:t>
            </a:r>
            <a:r>
              <a:rPr lang="en-GB" sz="1800" dirty="0" err="1">
                <a:effectLst/>
                <a:latin typeface="Arial" panose="020B0604020202020204" pitchFamily="34" charset="0"/>
              </a:rPr>
              <a:t>Zugriff</a:t>
            </a:r>
            <a:r>
              <a:rPr lang="en-GB" sz="1800" dirty="0">
                <a:effectLst/>
                <a:latin typeface="Arial" panose="020B0604020202020204" pitchFamily="34" charset="0"/>
              </a:rPr>
              <a:t> auf </a:t>
            </a:r>
            <a:r>
              <a:rPr lang="en-GB" sz="1800" dirty="0" err="1">
                <a:effectLst/>
                <a:latin typeface="Arial" panose="020B0604020202020204" pitchFamily="34" charset="0"/>
              </a:rPr>
              <a:t>Dokumentbereich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BAD563-2394-43CD-B9CF-57902CE29A67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987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BAD563-2394-43CD-B9CF-57902CE29A67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72520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Userprofile = Umgebungsvariable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BAD563-2394-43CD-B9CF-57902CE29A67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03102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BAD563-2394-43CD-B9CF-57902CE29A67}" type="slidenum">
              <a:rPr lang="de-AT" smtClean="0"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5499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Kurz sagen über was Tabelle (ECTs)</a:t>
            </a:r>
          </a:p>
          <a:p>
            <a:r>
              <a:rPr lang="de-DE" dirty="0"/>
              <a:t>4 Reihen, 3 Spalten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BAD563-2394-43CD-B9CF-57902CE29A67}" type="slidenum">
              <a:rPr lang="de-AT" smtClean="0"/>
              <a:t>18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42782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10 = </a:t>
            </a:r>
            <a:r>
              <a:rPr lang="de-DE" dirty="0" err="1"/>
              <a:t>petrol</a:t>
            </a:r>
            <a:endParaRPr lang="de-DE" dirty="0"/>
          </a:p>
          <a:p>
            <a:r>
              <a:rPr lang="de-DE" dirty="0"/>
              <a:t>8 = weiß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BAD563-2394-43CD-B9CF-57902CE29A67}" type="slidenum">
              <a:rPr lang="de-AT" smtClean="0"/>
              <a:t>21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5795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BAD563-2394-43CD-B9CF-57902CE29A67}" type="slidenum">
              <a:rPr lang="de-AT" smtClean="0"/>
              <a:t>28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6033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acronym for “Client URL” and grants access to resources from the internet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BAD563-2394-43CD-B9CF-57902CE29A67}" type="slidenum">
              <a:rPr lang="de-AT" smtClean="0"/>
              <a:t>29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18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C7DA9-D8BC-C53A-7952-64359023A2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E8E522-97F3-BD63-79E5-D2C79315FA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09EAF-B75A-DCC3-0C38-56EA77FB6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89C5-751E-46B4-B4F5-554876A411BC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7F23A-00CC-7F51-9533-2C8E96373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AA36D-FA9A-8E31-8F6D-E042C7B02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F3B2-83EC-41E4-A6EF-A7A6BE51503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3104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862B1-551F-2A59-9453-A1D5888DF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6C45CE-71F4-9063-6128-815C1CA3C3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51EB4-528E-01B6-1A37-50716F5DD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89C5-751E-46B4-B4F5-554876A411BC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2F84F-5F6B-1B67-8C9B-FDB9E1085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2D34E-42EB-7FB9-FD12-3E7A46D03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F3B2-83EC-41E4-A6EF-A7A6BE51503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85718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C7D010-8B4E-91FC-03EA-A0ADEB371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0E72E6-ADE3-75A3-3D5F-92D6D38E1B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DC08AD-F0D8-AFE6-14C1-86F751C7A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89C5-751E-46B4-B4F5-554876A411BC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10936-BE94-A4CE-7D50-37BFAAE7C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26821-F41B-AB0D-08BE-E6CD787DE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F3B2-83EC-41E4-A6EF-A7A6BE51503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4101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98882-091B-D5F9-42A3-7976BFF6B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2092C-5915-E660-8E3F-2378AD7FA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0AF49-4E38-21E8-E422-DF42E5AD9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89C5-751E-46B4-B4F5-554876A411BC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D314D-97A2-B40F-BA23-1C9292320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A7F7F-2F39-27C3-A86F-7CD022350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F3B2-83EC-41E4-A6EF-A7A6BE51503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702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85784-863B-6AF5-0BEA-CF36B4FCB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D49CB0-D6CB-E6BF-5105-093FF8385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773B5-59E2-091F-ADEB-DBDBE589D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89C5-751E-46B4-B4F5-554876A411BC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0D85A-B765-A7FA-0260-331250028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814B6-48ED-EEF1-2827-D36E8FD94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F3B2-83EC-41E4-A6EF-A7A6BE51503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4505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69FE1-4F62-A18B-5687-EC95A8A27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12B4B-3413-6630-D4D4-ECD21B9755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F40B3-E060-9967-FE74-3A97B6069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ABE5AB-0EE5-9F4F-A3B6-A659E2088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89C5-751E-46B4-B4F5-554876A411BC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7BF69B-1FD2-6250-8C78-D52F58961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4E5503-14EE-4295-A5FD-3ADF5A859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F3B2-83EC-41E4-A6EF-A7A6BE51503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37247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2EBBB-FC8F-A476-BE76-AEAD78BEF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ECD021-F913-DB48-90AA-658F3F27E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390F99-6C17-26C7-1641-D1A191BA7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1A3D4C-3C86-0DCC-285D-CA1BD10748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418664-AE94-00E1-C524-30CA0F8C93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559E11-8900-8DD7-5887-413FE41CB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89C5-751E-46B4-B4F5-554876A411BC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D09E3C-A90A-5977-4BE9-AA640FE05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C3997-8EB8-7C5C-D26D-6EBD96BBC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F3B2-83EC-41E4-A6EF-A7A6BE51503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933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0E302-A6BA-E6B5-1B93-50A49B94E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C10944-8ABE-3C18-29F8-8042A1D0F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89C5-751E-46B4-B4F5-554876A411BC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8D1C0-0DCA-5AE7-342C-65D05292E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4A5583-3388-5FB0-585D-D2F95EC45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F3B2-83EC-41E4-A6EF-A7A6BE51503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2707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0CC978-538F-4AB9-D7FF-9CC84DCD6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89C5-751E-46B4-B4F5-554876A411BC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9BB247-8C5E-0C26-29D5-05D00657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EF6429-EC3F-6B5F-D030-163150261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F3B2-83EC-41E4-A6EF-A7A6BE51503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8136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7CC33-0B46-73FB-655E-4A4BD7089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F7663-D480-13EE-EA11-66589D0C6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4E4829-4D6A-64A5-8935-EF5116167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8CF7E9-CD09-ADAD-7C34-99A4560FD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89C5-751E-46B4-B4F5-554876A411BC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B4A5F9-C7D7-EC83-D5CC-F4E4772FA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F1C503-875A-610C-DAA6-291C5BEDD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F3B2-83EC-41E4-A6EF-A7A6BE51503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2250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6D917-E0BB-16A5-1033-548CB6073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B91EF5-2C92-7567-728B-958C6CA94C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938820-3EF4-6508-C222-2269089572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61262-91E1-75E7-8B26-35D1D5D30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89C5-751E-46B4-B4F5-554876A411BC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349D21-2F4A-9D2F-E2C2-F6C6B509C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A98AE3-CE55-3E68-62C1-32632BE24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4F3B2-83EC-41E4-A6EF-A7A6BE51503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475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alphaModFix amt="19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l="14000" r="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07EF01-E71B-1354-ADDC-5DDE4B77E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B0E50F-D5D8-FC6D-78EC-D83EB64D1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215D5-5290-EE5F-B732-73E428FAF0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A89C5-751E-46B4-B4F5-554876A411BC}" type="datetimeFigureOut">
              <a:rPr lang="de-AT" smtClean="0"/>
              <a:t>15.12.2022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9B459-D74E-9F33-2A84-628E4B6E2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DCDA3-CB96-F848-96EB-DD3DA86C9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4F3B2-83EC-41E4-A6EF-A7A6BE51503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602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 ?><Relationships xmlns="http://schemas.openxmlformats.org/package/2006/relationships"><Relationship Id="rId3" Target="../media/hdphoto1.wdp" Type="http://schemas.microsoft.com/office/2007/relationships/hdphoto"/><Relationship Id="rId2" Target="../media/image11.jpeg" Type="http://schemas.openxmlformats.org/officeDocument/2006/relationships/image"/><Relationship Id="rId1" Target="../slideLayouts/slideLayout7.xml" Type="http://schemas.openxmlformats.org/officeDocument/2006/relationships/slideLayout"/><Relationship Id="rId4" Target="../media/image12.jpeg" Type="http://schemas.openxmlformats.org/officeDocument/2006/relationships/image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 ?><Relationships xmlns="http://schemas.openxmlformats.org/package/2006/relationships"><Relationship Id="rId3" Target="../media/image27.jpeg" Type="http://schemas.openxmlformats.org/officeDocument/2006/relationships/image"/><Relationship Id="rId2" Target="../notesSlides/notesSlide8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19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A496A-D942-CD0C-BB8C-F4BFEC09A8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6720" y="1401762"/>
            <a:ext cx="9144000" cy="2387600"/>
          </a:xfrm>
          <a:effectLst/>
        </p:spPr>
        <p:txBody>
          <a:bodyPr>
            <a:normAutofit/>
          </a:bodyPr>
          <a:lstStyle/>
          <a:p>
            <a:r>
              <a:rPr lang="de-DE" sz="72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skerville Old Face" panose="02020602080505020303" pitchFamily="18" charset="0"/>
              </a:rPr>
              <a:t>ooRexx</a:t>
            </a:r>
            <a:r>
              <a:rPr lang="de-DE" sz="7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skerville Old Face" panose="02020602080505020303" pitchFamily="18" charset="0"/>
              </a:rPr>
              <a:t>: </a:t>
            </a:r>
            <a:r>
              <a:rPr lang="de-DE" sz="72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skerville Old Face" panose="02020602080505020303" pitchFamily="18" charset="0"/>
              </a:rPr>
              <a:t>Nutshell</a:t>
            </a:r>
            <a:r>
              <a:rPr lang="de-DE" sz="7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skerville Old Face" panose="02020602080505020303" pitchFamily="18" charset="0"/>
              </a:rPr>
              <a:t> </a:t>
            </a:r>
            <a:r>
              <a:rPr lang="de-DE" sz="72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skerville Old Face" panose="02020602080505020303" pitchFamily="18" charset="0"/>
              </a:rPr>
              <a:t>Examples</a:t>
            </a:r>
            <a:r>
              <a:rPr lang="de-DE" sz="7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skerville Old Face" panose="02020602080505020303" pitchFamily="18" charset="0"/>
              </a:rPr>
              <a:t> </a:t>
            </a:r>
            <a:r>
              <a:rPr lang="de-DE" sz="72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skerville Old Face" panose="02020602080505020303" pitchFamily="18" charset="0"/>
              </a:rPr>
              <a:t>for</a:t>
            </a:r>
            <a:r>
              <a:rPr lang="de-DE" sz="7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skerville Old Face" panose="02020602080505020303" pitchFamily="18" charset="0"/>
              </a:rPr>
              <a:t> MS Word</a:t>
            </a:r>
            <a:endParaRPr lang="de-AT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F3C2B3-C0A2-FA55-B2E0-5D3596DA1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120" y="4069398"/>
            <a:ext cx="9144000" cy="1655762"/>
          </a:xfrm>
        </p:spPr>
        <p:txBody>
          <a:bodyPr>
            <a:normAutofit/>
          </a:bodyPr>
          <a:lstStyle/>
          <a:p>
            <a:r>
              <a:rPr lang="de-DE" dirty="0"/>
              <a:t>Sabrina Oppermann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225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D6CB-B8A2-8F54-E688-DA6BE2FE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1424"/>
            <a:ext cx="3534103" cy="4721696"/>
          </a:xfrm>
        </p:spPr>
        <p:txBody>
          <a:bodyPr>
            <a:normAutofit/>
          </a:bodyPr>
          <a:lstStyle/>
          <a:p>
            <a:pPr algn="ctr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Überschriften erstellen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2AC6CB-0FB0-2ABF-C765-9803D12C2D39}"/>
              </a:ext>
            </a:extLst>
          </p:cNvPr>
          <p:cNvSpPr/>
          <p:nvPr/>
        </p:nvSpPr>
        <p:spPr>
          <a:xfrm>
            <a:off x="3531476" y="-99308"/>
            <a:ext cx="8660524" cy="7140187"/>
          </a:xfrm>
          <a:custGeom>
            <a:avLst/>
            <a:gdLst>
              <a:gd name="connsiteX0" fmla="*/ 0 w 8660524"/>
              <a:gd name="connsiteY0" fmla="*/ 0 h 7140187"/>
              <a:gd name="connsiteX1" fmla="*/ 577368 w 8660524"/>
              <a:gd name="connsiteY1" fmla="*/ 0 h 7140187"/>
              <a:gd name="connsiteX2" fmla="*/ 1154737 w 8660524"/>
              <a:gd name="connsiteY2" fmla="*/ 0 h 7140187"/>
              <a:gd name="connsiteX3" fmla="*/ 1472289 w 8660524"/>
              <a:gd name="connsiteY3" fmla="*/ 0 h 7140187"/>
              <a:gd name="connsiteX4" fmla="*/ 2222868 w 8660524"/>
              <a:gd name="connsiteY4" fmla="*/ 0 h 7140187"/>
              <a:gd name="connsiteX5" fmla="*/ 2800236 w 8660524"/>
              <a:gd name="connsiteY5" fmla="*/ 0 h 7140187"/>
              <a:gd name="connsiteX6" fmla="*/ 3290999 w 8660524"/>
              <a:gd name="connsiteY6" fmla="*/ 0 h 7140187"/>
              <a:gd name="connsiteX7" fmla="*/ 3868367 w 8660524"/>
              <a:gd name="connsiteY7" fmla="*/ 0 h 7140187"/>
              <a:gd name="connsiteX8" fmla="*/ 4532341 w 8660524"/>
              <a:gd name="connsiteY8" fmla="*/ 0 h 7140187"/>
              <a:gd name="connsiteX9" fmla="*/ 5109709 w 8660524"/>
              <a:gd name="connsiteY9" fmla="*/ 0 h 7140187"/>
              <a:gd name="connsiteX10" fmla="*/ 5687077 w 8660524"/>
              <a:gd name="connsiteY10" fmla="*/ 0 h 7140187"/>
              <a:gd name="connsiteX11" fmla="*/ 6264446 w 8660524"/>
              <a:gd name="connsiteY11" fmla="*/ 0 h 7140187"/>
              <a:gd name="connsiteX12" fmla="*/ 6841814 w 8660524"/>
              <a:gd name="connsiteY12" fmla="*/ 0 h 7140187"/>
              <a:gd name="connsiteX13" fmla="*/ 7159367 w 8660524"/>
              <a:gd name="connsiteY13" fmla="*/ 0 h 7140187"/>
              <a:gd name="connsiteX14" fmla="*/ 7650130 w 8660524"/>
              <a:gd name="connsiteY14" fmla="*/ 0 h 7140187"/>
              <a:gd name="connsiteX15" fmla="*/ 8140893 w 8660524"/>
              <a:gd name="connsiteY15" fmla="*/ 0 h 7140187"/>
              <a:gd name="connsiteX16" fmla="*/ 8660524 w 8660524"/>
              <a:gd name="connsiteY16" fmla="*/ 0 h 7140187"/>
              <a:gd name="connsiteX17" fmla="*/ 8660524 w 8660524"/>
              <a:gd name="connsiteY17" fmla="*/ 523614 h 7140187"/>
              <a:gd name="connsiteX18" fmla="*/ 8660524 w 8660524"/>
              <a:gd name="connsiteY18" fmla="*/ 1261433 h 7140187"/>
              <a:gd name="connsiteX19" fmla="*/ 8660524 w 8660524"/>
              <a:gd name="connsiteY19" fmla="*/ 1856449 h 7140187"/>
              <a:gd name="connsiteX20" fmla="*/ 8660524 w 8660524"/>
              <a:gd name="connsiteY20" fmla="*/ 2451464 h 7140187"/>
              <a:gd name="connsiteX21" fmla="*/ 8660524 w 8660524"/>
              <a:gd name="connsiteY21" fmla="*/ 3117882 h 7140187"/>
              <a:gd name="connsiteX22" fmla="*/ 8660524 w 8660524"/>
              <a:gd name="connsiteY22" fmla="*/ 3855701 h 7140187"/>
              <a:gd name="connsiteX23" fmla="*/ 8660524 w 8660524"/>
              <a:gd name="connsiteY23" fmla="*/ 4522118 h 7140187"/>
              <a:gd name="connsiteX24" fmla="*/ 8660524 w 8660524"/>
              <a:gd name="connsiteY24" fmla="*/ 5188536 h 7140187"/>
              <a:gd name="connsiteX25" fmla="*/ 8660524 w 8660524"/>
              <a:gd name="connsiteY25" fmla="*/ 5854953 h 7140187"/>
              <a:gd name="connsiteX26" fmla="*/ 8660524 w 8660524"/>
              <a:gd name="connsiteY26" fmla="*/ 6592773 h 7140187"/>
              <a:gd name="connsiteX27" fmla="*/ 8660524 w 8660524"/>
              <a:gd name="connsiteY27" fmla="*/ 7140187 h 7140187"/>
              <a:gd name="connsiteX28" fmla="*/ 8169761 w 8660524"/>
              <a:gd name="connsiteY28" fmla="*/ 7140187 h 7140187"/>
              <a:gd name="connsiteX29" fmla="*/ 7852208 w 8660524"/>
              <a:gd name="connsiteY29" fmla="*/ 7140187 h 7140187"/>
              <a:gd name="connsiteX30" fmla="*/ 7188235 w 8660524"/>
              <a:gd name="connsiteY30" fmla="*/ 7140187 h 7140187"/>
              <a:gd name="connsiteX31" fmla="*/ 6870682 w 8660524"/>
              <a:gd name="connsiteY31" fmla="*/ 7140187 h 7140187"/>
              <a:gd name="connsiteX32" fmla="*/ 6293314 w 8660524"/>
              <a:gd name="connsiteY32" fmla="*/ 7140187 h 7140187"/>
              <a:gd name="connsiteX33" fmla="*/ 5975762 w 8660524"/>
              <a:gd name="connsiteY33" fmla="*/ 7140187 h 7140187"/>
              <a:gd name="connsiteX34" fmla="*/ 5398393 w 8660524"/>
              <a:gd name="connsiteY34" fmla="*/ 7140187 h 7140187"/>
              <a:gd name="connsiteX35" fmla="*/ 4907630 w 8660524"/>
              <a:gd name="connsiteY35" fmla="*/ 7140187 h 7140187"/>
              <a:gd name="connsiteX36" fmla="*/ 4590078 w 8660524"/>
              <a:gd name="connsiteY36" fmla="*/ 7140187 h 7140187"/>
              <a:gd name="connsiteX37" fmla="*/ 4185920 w 8660524"/>
              <a:gd name="connsiteY37" fmla="*/ 7140187 h 7140187"/>
              <a:gd name="connsiteX38" fmla="*/ 3695157 w 8660524"/>
              <a:gd name="connsiteY38" fmla="*/ 7140187 h 7140187"/>
              <a:gd name="connsiteX39" fmla="*/ 3117789 w 8660524"/>
              <a:gd name="connsiteY39" fmla="*/ 7140187 h 7140187"/>
              <a:gd name="connsiteX40" fmla="*/ 2540420 w 8660524"/>
              <a:gd name="connsiteY40" fmla="*/ 7140187 h 7140187"/>
              <a:gd name="connsiteX41" fmla="*/ 2049657 w 8660524"/>
              <a:gd name="connsiteY41" fmla="*/ 7140187 h 7140187"/>
              <a:gd name="connsiteX42" fmla="*/ 1472289 w 8660524"/>
              <a:gd name="connsiteY42" fmla="*/ 7140187 h 7140187"/>
              <a:gd name="connsiteX43" fmla="*/ 894921 w 8660524"/>
              <a:gd name="connsiteY43" fmla="*/ 7140187 h 7140187"/>
              <a:gd name="connsiteX44" fmla="*/ 577368 w 8660524"/>
              <a:gd name="connsiteY44" fmla="*/ 7140187 h 7140187"/>
              <a:gd name="connsiteX45" fmla="*/ 0 w 8660524"/>
              <a:gd name="connsiteY45" fmla="*/ 7140187 h 7140187"/>
              <a:gd name="connsiteX46" fmla="*/ 0 w 8660524"/>
              <a:gd name="connsiteY46" fmla="*/ 6616573 h 7140187"/>
              <a:gd name="connsiteX47" fmla="*/ 0 w 8660524"/>
              <a:gd name="connsiteY47" fmla="*/ 6164361 h 7140187"/>
              <a:gd name="connsiteX48" fmla="*/ 0 w 8660524"/>
              <a:gd name="connsiteY48" fmla="*/ 5783551 h 7140187"/>
              <a:gd name="connsiteX49" fmla="*/ 0 w 8660524"/>
              <a:gd name="connsiteY49" fmla="*/ 5259938 h 7140187"/>
              <a:gd name="connsiteX50" fmla="*/ 0 w 8660524"/>
              <a:gd name="connsiteY50" fmla="*/ 4736324 h 7140187"/>
              <a:gd name="connsiteX51" fmla="*/ 0 w 8660524"/>
              <a:gd name="connsiteY51" fmla="*/ 4284112 h 7140187"/>
              <a:gd name="connsiteX52" fmla="*/ 0 w 8660524"/>
              <a:gd name="connsiteY52" fmla="*/ 3831900 h 7140187"/>
              <a:gd name="connsiteX53" fmla="*/ 0 w 8660524"/>
              <a:gd name="connsiteY53" fmla="*/ 3308287 h 7140187"/>
              <a:gd name="connsiteX54" fmla="*/ 0 w 8660524"/>
              <a:gd name="connsiteY54" fmla="*/ 2713271 h 7140187"/>
              <a:gd name="connsiteX55" fmla="*/ 0 w 8660524"/>
              <a:gd name="connsiteY55" fmla="*/ 2118255 h 7140187"/>
              <a:gd name="connsiteX56" fmla="*/ 0 w 8660524"/>
              <a:gd name="connsiteY56" fmla="*/ 1737446 h 7140187"/>
              <a:gd name="connsiteX57" fmla="*/ 0 w 8660524"/>
              <a:gd name="connsiteY57" fmla="*/ 1213832 h 7140187"/>
              <a:gd name="connsiteX58" fmla="*/ 0 w 8660524"/>
              <a:gd name="connsiteY58" fmla="*/ 690218 h 7140187"/>
              <a:gd name="connsiteX59" fmla="*/ 0 w 8660524"/>
              <a:gd name="connsiteY59" fmla="*/ 0 h 714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60524" h="7140187" fill="none" extrusionOk="0">
                <a:moveTo>
                  <a:pt x="0" y="0"/>
                </a:moveTo>
                <a:cubicBezTo>
                  <a:pt x="193243" y="-64984"/>
                  <a:pt x="429790" y="9907"/>
                  <a:pt x="577368" y="0"/>
                </a:cubicBezTo>
                <a:cubicBezTo>
                  <a:pt x="724946" y="-9907"/>
                  <a:pt x="951296" y="43839"/>
                  <a:pt x="1154737" y="0"/>
                </a:cubicBezTo>
                <a:cubicBezTo>
                  <a:pt x="1358178" y="-43839"/>
                  <a:pt x="1367724" y="5242"/>
                  <a:pt x="1472289" y="0"/>
                </a:cubicBezTo>
                <a:cubicBezTo>
                  <a:pt x="1576854" y="-5242"/>
                  <a:pt x="1948630" y="33162"/>
                  <a:pt x="2222868" y="0"/>
                </a:cubicBezTo>
                <a:cubicBezTo>
                  <a:pt x="2497106" y="-33162"/>
                  <a:pt x="2644264" y="67429"/>
                  <a:pt x="2800236" y="0"/>
                </a:cubicBezTo>
                <a:cubicBezTo>
                  <a:pt x="2956208" y="-67429"/>
                  <a:pt x="3156284" y="19607"/>
                  <a:pt x="3290999" y="0"/>
                </a:cubicBezTo>
                <a:cubicBezTo>
                  <a:pt x="3425714" y="-19607"/>
                  <a:pt x="3678525" y="44025"/>
                  <a:pt x="3868367" y="0"/>
                </a:cubicBezTo>
                <a:cubicBezTo>
                  <a:pt x="4058209" y="-44025"/>
                  <a:pt x="4384538" y="76874"/>
                  <a:pt x="4532341" y="0"/>
                </a:cubicBezTo>
                <a:cubicBezTo>
                  <a:pt x="4680144" y="-76874"/>
                  <a:pt x="4864147" y="10207"/>
                  <a:pt x="5109709" y="0"/>
                </a:cubicBezTo>
                <a:cubicBezTo>
                  <a:pt x="5355271" y="-10207"/>
                  <a:pt x="5571465" y="60056"/>
                  <a:pt x="5687077" y="0"/>
                </a:cubicBezTo>
                <a:cubicBezTo>
                  <a:pt x="5802689" y="-60056"/>
                  <a:pt x="6023965" y="65946"/>
                  <a:pt x="6264446" y="0"/>
                </a:cubicBezTo>
                <a:cubicBezTo>
                  <a:pt x="6504927" y="-65946"/>
                  <a:pt x="6719566" y="68167"/>
                  <a:pt x="6841814" y="0"/>
                </a:cubicBezTo>
                <a:cubicBezTo>
                  <a:pt x="6964062" y="-68167"/>
                  <a:pt x="7041526" y="31265"/>
                  <a:pt x="7159367" y="0"/>
                </a:cubicBezTo>
                <a:cubicBezTo>
                  <a:pt x="7277208" y="-31265"/>
                  <a:pt x="7501107" y="30289"/>
                  <a:pt x="7650130" y="0"/>
                </a:cubicBezTo>
                <a:cubicBezTo>
                  <a:pt x="7799153" y="-30289"/>
                  <a:pt x="7966168" y="43677"/>
                  <a:pt x="8140893" y="0"/>
                </a:cubicBezTo>
                <a:cubicBezTo>
                  <a:pt x="8315618" y="-43677"/>
                  <a:pt x="8424637" y="24901"/>
                  <a:pt x="8660524" y="0"/>
                </a:cubicBezTo>
                <a:cubicBezTo>
                  <a:pt x="8700436" y="222643"/>
                  <a:pt x="8618153" y="329015"/>
                  <a:pt x="8660524" y="523614"/>
                </a:cubicBezTo>
                <a:cubicBezTo>
                  <a:pt x="8702895" y="718213"/>
                  <a:pt x="8613468" y="980629"/>
                  <a:pt x="8660524" y="1261433"/>
                </a:cubicBezTo>
                <a:cubicBezTo>
                  <a:pt x="8707580" y="1542237"/>
                  <a:pt x="8651723" y="1585278"/>
                  <a:pt x="8660524" y="1856449"/>
                </a:cubicBezTo>
                <a:cubicBezTo>
                  <a:pt x="8669325" y="2127620"/>
                  <a:pt x="8616359" y="2322204"/>
                  <a:pt x="8660524" y="2451464"/>
                </a:cubicBezTo>
                <a:cubicBezTo>
                  <a:pt x="8704689" y="2580724"/>
                  <a:pt x="8581636" y="2940075"/>
                  <a:pt x="8660524" y="3117882"/>
                </a:cubicBezTo>
                <a:cubicBezTo>
                  <a:pt x="8739412" y="3295689"/>
                  <a:pt x="8598774" y="3696303"/>
                  <a:pt x="8660524" y="3855701"/>
                </a:cubicBezTo>
                <a:cubicBezTo>
                  <a:pt x="8722274" y="4015099"/>
                  <a:pt x="8616268" y="4316183"/>
                  <a:pt x="8660524" y="4522118"/>
                </a:cubicBezTo>
                <a:cubicBezTo>
                  <a:pt x="8704780" y="4728053"/>
                  <a:pt x="8590668" y="5003950"/>
                  <a:pt x="8660524" y="5188536"/>
                </a:cubicBezTo>
                <a:cubicBezTo>
                  <a:pt x="8730380" y="5373122"/>
                  <a:pt x="8624640" y="5615236"/>
                  <a:pt x="8660524" y="5854953"/>
                </a:cubicBezTo>
                <a:cubicBezTo>
                  <a:pt x="8696408" y="6094670"/>
                  <a:pt x="8621191" y="6255271"/>
                  <a:pt x="8660524" y="6592773"/>
                </a:cubicBezTo>
                <a:cubicBezTo>
                  <a:pt x="8699857" y="6930275"/>
                  <a:pt x="8627158" y="6898259"/>
                  <a:pt x="8660524" y="7140187"/>
                </a:cubicBezTo>
                <a:cubicBezTo>
                  <a:pt x="8435805" y="7153926"/>
                  <a:pt x="8283908" y="7134069"/>
                  <a:pt x="8169761" y="7140187"/>
                </a:cubicBezTo>
                <a:cubicBezTo>
                  <a:pt x="8055614" y="7146305"/>
                  <a:pt x="7945562" y="7119940"/>
                  <a:pt x="7852208" y="7140187"/>
                </a:cubicBezTo>
                <a:cubicBezTo>
                  <a:pt x="7758854" y="7160434"/>
                  <a:pt x="7363619" y="7060842"/>
                  <a:pt x="7188235" y="7140187"/>
                </a:cubicBezTo>
                <a:cubicBezTo>
                  <a:pt x="7012851" y="7219532"/>
                  <a:pt x="7023015" y="7105161"/>
                  <a:pt x="6870682" y="7140187"/>
                </a:cubicBezTo>
                <a:cubicBezTo>
                  <a:pt x="6718349" y="7175213"/>
                  <a:pt x="6463149" y="7078049"/>
                  <a:pt x="6293314" y="7140187"/>
                </a:cubicBezTo>
                <a:cubicBezTo>
                  <a:pt x="6123479" y="7202325"/>
                  <a:pt x="6116384" y="7116188"/>
                  <a:pt x="5975762" y="7140187"/>
                </a:cubicBezTo>
                <a:cubicBezTo>
                  <a:pt x="5835140" y="7164186"/>
                  <a:pt x="5565383" y="7072352"/>
                  <a:pt x="5398393" y="7140187"/>
                </a:cubicBezTo>
                <a:cubicBezTo>
                  <a:pt x="5231403" y="7208022"/>
                  <a:pt x="5130084" y="7083292"/>
                  <a:pt x="4907630" y="7140187"/>
                </a:cubicBezTo>
                <a:cubicBezTo>
                  <a:pt x="4685176" y="7197082"/>
                  <a:pt x="4738962" y="7138272"/>
                  <a:pt x="4590078" y="7140187"/>
                </a:cubicBezTo>
                <a:cubicBezTo>
                  <a:pt x="4441194" y="7142102"/>
                  <a:pt x="4307165" y="7122374"/>
                  <a:pt x="4185920" y="7140187"/>
                </a:cubicBezTo>
                <a:cubicBezTo>
                  <a:pt x="4064675" y="7158000"/>
                  <a:pt x="3846003" y="7085628"/>
                  <a:pt x="3695157" y="7140187"/>
                </a:cubicBezTo>
                <a:cubicBezTo>
                  <a:pt x="3544311" y="7194746"/>
                  <a:pt x="3322433" y="7103010"/>
                  <a:pt x="3117789" y="7140187"/>
                </a:cubicBezTo>
                <a:cubicBezTo>
                  <a:pt x="2913145" y="7177364"/>
                  <a:pt x="2726482" y="7080326"/>
                  <a:pt x="2540420" y="7140187"/>
                </a:cubicBezTo>
                <a:cubicBezTo>
                  <a:pt x="2354358" y="7200048"/>
                  <a:pt x="2220577" y="7088017"/>
                  <a:pt x="2049657" y="7140187"/>
                </a:cubicBezTo>
                <a:cubicBezTo>
                  <a:pt x="1878737" y="7192357"/>
                  <a:pt x="1609334" y="7080458"/>
                  <a:pt x="1472289" y="7140187"/>
                </a:cubicBezTo>
                <a:cubicBezTo>
                  <a:pt x="1335244" y="7199916"/>
                  <a:pt x="1012913" y="7111284"/>
                  <a:pt x="894921" y="7140187"/>
                </a:cubicBezTo>
                <a:cubicBezTo>
                  <a:pt x="776929" y="7169090"/>
                  <a:pt x="709269" y="7104991"/>
                  <a:pt x="577368" y="7140187"/>
                </a:cubicBezTo>
                <a:cubicBezTo>
                  <a:pt x="445467" y="7175383"/>
                  <a:pt x="272263" y="7085619"/>
                  <a:pt x="0" y="7140187"/>
                </a:cubicBezTo>
                <a:cubicBezTo>
                  <a:pt x="-28122" y="6930488"/>
                  <a:pt x="34959" y="6751169"/>
                  <a:pt x="0" y="6616573"/>
                </a:cubicBezTo>
                <a:cubicBezTo>
                  <a:pt x="-34959" y="6481977"/>
                  <a:pt x="26413" y="6262540"/>
                  <a:pt x="0" y="6164361"/>
                </a:cubicBezTo>
                <a:cubicBezTo>
                  <a:pt x="-26413" y="6066182"/>
                  <a:pt x="9731" y="5937241"/>
                  <a:pt x="0" y="5783551"/>
                </a:cubicBezTo>
                <a:cubicBezTo>
                  <a:pt x="-9731" y="5629861"/>
                  <a:pt x="44566" y="5411733"/>
                  <a:pt x="0" y="5259938"/>
                </a:cubicBezTo>
                <a:cubicBezTo>
                  <a:pt x="-44566" y="5108143"/>
                  <a:pt x="62057" y="4984742"/>
                  <a:pt x="0" y="4736324"/>
                </a:cubicBezTo>
                <a:cubicBezTo>
                  <a:pt x="-62057" y="4487906"/>
                  <a:pt x="27003" y="4443441"/>
                  <a:pt x="0" y="4284112"/>
                </a:cubicBezTo>
                <a:cubicBezTo>
                  <a:pt x="-27003" y="4124783"/>
                  <a:pt x="23508" y="4025513"/>
                  <a:pt x="0" y="3831900"/>
                </a:cubicBezTo>
                <a:cubicBezTo>
                  <a:pt x="-23508" y="3638287"/>
                  <a:pt x="11515" y="3416632"/>
                  <a:pt x="0" y="3308287"/>
                </a:cubicBezTo>
                <a:cubicBezTo>
                  <a:pt x="-11515" y="3199942"/>
                  <a:pt x="47213" y="2853803"/>
                  <a:pt x="0" y="2713271"/>
                </a:cubicBezTo>
                <a:cubicBezTo>
                  <a:pt x="-47213" y="2572739"/>
                  <a:pt x="54349" y="2413148"/>
                  <a:pt x="0" y="2118255"/>
                </a:cubicBezTo>
                <a:cubicBezTo>
                  <a:pt x="-54349" y="1823362"/>
                  <a:pt x="2675" y="1920922"/>
                  <a:pt x="0" y="1737446"/>
                </a:cubicBezTo>
                <a:cubicBezTo>
                  <a:pt x="-2675" y="1553970"/>
                  <a:pt x="34883" y="1338135"/>
                  <a:pt x="0" y="1213832"/>
                </a:cubicBezTo>
                <a:cubicBezTo>
                  <a:pt x="-34883" y="1089529"/>
                  <a:pt x="16534" y="933534"/>
                  <a:pt x="0" y="690218"/>
                </a:cubicBezTo>
                <a:cubicBezTo>
                  <a:pt x="-16534" y="446902"/>
                  <a:pt x="15593" y="207087"/>
                  <a:pt x="0" y="0"/>
                </a:cubicBezTo>
                <a:close/>
              </a:path>
              <a:path w="8660524" h="7140187" stroke="0" extrusionOk="0">
                <a:moveTo>
                  <a:pt x="0" y="0"/>
                </a:moveTo>
                <a:cubicBezTo>
                  <a:pt x="218910" y="-16385"/>
                  <a:pt x="340308" y="1843"/>
                  <a:pt x="577368" y="0"/>
                </a:cubicBezTo>
                <a:cubicBezTo>
                  <a:pt x="814428" y="-1843"/>
                  <a:pt x="895891" y="45215"/>
                  <a:pt x="981526" y="0"/>
                </a:cubicBezTo>
                <a:cubicBezTo>
                  <a:pt x="1067161" y="-45215"/>
                  <a:pt x="1456291" y="17003"/>
                  <a:pt x="1645500" y="0"/>
                </a:cubicBezTo>
                <a:cubicBezTo>
                  <a:pt x="1834709" y="-17003"/>
                  <a:pt x="1858369" y="35997"/>
                  <a:pt x="2049657" y="0"/>
                </a:cubicBezTo>
                <a:cubicBezTo>
                  <a:pt x="2240945" y="-35997"/>
                  <a:pt x="2341340" y="12189"/>
                  <a:pt x="2453815" y="0"/>
                </a:cubicBezTo>
                <a:cubicBezTo>
                  <a:pt x="2566290" y="-12189"/>
                  <a:pt x="2798034" y="21711"/>
                  <a:pt x="2944578" y="0"/>
                </a:cubicBezTo>
                <a:cubicBezTo>
                  <a:pt x="3091122" y="-21711"/>
                  <a:pt x="3354728" y="6499"/>
                  <a:pt x="3521946" y="0"/>
                </a:cubicBezTo>
                <a:cubicBezTo>
                  <a:pt x="3689164" y="-6499"/>
                  <a:pt x="3791329" y="17679"/>
                  <a:pt x="3926104" y="0"/>
                </a:cubicBezTo>
                <a:cubicBezTo>
                  <a:pt x="4060879" y="-17679"/>
                  <a:pt x="4136822" y="32270"/>
                  <a:pt x="4243657" y="0"/>
                </a:cubicBezTo>
                <a:cubicBezTo>
                  <a:pt x="4350492" y="-32270"/>
                  <a:pt x="4543478" y="18353"/>
                  <a:pt x="4647815" y="0"/>
                </a:cubicBezTo>
                <a:cubicBezTo>
                  <a:pt x="4752152" y="-18353"/>
                  <a:pt x="5014666" y="11372"/>
                  <a:pt x="5138578" y="0"/>
                </a:cubicBezTo>
                <a:cubicBezTo>
                  <a:pt x="5262490" y="-11372"/>
                  <a:pt x="5370388" y="11752"/>
                  <a:pt x="5542735" y="0"/>
                </a:cubicBezTo>
                <a:cubicBezTo>
                  <a:pt x="5715082" y="-11752"/>
                  <a:pt x="5985455" y="61521"/>
                  <a:pt x="6293314" y="0"/>
                </a:cubicBezTo>
                <a:cubicBezTo>
                  <a:pt x="6601173" y="-61521"/>
                  <a:pt x="6514082" y="4139"/>
                  <a:pt x="6697472" y="0"/>
                </a:cubicBezTo>
                <a:cubicBezTo>
                  <a:pt x="6880862" y="-4139"/>
                  <a:pt x="6965929" y="16477"/>
                  <a:pt x="7101630" y="0"/>
                </a:cubicBezTo>
                <a:cubicBezTo>
                  <a:pt x="7237331" y="-16477"/>
                  <a:pt x="7296121" y="11700"/>
                  <a:pt x="7419182" y="0"/>
                </a:cubicBezTo>
                <a:cubicBezTo>
                  <a:pt x="7542243" y="-11700"/>
                  <a:pt x="7888461" y="48637"/>
                  <a:pt x="8169761" y="0"/>
                </a:cubicBezTo>
                <a:cubicBezTo>
                  <a:pt x="8451061" y="-48637"/>
                  <a:pt x="8538590" y="46691"/>
                  <a:pt x="8660524" y="0"/>
                </a:cubicBezTo>
                <a:cubicBezTo>
                  <a:pt x="8720778" y="228842"/>
                  <a:pt x="8648166" y="508582"/>
                  <a:pt x="8660524" y="737819"/>
                </a:cubicBezTo>
                <a:cubicBezTo>
                  <a:pt x="8672882" y="967056"/>
                  <a:pt x="8625777" y="1051183"/>
                  <a:pt x="8660524" y="1190031"/>
                </a:cubicBezTo>
                <a:cubicBezTo>
                  <a:pt x="8695271" y="1328879"/>
                  <a:pt x="8648401" y="1502379"/>
                  <a:pt x="8660524" y="1642243"/>
                </a:cubicBezTo>
                <a:cubicBezTo>
                  <a:pt x="8672647" y="1782107"/>
                  <a:pt x="8654324" y="1925941"/>
                  <a:pt x="8660524" y="2023053"/>
                </a:cubicBezTo>
                <a:cubicBezTo>
                  <a:pt x="8666724" y="2120165"/>
                  <a:pt x="8658467" y="2395672"/>
                  <a:pt x="8660524" y="2546667"/>
                </a:cubicBezTo>
                <a:cubicBezTo>
                  <a:pt x="8662581" y="2697662"/>
                  <a:pt x="8650053" y="2824843"/>
                  <a:pt x="8660524" y="2998879"/>
                </a:cubicBezTo>
                <a:cubicBezTo>
                  <a:pt x="8670995" y="3172915"/>
                  <a:pt x="8648731" y="3570094"/>
                  <a:pt x="8660524" y="3736698"/>
                </a:cubicBezTo>
                <a:cubicBezTo>
                  <a:pt x="8672317" y="3903302"/>
                  <a:pt x="8653609" y="4030058"/>
                  <a:pt x="8660524" y="4117508"/>
                </a:cubicBezTo>
                <a:cubicBezTo>
                  <a:pt x="8667439" y="4204958"/>
                  <a:pt x="8647078" y="4449738"/>
                  <a:pt x="8660524" y="4569720"/>
                </a:cubicBezTo>
                <a:cubicBezTo>
                  <a:pt x="8673970" y="4689702"/>
                  <a:pt x="8643279" y="5000055"/>
                  <a:pt x="8660524" y="5164735"/>
                </a:cubicBezTo>
                <a:cubicBezTo>
                  <a:pt x="8677769" y="5329416"/>
                  <a:pt x="8656152" y="5428284"/>
                  <a:pt x="8660524" y="5616947"/>
                </a:cubicBezTo>
                <a:cubicBezTo>
                  <a:pt x="8664896" y="5805610"/>
                  <a:pt x="8659182" y="5989602"/>
                  <a:pt x="8660524" y="6140561"/>
                </a:cubicBezTo>
                <a:cubicBezTo>
                  <a:pt x="8661866" y="6291520"/>
                  <a:pt x="8580519" y="6899220"/>
                  <a:pt x="8660524" y="7140187"/>
                </a:cubicBezTo>
                <a:cubicBezTo>
                  <a:pt x="8433179" y="7191125"/>
                  <a:pt x="8250908" y="7126614"/>
                  <a:pt x="8083156" y="7140187"/>
                </a:cubicBezTo>
                <a:cubicBezTo>
                  <a:pt x="7915404" y="7153760"/>
                  <a:pt x="7745647" y="7071222"/>
                  <a:pt x="7419182" y="7140187"/>
                </a:cubicBezTo>
                <a:cubicBezTo>
                  <a:pt x="7092717" y="7209152"/>
                  <a:pt x="6921705" y="7083152"/>
                  <a:pt x="6668603" y="7140187"/>
                </a:cubicBezTo>
                <a:cubicBezTo>
                  <a:pt x="6415501" y="7197222"/>
                  <a:pt x="6341784" y="7115430"/>
                  <a:pt x="6177840" y="7140187"/>
                </a:cubicBezTo>
                <a:cubicBezTo>
                  <a:pt x="6013896" y="7164944"/>
                  <a:pt x="5968143" y="7133425"/>
                  <a:pt x="5773683" y="7140187"/>
                </a:cubicBezTo>
                <a:cubicBezTo>
                  <a:pt x="5579223" y="7146949"/>
                  <a:pt x="5407775" y="7126137"/>
                  <a:pt x="5109709" y="7140187"/>
                </a:cubicBezTo>
                <a:cubicBezTo>
                  <a:pt x="4811643" y="7154237"/>
                  <a:pt x="4834774" y="7105976"/>
                  <a:pt x="4618946" y="7140187"/>
                </a:cubicBezTo>
                <a:cubicBezTo>
                  <a:pt x="4403118" y="7174398"/>
                  <a:pt x="4024957" y="7097818"/>
                  <a:pt x="3868367" y="7140187"/>
                </a:cubicBezTo>
                <a:cubicBezTo>
                  <a:pt x="3711777" y="7182556"/>
                  <a:pt x="3411994" y="7083587"/>
                  <a:pt x="3290999" y="7140187"/>
                </a:cubicBezTo>
                <a:cubicBezTo>
                  <a:pt x="3170004" y="7196787"/>
                  <a:pt x="2893988" y="7122960"/>
                  <a:pt x="2713631" y="7140187"/>
                </a:cubicBezTo>
                <a:cubicBezTo>
                  <a:pt x="2533274" y="7157414"/>
                  <a:pt x="2185672" y="7102752"/>
                  <a:pt x="1963052" y="7140187"/>
                </a:cubicBezTo>
                <a:cubicBezTo>
                  <a:pt x="1740432" y="7177622"/>
                  <a:pt x="1507405" y="7110165"/>
                  <a:pt x="1299079" y="7140187"/>
                </a:cubicBezTo>
                <a:cubicBezTo>
                  <a:pt x="1090753" y="7170209"/>
                  <a:pt x="1051406" y="7135252"/>
                  <a:pt x="981526" y="7140187"/>
                </a:cubicBezTo>
                <a:cubicBezTo>
                  <a:pt x="911646" y="7145122"/>
                  <a:pt x="767082" y="7106674"/>
                  <a:pt x="663974" y="7140187"/>
                </a:cubicBezTo>
                <a:cubicBezTo>
                  <a:pt x="560866" y="7173700"/>
                  <a:pt x="244481" y="7120766"/>
                  <a:pt x="0" y="7140187"/>
                </a:cubicBezTo>
                <a:cubicBezTo>
                  <a:pt x="-32863" y="6813355"/>
                  <a:pt x="21095" y="6779064"/>
                  <a:pt x="0" y="6473770"/>
                </a:cubicBezTo>
                <a:cubicBezTo>
                  <a:pt x="-21095" y="6168476"/>
                  <a:pt x="47416" y="6197848"/>
                  <a:pt x="0" y="5950156"/>
                </a:cubicBezTo>
                <a:cubicBezTo>
                  <a:pt x="-47416" y="5702464"/>
                  <a:pt x="5027" y="5676272"/>
                  <a:pt x="0" y="5497944"/>
                </a:cubicBezTo>
                <a:cubicBezTo>
                  <a:pt x="-5027" y="5319616"/>
                  <a:pt x="16070" y="5287042"/>
                  <a:pt x="0" y="5117134"/>
                </a:cubicBezTo>
                <a:cubicBezTo>
                  <a:pt x="-16070" y="4947226"/>
                  <a:pt x="36337" y="4873415"/>
                  <a:pt x="0" y="4736324"/>
                </a:cubicBezTo>
                <a:cubicBezTo>
                  <a:pt x="-36337" y="4599233"/>
                  <a:pt x="16311" y="4387490"/>
                  <a:pt x="0" y="4141308"/>
                </a:cubicBezTo>
                <a:cubicBezTo>
                  <a:pt x="-16311" y="3895126"/>
                  <a:pt x="11718" y="3721813"/>
                  <a:pt x="0" y="3403489"/>
                </a:cubicBezTo>
                <a:cubicBezTo>
                  <a:pt x="-11718" y="3085165"/>
                  <a:pt x="31989" y="2973920"/>
                  <a:pt x="0" y="2808474"/>
                </a:cubicBezTo>
                <a:cubicBezTo>
                  <a:pt x="-31989" y="2643029"/>
                  <a:pt x="44591" y="2566396"/>
                  <a:pt x="0" y="2356262"/>
                </a:cubicBezTo>
                <a:cubicBezTo>
                  <a:pt x="-44591" y="2146128"/>
                  <a:pt x="27781" y="2111298"/>
                  <a:pt x="0" y="1904050"/>
                </a:cubicBezTo>
                <a:cubicBezTo>
                  <a:pt x="-27781" y="1696802"/>
                  <a:pt x="44519" y="1438109"/>
                  <a:pt x="0" y="1237632"/>
                </a:cubicBezTo>
                <a:cubicBezTo>
                  <a:pt x="-44519" y="1037155"/>
                  <a:pt x="58728" y="31650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7140924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7A18EA44-33C8-73E4-283F-04B938CE4C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4249" y="425132"/>
            <a:ext cx="7613284" cy="6007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44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aphical user interface, application, Word&#10;&#10;Description automatically generated">
            <a:extLst>
              <a:ext uri="{FF2B5EF4-FFF2-40B4-BE49-F238E27FC236}">
                <a16:creationId xmlns:a16="http://schemas.microsoft.com/office/drawing/2014/main" id="{CB3B9353-BCB4-DAD4-1D88-3A34D8AD614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6251" y="753169"/>
            <a:ext cx="10539497" cy="535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87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D6CB-B8A2-8F54-E688-DA6BE2FE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1424"/>
            <a:ext cx="3534103" cy="4721696"/>
          </a:xfrm>
        </p:spPr>
        <p:txBody>
          <a:bodyPr>
            <a:normAutofit/>
          </a:bodyPr>
          <a:lstStyle/>
          <a:p>
            <a:pPr algn="ctr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Dokument speichern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2AC6CB-0FB0-2ABF-C765-9803D12C2D39}"/>
              </a:ext>
            </a:extLst>
          </p:cNvPr>
          <p:cNvSpPr/>
          <p:nvPr/>
        </p:nvSpPr>
        <p:spPr>
          <a:xfrm>
            <a:off x="3531476" y="-141094"/>
            <a:ext cx="8660524" cy="7140187"/>
          </a:xfrm>
          <a:custGeom>
            <a:avLst/>
            <a:gdLst>
              <a:gd name="connsiteX0" fmla="*/ 0 w 8660524"/>
              <a:gd name="connsiteY0" fmla="*/ 0 h 7140187"/>
              <a:gd name="connsiteX1" fmla="*/ 577368 w 8660524"/>
              <a:gd name="connsiteY1" fmla="*/ 0 h 7140187"/>
              <a:gd name="connsiteX2" fmla="*/ 1154737 w 8660524"/>
              <a:gd name="connsiteY2" fmla="*/ 0 h 7140187"/>
              <a:gd name="connsiteX3" fmla="*/ 1472289 w 8660524"/>
              <a:gd name="connsiteY3" fmla="*/ 0 h 7140187"/>
              <a:gd name="connsiteX4" fmla="*/ 2222868 w 8660524"/>
              <a:gd name="connsiteY4" fmla="*/ 0 h 7140187"/>
              <a:gd name="connsiteX5" fmla="*/ 2800236 w 8660524"/>
              <a:gd name="connsiteY5" fmla="*/ 0 h 7140187"/>
              <a:gd name="connsiteX6" fmla="*/ 3290999 w 8660524"/>
              <a:gd name="connsiteY6" fmla="*/ 0 h 7140187"/>
              <a:gd name="connsiteX7" fmla="*/ 3868367 w 8660524"/>
              <a:gd name="connsiteY7" fmla="*/ 0 h 7140187"/>
              <a:gd name="connsiteX8" fmla="*/ 4532341 w 8660524"/>
              <a:gd name="connsiteY8" fmla="*/ 0 h 7140187"/>
              <a:gd name="connsiteX9" fmla="*/ 5109709 w 8660524"/>
              <a:gd name="connsiteY9" fmla="*/ 0 h 7140187"/>
              <a:gd name="connsiteX10" fmla="*/ 5687077 w 8660524"/>
              <a:gd name="connsiteY10" fmla="*/ 0 h 7140187"/>
              <a:gd name="connsiteX11" fmla="*/ 6264446 w 8660524"/>
              <a:gd name="connsiteY11" fmla="*/ 0 h 7140187"/>
              <a:gd name="connsiteX12" fmla="*/ 6841814 w 8660524"/>
              <a:gd name="connsiteY12" fmla="*/ 0 h 7140187"/>
              <a:gd name="connsiteX13" fmla="*/ 7159367 w 8660524"/>
              <a:gd name="connsiteY13" fmla="*/ 0 h 7140187"/>
              <a:gd name="connsiteX14" fmla="*/ 7650130 w 8660524"/>
              <a:gd name="connsiteY14" fmla="*/ 0 h 7140187"/>
              <a:gd name="connsiteX15" fmla="*/ 8140893 w 8660524"/>
              <a:gd name="connsiteY15" fmla="*/ 0 h 7140187"/>
              <a:gd name="connsiteX16" fmla="*/ 8660524 w 8660524"/>
              <a:gd name="connsiteY16" fmla="*/ 0 h 7140187"/>
              <a:gd name="connsiteX17" fmla="*/ 8660524 w 8660524"/>
              <a:gd name="connsiteY17" fmla="*/ 523614 h 7140187"/>
              <a:gd name="connsiteX18" fmla="*/ 8660524 w 8660524"/>
              <a:gd name="connsiteY18" fmla="*/ 1261433 h 7140187"/>
              <a:gd name="connsiteX19" fmla="*/ 8660524 w 8660524"/>
              <a:gd name="connsiteY19" fmla="*/ 1856449 h 7140187"/>
              <a:gd name="connsiteX20" fmla="*/ 8660524 w 8660524"/>
              <a:gd name="connsiteY20" fmla="*/ 2451464 h 7140187"/>
              <a:gd name="connsiteX21" fmla="*/ 8660524 w 8660524"/>
              <a:gd name="connsiteY21" fmla="*/ 3117882 h 7140187"/>
              <a:gd name="connsiteX22" fmla="*/ 8660524 w 8660524"/>
              <a:gd name="connsiteY22" fmla="*/ 3855701 h 7140187"/>
              <a:gd name="connsiteX23" fmla="*/ 8660524 w 8660524"/>
              <a:gd name="connsiteY23" fmla="*/ 4522118 h 7140187"/>
              <a:gd name="connsiteX24" fmla="*/ 8660524 w 8660524"/>
              <a:gd name="connsiteY24" fmla="*/ 5188536 h 7140187"/>
              <a:gd name="connsiteX25" fmla="*/ 8660524 w 8660524"/>
              <a:gd name="connsiteY25" fmla="*/ 5854953 h 7140187"/>
              <a:gd name="connsiteX26" fmla="*/ 8660524 w 8660524"/>
              <a:gd name="connsiteY26" fmla="*/ 6592773 h 7140187"/>
              <a:gd name="connsiteX27" fmla="*/ 8660524 w 8660524"/>
              <a:gd name="connsiteY27" fmla="*/ 7140187 h 7140187"/>
              <a:gd name="connsiteX28" fmla="*/ 8169761 w 8660524"/>
              <a:gd name="connsiteY28" fmla="*/ 7140187 h 7140187"/>
              <a:gd name="connsiteX29" fmla="*/ 7852208 w 8660524"/>
              <a:gd name="connsiteY29" fmla="*/ 7140187 h 7140187"/>
              <a:gd name="connsiteX30" fmla="*/ 7188235 w 8660524"/>
              <a:gd name="connsiteY30" fmla="*/ 7140187 h 7140187"/>
              <a:gd name="connsiteX31" fmla="*/ 6870682 w 8660524"/>
              <a:gd name="connsiteY31" fmla="*/ 7140187 h 7140187"/>
              <a:gd name="connsiteX32" fmla="*/ 6293314 w 8660524"/>
              <a:gd name="connsiteY32" fmla="*/ 7140187 h 7140187"/>
              <a:gd name="connsiteX33" fmla="*/ 5975762 w 8660524"/>
              <a:gd name="connsiteY33" fmla="*/ 7140187 h 7140187"/>
              <a:gd name="connsiteX34" fmla="*/ 5398393 w 8660524"/>
              <a:gd name="connsiteY34" fmla="*/ 7140187 h 7140187"/>
              <a:gd name="connsiteX35" fmla="*/ 4907630 w 8660524"/>
              <a:gd name="connsiteY35" fmla="*/ 7140187 h 7140187"/>
              <a:gd name="connsiteX36" fmla="*/ 4590078 w 8660524"/>
              <a:gd name="connsiteY36" fmla="*/ 7140187 h 7140187"/>
              <a:gd name="connsiteX37" fmla="*/ 4185920 w 8660524"/>
              <a:gd name="connsiteY37" fmla="*/ 7140187 h 7140187"/>
              <a:gd name="connsiteX38" fmla="*/ 3695157 w 8660524"/>
              <a:gd name="connsiteY38" fmla="*/ 7140187 h 7140187"/>
              <a:gd name="connsiteX39" fmla="*/ 3117789 w 8660524"/>
              <a:gd name="connsiteY39" fmla="*/ 7140187 h 7140187"/>
              <a:gd name="connsiteX40" fmla="*/ 2540420 w 8660524"/>
              <a:gd name="connsiteY40" fmla="*/ 7140187 h 7140187"/>
              <a:gd name="connsiteX41" fmla="*/ 2049657 w 8660524"/>
              <a:gd name="connsiteY41" fmla="*/ 7140187 h 7140187"/>
              <a:gd name="connsiteX42" fmla="*/ 1472289 w 8660524"/>
              <a:gd name="connsiteY42" fmla="*/ 7140187 h 7140187"/>
              <a:gd name="connsiteX43" fmla="*/ 894921 w 8660524"/>
              <a:gd name="connsiteY43" fmla="*/ 7140187 h 7140187"/>
              <a:gd name="connsiteX44" fmla="*/ 577368 w 8660524"/>
              <a:gd name="connsiteY44" fmla="*/ 7140187 h 7140187"/>
              <a:gd name="connsiteX45" fmla="*/ 0 w 8660524"/>
              <a:gd name="connsiteY45" fmla="*/ 7140187 h 7140187"/>
              <a:gd name="connsiteX46" fmla="*/ 0 w 8660524"/>
              <a:gd name="connsiteY46" fmla="*/ 6616573 h 7140187"/>
              <a:gd name="connsiteX47" fmla="*/ 0 w 8660524"/>
              <a:gd name="connsiteY47" fmla="*/ 6164361 h 7140187"/>
              <a:gd name="connsiteX48" fmla="*/ 0 w 8660524"/>
              <a:gd name="connsiteY48" fmla="*/ 5783551 h 7140187"/>
              <a:gd name="connsiteX49" fmla="*/ 0 w 8660524"/>
              <a:gd name="connsiteY49" fmla="*/ 5259938 h 7140187"/>
              <a:gd name="connsiteX50" fmla="*/ 0 w 8660524"/>
              <a:gd name="connsiteY50" fmla="*/ 4736324 h 7140187"/>
              <a:gd name="connsiteX51" fmla="*/ 0 w 8660524"/>
              <a:gd name="connsiteY51" fmla="*/ 4284112 h 7140187"/>
              <a:gd name="connsiteX52" fmla="*/ 0 w 8660524"/>
              <a:gd name="connsiteY52" fmla="*/ 3831900 h 7140187"/>
              <a:gd name="connsiteX53" fmla="*/ 0 w 8660524"/>
              <a:gd name="connsiteY53" fmla="*/ 3308287 h 7140187"/>
              <a:gd name="connsiteX54" fmla="*/ 0 w 8660524"/>
              <a:gd name="connsiteY54" fmla="*/ 2713271 h 7140187"/>
              <a:gd name="connsiteX55" fmla="*/ 0 w 8660524"/>
              <a:gd name="connsiteY55" fmla="*/ 2118255 h 7140187"/>
              <a:gd name="connsiteX56" fmla="*/ 0 w 8660524"/>
              <a:gd name="connsiteY56" fmla="*/ 1737446 h 7140187"/>
              <a:gd name="connsiteX57" fmla="*/ 0 w 8660524"/>
              <a:gd name="connsiteY57" fmla="*/ 1213832 h 7140187"/>
              <a:gd name="connsiteX58" fmla="*/ 0 w 8660524"/>
              <a:gd name="connsiteY58" fmla="*/ 690218 h 7140187"/>
              <a:gd name="connsiteX59" fmla="*/ 0 w 8660524"/>
              <a:gd name="connsiteY59" fmla="*/ 0 h 714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60524" h="7140187" fill="none" extrusionOk="0">
                <a:moveTo>
                  <a:pt x="0" y="0"/>
                </a:moveTo>
                <a:cubicBezTo>
                  <a:pt x="193243" y="-64984"/>
                  <a:pt x="429790" y="9907"/>
                  <a:pt x="577368" y="0"/>
                </a:cubicBezTo>
                <a:cubicBezTo>
                  <a:pt x="724946" y="-9907"/>
                  <a:pt x="951296" y="43839"/>
                  <a:pt x="1154737" y="0"/>
                </a:cubicBezTo>
                <a:cubicBezTo>
                  <a:pt x="1358178" y="-43839"/>
                  <a:pt x="1367724" y="5242"/>
                  <a:pt x="1472289" y="0"/>
                </a:cubicBezTo>
                <a:cubicBezTo>
                  <a:pt x="1576854" y="-5242"/>
                  <a:pt x="1948630" y="33162"/>
                  <a:pt x="2222868" y="0"/>
                </a:cubicBezTo>
                <a:cubicBezTo>
                  <a:pt x="2497106" y="-33162"/>
                  <a:pt x="2644264" y="67429"/>
                  <a:pt x="2800236" y="0"/>
                </a:cubicBezTo>
                <a:cubicBezTo>
                  <a:pt x="2956208" y="-67429"/>
                  <a:pt x="3156284" y="19607"/>
                  <a:pt x="3290999" y="0"/>
                </a:cubicBezTo>
                <a:cubicBezTo>
                  <a:pt x="3425714" y="-19607"/>
                  <a:pt x="3678525" y="44025"/>
                  <a:pt x="3868367" y="0"/>
                </a:cubicBezTo>
                <a:cubicBezTo>
                  <a:pt x="4058209" y="-44025"/>
                  <a:pt x="4384538" y="76874"/>
                  <a:pt x="4532341" y="0"/>
                </a:cubicBezTo>
                <a:cubicBezTo>
                  <a:pt x="4680144" y="-76874"/>
                  <a:pt x="4864147" y="10207"/>
                  <a:pt x="5109709" y="0"/>
                </a:cubicBezTo>
                <a:cubicBezTo>
                  <a:pt x="5355271" y="-10207"/>
                  <a:pt x="5571465" y="60056"/>
                  <a:pt x="5687077" y="0"/>
                </a:cubicBezTo>
                <a:cubicBezTo>
                  <a:pt x="5802689" y="-60056"/>
                  <a:pt x="6023965" y="65946"/>
                  <a:pt x="6264446" y="0"/>
                </a:cubicBezTo>
                <a:cubicBezTo>
                  <a:pt x="6504927" y="-65946"/>
                  <a:pt x="6719566" y="68167"/>
                  <a:pt x="6841814" y="0"/>
                </a:cubicBezTo>
                <a:cubicBezTo>
                  <a:pt x="6964062" y="-68167"/>
                  <a:pt x="7041526" y="31265"/>
                  <a:pt x="7159367" y="0"/>
                </a:cubicBezTo>
                <a:cubicBezTo>
                  <a:pt x="7277208" y="-31265"/>
                  <a:pt x="7501107" y="30289"/>
                  <a:pt x="7650130" y="0"/>
                </a:cubicBezTo>
                <a:cubicBezTo>
                  <a:pt x="7799153" y="-30289"/>
                  <a:pt x="7966168" y="43677"/>
                  <a:pt x="8140893" y="0"/>
                </a:cubicBezTo>
                <a:cubicBezTo>
                  <a:pt x="8315618" y="-43677"/>
                  <a:pt x="8424637" y="24901"/>
                  <a:pt x="8660524" y="0"/>
                </a:cubicBezTo>
                <a:cubicBezTo>
                  <a:pt x="8700436" y="222643"/>
                  <a:pt x="8618153" y="329015"/>
                  <a:pt x="8660524" y="523614"/>
                </a:cubicBezTo>
                <a:cubicBezTo>
                  <a:pt x="8702895" y="718213"/>
                  <a:pt x="8613468" y="980629"/>
                  <a:pt x="8660524" y="1261433"/>
                </a:cubicBezTo>
                <a:cubicBezTo>
                  <a:pt x="8707580" y="1542237"/>
                  <a:pt x="8651723" y="1585278"/>
                  <a:pt x="8660524" y="1856449"/>
                </a:cubicBezTo>
                <a:cubicBezTo>
                  <a:pt x="8669325" y="2127620"/>
                  <a:pt x="8616359" y="2322204"/>
                  <a:pt x="8660524" y="2451464"/>
                </a:cubicBezTo>
                <a:cubicBezTo>
                  <a:pt x="8704689" y="2580724"/>
                  <a:pt x="8581636" y="2940075"/>
                  <a:pt x="8660524" y="3117882"/>
                </a:cubicBezTo>
                <a:cubicBezTo>
                  <a:pt x="8739412" y="3295689"/>
                  <a:pt x="8598774" y="3696303"/>
                  <a:pt x="8660524" y="3855701"/>
                </a:cubicBezTo>
                <a:cubicBezTo>
                  <a:pt x="8722274" y="4015099"/>
                  <a:pt x="8616268" y="4316183"/>
                  <a:pt x="8660524" y="4522118"/>
                </a:cubicBezTo>
                <a:cubicBezTo>
                  <a:pt x="8704780" y="4728053"/>
                  <a:pt x="8590668" y="5003950"/>
                  <a:pt x="8660524" y="5188536"/>
                </a:cubicBezTo>
                <a:cubicBezTo>
                  <a:pt x="8730380" y="5373122"/>
                  <a:pt x="8624640" y="5615236"/>
                  <a:pt x="8660524" y="5854953"/>
                </a:cubicBezTo>
                <a:cubicBezTo>
                  <a:pt x="8696408" y="6094670"/>
                  <a:pt x="8621191" y="6255271"/>
                  <a:pt x="8660524" y="6592773"/>
                </a:cubicBezTo>
                <a:cubicBezTo>
                  <a:pt x="8699857" y="6930275"/>
                  <a:pt x="8627158" y="6898259"/>
                  <a:pt x="8660524" y="7140187"/>
                </a:cubicBezTo>
                <a:cubicBezTo>
                  <a:pt x="8435805" y="7153926"/>
                  <a:pt x="8283908" y="7134069"/>
                  <a:pt x="8169761" y="7140187"/>
                </a:cubicBezTo>
                <a:cubicBezTo>
                  <a:pt x="8055614" y="7146305"/>
                  <a:pt x="7945562" y="7119940"/>
                  <a:pt x="7852208" y="7140187"/>
                </a:cubicBezTo>
                <a:cubicBezTo>
                  <a:pt x="7758854" y="7160434"/>
                  <a:pt x="7363619" y="7060842"/>
                  <a:pt x="7188235" y="7140187"/>
                </a:cubicBezTo>
                <a:cubicBezTo>
                  <a:pt x="7012851" y="7219532"/>
                  <a:pt x="7023015" y="7105161"/>
                  <a:pt x="6870682" y="7140187"/>
                </a:cubicBezTo>
                <a:cubicBezTo>
                  <a:pt x="6718349" y="7175213"/>
                  <a:pt x="6463149" y="7078049"/>
                  <a:pt x="6293314" y="7140187"/>
                </a:cubicBezTo>
                <a:cubicBezTo>
                  <a:pt x="6123479" y="7202325"/>
                  <a:pt x="6116384" y="7116188"/>
                  <a:pt x="5975762" y="7140187"/>
                </a:cubicBezTo>
                <a:cubicBezTo>
                  <a:pt x="5835140" y="7164186"/>
                  <a:pt x="5565383" y="7072352"/>
                  <a:pt x="5398393" y="7140187"/>
                </a:cubicBezTo>
                <a:cubicBezTo>
                  <a:pt x="5231403" y="7208022"/>
                  <a:pt x="5130084" y="7083292"/>
                  <a:pt x="4907630" y="7140187"/>
                </a:cubicBezTo>
                <a:cubicBezTo>
                  <a:pt x="4685176" y="7197082"/>
                  <a:pt x="4738962" y="7138272"/>
                  <a:pt x="4590078" y="7140187"/>
                </a:cubicBezTo>
                <a:cubicBezTo>
                  <a:pt x="4441194" y="7142102"/>
                  <a:pt x="4307165" y="7122374"/>
                  <a:pt x="4185920" y="7140187"/>
                </a:cubicBezTo>
                <a:cubicBezTo>
                  <a:pt x="4064675" y="7158000"/>
                  <a:pt x="3846003" y="7085628"/>
                  <a:pt x="3695157" y="7140187"/>
                </a:cubicBezTo>
                <a:cubicBezTo>
                  <a:pt x="3544311" y="7194746"/>
                  <a:pt x="3322433" y="7103010"/>
                  <a:pt x="3117789" y="7140187"/>
                </a:cubicBezTo>
                <a:cubicBezTo>
                  <a:pt x="2913145" y="7177364"/>
                  <a:pt x="2726482" y="7080326"/>
                  <a:pt x="2540420" y="7140187"/>
                </a:cubicBezTo>
                <a:cubicBezTo>
                  <a:pt x="2354358" y="7200048"/>
                  <a:pt x="2220577" y="7088017"/>
                  <a:pt x="2049657" y="7140187"/>
                </a:cubicBezTo>
                <a:cubicBezTo>
                  <a:pt x="1878737" y="7192357"/>
                  <a:pt x="1609334" y="7080458"/>
                  <a:pt x="1472289" y="7140187"/>
                </a:cubicBezTo>
                <a:cubicBezTo>
                  <a:pt x="1335244" y="7199916"/>
                  <a:pt x="1012913" y="7111284"/>
                  <a:pt x="894921" y="7140187"/>
                </a:cubicBezTo>
                <a:cubicBezTo>
                  <a:pt x="776929" y="7169090"/>
                  <a:pt x="709269" y="7104991"/>
                  <a:pt x="577368" y="7140187"/>
                </a:cubicBezTo>
                <a:cubicBezTo>
                  <a:pt x="445467" y="7175383"/>
                  <a:pt x="272263" y="7085619"/>
                  <a:pt x="0" y="7140187"/>
                </a:cubicBezTo>
                <a:cubicBezTo>
                  <a:pt x="-28122" y="6930488"/>
                  <a:pt x="34959" y="6751169"/>
                  <a:pt x="0" y="6616573"/>
                </a:cubicBezTo>
                <a:cubicBezTo>
                  <a:pt x="-34959" y="6481977"/>
                  <a:pt x="26413" y="6262540"/>
                  <a:pt x="0" y="6164361"/>
                </a:cubicBezTo>
                <a:cubicBezTo>
                  <a:pt x="-26413" y="6066182"/>
                  <a:pt x="9731" y="5937241"/>
                  <a:pt x="0" y="5783551"/>
                </a:cubicBezTo>
                <a:cubicBezTo>
                  <a:pt x="-9731" y="5629861"/>
                  <a:pt x="44566" y="5411733"/>
                  <a:pt x="0" y="5259938"/>
                </a:cubicBezTo>
                <a:cubicBezTo>
                  <a:pt x="-44566" y="5108143"/>
                  <a:pt x="62057" y="4984742"/>
                  <a:pt x="0" y="4736324"/>
                </a:cubicBezTo>
                <a:cubicBezTo>
                  <a:pt x="-62057" y="4487906"/>
                  <a:pt x="27003" y="4443441"/>
                  <a:pt x="0" y="4284112"/>
                </a:cubicBezTo>
                <a:cubicBezTo>
                  <a:pt x="-27003" y="4124783"/>
                  <a:pt x="23508" y="4025513"/>
                  <a:pt x="0" y="3831900"/>
                </a:cubicBezTo>
                <a:cubicBezTo>
                  <a:pt x="-23508" y="3638287"/>
                  <a:pt x="11515" y="3416632"/>
                  <a:pt x="0" y="3308287"/>
                </a:cubicBezTo>
                <a:cubicBezTo>
                  <a:pt x="-11515" y="3199942"/>
                  <a:pt x="47213" y="2853803"/>
                  <a:pt x="0" y="2713271"/>
                </a:cubicBezTo>
                <a:cubicBezTo>
                  <a:pt x="-47213" y="2572739"/>
                  <a:pt x="54349" y="2413148"/>
                  <a:pt x="0" y="2118255"/>
                </a:cubicBezTo>
                <a:cubicBezTo>
                  <a:pt x="-54349" y="1823362"/>
                  <a:pt x="2675" y="1920922"/>
                  <a:pt x="0" y="1737446"/>
                </a:cubicBezTo>
                <a:cubicBezTo>
                  <a:pt x="-2675" y="1553970"/>
                  <a:pt x="34883" y="1338135"/>
                  <a:pt x="0" y="1213832"/>
                </a:cubicBezTo>
                <a:cubicBezTo>
                  <a:pt x="-34883" y="1089529"/>
                  <a:pt x="16534" y="933534"/>
                  <a:pt x="0" y="690218"/>
                </a:cubicBezTo>
                <a:cubicBezTo>
                  <a:pt x="-16534" y="446902"/>
                  <a:pt x="15593" y="207087"/>
                  <a:pt x="0" y="0"/>
                </a:cubicBezTo>
                <a:close/>
              </a:path>
              <a:path w="8660524" h="7140187" stroke="0" extrusionOk="0">
                <a:moveTo>
                  <a:pt x="0" y="0"/>
                </a:moveTo>
                <a:cubicBezTo>
                  <a:pt x="218910" y="-16385"/>
                  <a:pt x="340308" y="1843"/>
                  <a:pt x="577368" y="0"/>
                </a:cubicBezTo>
                <a:cubicBezTo>
                  <a:pt x="814428" y="-1843"/>
                  <a:pt x="895891" y="45215"/>
                  <a:pt x="981526" y="0"/>
                </a:cubicBezTo>
                <a:cubicBezTo>
                  <a:pt x="1067161" y="-45215"/>
                  <a:pt x="1456291" y="17003"/>
                  <a:pt x="1645500" y="0"/>
                </a:cubicBezTo>
                <a:cubicBezTo>
                  <a:pt x="1834709" y="-17003"/>
                  <a:pt x="1858369" y="35997"/>
                  <a:pt x="2049657" y="0"/>
                </a:cubicBezTo>
                <a:cubicBezTo>
                  <a:pt x="2240945" y="-35997"/>
                  <a:pt x="2341340" y="12189"/>
                  <a:pt x="2453815" y="0"/>
                </a:cubicBezTo>
                <a:cubicBezTo>
                  <a:pt x="2566290" y="-12189"/>
                  <a:pt x="2798034" y="21711"/>
                  <a:pt x="2944578" y="0"/>
                </a:cubicBezTo>
                <a:cubicBezTo>
                  <a:pt x="3091122" y="-21711"/>
                  <a:pt x="3354728" y="6499"/>
                  <a:pt x="3521946" y="0"/>
                </a:cubicBezTo>
                <a:cubicBezTo>
                  <a:pt x="3689164" y="-6499"/>
                  <a:pt x="3791329" y="17679"/>
                  <a:pt x="3926104" y="0"/>
                </a:cubicBezTo>
                <a:cubicBezTo>
                  <a:pt x="4060879" y="-17679"/>
                  <a:pt x="4136822" y="32270"/>
                  <a:pt x="4243657" y="0"/>
                </a:cubicBezTo>
                <a:cubicBezTo>
                  <a:pt x="4350492" y="-32270"/>
                  <a:pt x="4543478" y="18353"/>
                  <a:pt x="4647815" y="0"/>
                </a:cubicBezTo>
                <a:cubicBezTo>
                  <a:pt x="4752152" y="-18353"/>
                  <a:pt x="5014666" y="11372"/>
                  <a:pt x="5138578" y="0"/>
                </a:cubicBezTo>
                <a:cubicBezTo>
                  <a:pt x="5262490" y="-11372"/>
                  <a:pt x="5370388" y="11752"/>
                  <a:pt x="5542735" y="0"/>
                </a:cubicBezTo>
                <a:cubicBezTo>
                  <a:pt x="5715082" y="-11752"/>
                  <a:pt x="5985455" y="61521"/>
                  <a:pt x="6293314" y="0"/>
                </a:cubicBezTo>
                <a:cubicBezTo>
                  <a:pt x="6601173" y="-61521"/>
                  <a:pt x="6514082" y="4139"/>
                  <a:pt x="6697472" y="0"/>
                </a:cubicBezTo>
                <a:cubicBezTo>
                  <a:pt x="6880862" y="-4139"/>
                  <a:pt x="6965929" y="16477"/>
                  <a:pt x="7101630" y="0"/>
                </a:cubicBezTo>
                <a:cubicBezTo>
                  <a:pt x="7237331" y="-16477"/>
                  <a:pt x="7296121" y="11700"/>
                  <a:pt x="7419182" y="0"/>
                </a:cubicBezTo>
                <a:cubicBezTo>
                  <a:pt x="7542243" y="-11700"/>
                  <a:pt x="7888461" y="48637"/>
                  <a:pt x="8169761" y="0"/>
                </a:cubicBezTo>
                <a:cubicBezTo>
                  <a:pt x="8451061" y="-48637"/>
                  <a:pt x="8538590" y="46691"/>
                  <a:pt x="8660524" y="0"/>
                </a:cubicBezTo>
                <a:cubicBezTo>
                  <a:pt x="8720778" y="228842"/>
                  <a:pt x="8648166" y="508582"/>
                  <a:pt x="8660524" y="737819"/>
                </a:cubicBezTo>
                <a:cubicBezTo>
                  <a:pt x="8672882" y="967056"/>
                  <a:pt x="8625777" y="1051183"/>
                  <a:pt x="8660524" y="1190031"/>
                </a:cubicBezTo>
                <a:cubicBezTo>
                  <a:pt x="8695271" y="1328879"/>
                  <a:pt x="8648401" y="1502379"/>
                  <a:pt x="8660524" y="1642243"/>
                </a:cubicBezTo>
                <a:cubicBezTo>
                  <a:pt x="8672647" y="1782107"/>
                  <a:pt x="8654324" y="1925941"/>
                  <a:pt x="8660524" y="2023053"/>
                </a:cubicBezTo>
                <a:cubicBezTo>
                  <a:pt x="8666724" y="2120165"/>
                  <a:pt x="8658467" y="2395672"/>
                  <a:pt x="8660524" y="2546667"/>
                </a:cubicBezTo>
                <a:cubicBezTo>
                  <a:pt x="8662581" y="2697662"/>
                  <a:pt x="8650053" y="2824843"/>
                  <a:pt x="8660524" y="2998879"/>
                </a:cubicBezTo>
                <a:cubicBezTo>
                  <a:pt x="8670995" y="3172915"/>
                  <a:pt x="8648731" y="3570094"/>
                  <a:pt x="8660524" y="3736698"/>
                </a:cubicBezTo>
                <a:cubicBezTo>
                  <a:pt x="8672317" y="3903302"/>
                  <a:pt x="8653609" y="4030058"/>
                  <a:pt x="8660524" y="4117508"/>
                </a:cubicBezTo>
                <a:cubicBezTo>
                  <a:pt x="8667439" y="4204958"/>
                  <a:pt x="8647078" y="4449738"/>
                  <a:pt x="8660524" y="4569720"/>
                </a:cubicBezTo>
                <a:cubicBezTo>
                  <a:pt x="8673970" y="4689702"/>
                  <a:pt x="8643279" y="5000055"/>
                  <a:pt x="8660524" y="5164735"/>
                </a:cubicBezTo>
                <a:cubicBezTo>
                  <a:pt x="8677769" y="5329416"/>
                  <a:pt x="8656152" y="5428284"/>
                  <a:pt x="8660524" y="5616947"/>
                </a:cubicBezTo>
                <a:cubicBezTo>
                  <a:pt x="8664896" y="5805610"/>
                  <a:pt x="8659182" y="5989602"/>
                  <a:pt x="8660524" y="6140561"/>
                </a:cubicBezTo>
                <a:cubicBezTo>
                  <a:pt x="8661866" y="6291520"/>
                  <a:pt x="8580519" y="6899220"/>
                  <a:pt x="8660524" y="7140187"/>
                </a:cubicBezTo>
                <a:cubicBezTo>
                  <a:pt x="8433179" y="7191125"/>
                  <a:pt x="8250908" y="7126614"/>
                  <a:pt x="8083156" y="7140187"/>
                </a:cubicBezTo>
                <a:cubicBezTo>
                  <a:pt x="7915404" y="7153760"/>
                  <a:pt x="7745647" y="7071222"/>
                  <a:pt x="7419182" y="7140187"/>
                </a:cubicBezTo>
                <a:cubicBezTo>
                  <a:pt x="7092717" y="7209152"/>
                  <a:pt x="6921705" y="7083152"/>
                  <a:pt x="6668603" y="7140187"/>
                </a:cubicBezTo>
                <a:cubicBezTo>
                  <a:pt x="6415501" y="7197222"/>
                  <a:pt x="6341784" y="7115430"/>
                  <a:pt x="6177840" y="7140187"/>
                </a:cubicBezTo>
                <a:cubicBezTo>
                  <a:pt x="6013896" y="7164944"/>
                  <a:pt x="5968143" y="7133425"/>
                  <a:pt x="5773683" y="7140187"/>
                </a:cubicBezTo>
                <a:cubicBezTo>
                  <a:pt x="5579223" y="7146949"/>
                  <a:pt x="5407775" y="7126137"/>
                  <a:pt x="5109709" y="7140187"/>
                </a:cubicBezTo>
                <a:cubicBezTo>
                  <a:pt x="4811643" y="7154237"/>
                  <a:pt x="4834774" y="7105976"/>
                  <a:pt x="4618946" y="7140187"/>
                </a:cubicBezTo>
                <a:cubicBezTo>
                  <a:pt x="4403118" y="7174398"/>
                  <a:pt x="4024957" y="7097818"/>
                  <a:pt x="3868367" y="7140187"/>
                </a:cubicBezTo>
                <a:cubicBezTo>
                  <a:pt x="3711777" y="7182556"/>
                  <a:pt x="3411994" y="7083587"/>
                  <a:pt x="3290999" y="7140187"/>
                </a:cubicBezTo>
                <a:cubicBezTo>
                  <a:pt x="3170004" y="7196787"/>
                  <a:pt x="2893988" y="7122960"/>
                  <a:pt x="2713631" y="7140187"/>
                </a:cubicBezTo>
                <a:cubicBezTo>
                  <a:pt x="2533274" y="7157414"/>
                  <a:pt x="2185672" y="7102752"/>
                  <a:pt x="1963052" y="7140187"/>
                </a:cubicBezTo>
                <a:cubicBezTo>
                  <a:pt x="1740432" y="7177622"/>
                  <a:pt x="1507405" y="7110165"/>
                  <a:pt x="1299079" y="7140187"/>
                </a:cubicBezTo>
                <a:cubicBezTo>
                  <a:pt x="1090753" y="7170209"/>
                  <a:pt x="1051406" y="7135252"/>
                  <a:pt x="981526" y="7140187"/>
                </a:cubicBezTo>
                <a:cubicBezTo>
                  <a:pt x="911646" y="7145122"/>
                  <a:pt x="767082" y="7106674"/>
                  <a:pt x="663974" y="7140187"/>
                </a:cubicBezTo>
                <a:cubicBezTo>
                  <a:pt x="560866" y="7173700"/>
                  <a:pt x="244481" y="7120766"/>
                  <a:pt x="0" y="7140187"/>
                </a:cubicBezTo>
                <a:cubicBezTo>
                  <a:pt x="-32863" y="6813355"/>
                  <a:pt x="21095" y="6779064"/>
                  <a:pt x="0" y="6473770"/>
                </a:cubicBezTo>
                <a:cubicBezTo>
                  <a:pt x="-21095" y="6168476"/>
                  <a:pt x="47416" y="6197848"/>
                  <a:pt x="0" y="5950156"/>
                </a:cubicBezTo>
                <a:cubicBezTo>
                  <a:pt x="-47416" y="5702464"/>
                  <a:pt x="5027" y="5676272"/>
                  <a:pt x="0" y="5497944"/>
                </a:cubicBezTo>
                <a:cubicBezTo>
                  <a:pt x="-5027" y="5319616"/>
                  <a:pt x="16070" y="5287042"/>
                  <a:pt x="0" y="5117134"/>
                </a:cubicBezTo>
                <a:cubicBezTo>
                  <a:pt x="-16070" y="4947226"/>
                  <a:pt x="36337" y="4873415"/>
                  <a:pt x="0" y="4736324"/>
                </a:cubicBezTo>
                <a:cubicBezTo>
                  <a:pt x="-36337" y="4599233"/>
                  <a:pt x="16311" y="4387490"/>
                  <a:pt x="0" y="4141308"/>
                </a:cubicBezTo>
                <a:cubicBezTo>
                  <a:pt x="-16311" y="3895126"/>
                  <a:pt x="11718" y="3721813"/>
                  <a:pt x="0" y="3403489"/>
                </a:cubicBezTo>
                <a:cubicBezTo>
                  <a:pt x="-11718" y="3085165"/>
                  <a:pt x="31989" y="2973920"/>
                  <a:pt x="0" y="2808474"/>
                </a:cubicBezTo>
                <a:cubicBezTo>
                  <a:pt x="-31989" y="2643029"/>
                  <a:pt x="44591" y="2566396"/>
                  <a:pt x="0" y="2356262"/>
                </a:cubicBezTo>
                <a:cubicBezTo>
                  <a:pt x="-44591" y="2146128"/>
                  <a:pt x="27781" y="2111298"/>
                  <a:pt x="0" y="1904050"/>
                </a:cubicBezTo>
                <a:cubicBezTo>
                  <a:pt x="-27781" y="1696802"/>
                  <a:pt x="44519" y="1438109"/>
                  <a:pt x="0" y="1237632"/>
                </a:cubicBezTo>
                <a:cubicBezTo>
                  <a:pt x="-44519" y="1037155"/>
                  <a:pt x="58728" y="31650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7140924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1AB84547-6482-B03A-C0CD-135788126A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60365" y="1978549"/>
            <a:ext cx="9688449" cy="290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4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7F41941-B22F-42B4-52A7-58EFAA507D84}"/>
              </a:ext>
            </a:extLst>
          </p:cNvPr>
          <p:cNvGrpSpPr/>
          <p:nvPr/>
        </p:nvGrpSpPr>
        <p:grpSpPr>
          <a:xfrm>
            <a:off x="1126807" y="532130"/>
            <a:ext cx="9938386" cy="5725161"/>
            <a:chOff x="3215640" y="1809115"/>
            <a:chExt cx="5760720" cy="323977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AD30C6E-D35D-563D-9C76-CD488A1AFC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Blur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15640" y="1809115"/>
              <a:ext cx="5760720" cy="3239770"/>
            </a:xfrm>
            <a:prstGeom prst="rect">
              <a:avLst/>
            </a:prstGeom>
          </p:spPr>
        </p:pic>
        <p:pic>
          <p:nvPicPr>
            <p:cNvPr id="4" name="Picture 3" descr="Graphical user interface&#10;&#10;Description automatically generated">
              <a:extLst>
                <a:ext uri="{FF2B5EF4-FFF2-40B4-BE49-F238E27FC236}">
                  <a16:creationId xmlns:a16="http://schemas.microsoft.com/office/drawing/2014/main" id="{8D308DBF-7CAF-D1C4-1E81-E233C4A0CDE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4298315" y="4207510"/>
              <a:ext cx="456565" cy="38544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CD0BED0C-D6D2-9965-C2EE-E65953B73817}"/>
                </a:ext>
              </a:extLst>
            </p:cNvPr>
            <p:cNvCxnSpPr/>
            <p:nvPr/>
          </p:nvCxnSpPr>
          <p:spPr>
            <a:xfrm flipH="1">
              <a:off x="4847590" y="3917315"/>
              <a:ext cx="648970" cy="371475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1464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D6CB-B8A2-8F54-E688-DA6BE2FE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1424"/>
            <a:ext cx="3534103" cy="4721696"/>
          </a:xfrm>
        </p:spPr>
        <p:txBody>
          <a:bodyPr>
            <a:normAutofit/>
          </a:bodyPr>
          <a:lstStyle/>
          <a:p>
            <a:pPr algn="ctr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Dokument öffnen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2AC6CB-0FB0-2ABF-C765-9803D12C2D39}"/>
              </a:ext>
            </a:extLst>
          </p:cNvPr>
          <p:cNvSpPr/>
          <p:nvPr/>
        </p:nvSpPr>
        <p:spPr>
          <a:xfrm>
            <a:off x="3531476" y="-141094"/>
            <a:ext cx="8660524" cy="7140187"/>
          </a:xfrm>
          <a:custGeom>
            <a:avLst/>
            <a:gdLst>
              <a:gd name="connsiteX0" fmla="*/ 0 w 8660524"/>
              <a:gd name="connsiteY0" fmla="*/ 0 h 7140187"/>
              <a:gd name="connsiteX1" fmla="*/ 577368 w 8660524"/>
              <a:gd name="connsiteY1" fmla="*/ 0 h 7140187"/>
              <a:gd name="connsiteX2" fmla="*/ 1154737 w 8660524"/>
              <a:gd name="connsiteY2" fmla="*/ 0 h 7140187"/>
              <a:gd name="connsiteX3" fmla="*/ 1472289 w 8660524"/>
              <a:gd name="connsiteY3" fmla="*/ 0 h 7140187"/>
              <a:gd name="connsiteX4" fmla="*/ 2222868 w 8660524"/>
              <a:gd name="connsiteY4" fmla="*/ 0 h 7140187"/>
              <a:gd name="connsiteX5" fmla="*/ 2800236 w 8660524"/>
              <a:gd name="connsiteY5" fmla="*/ 0 h 7140187"/>
              <a:gd name="connsiteX6" fmla="*/ 3290999 w 8660524"/>
              <a:gd name="connsiteY6" fmla="*/ 0 h 7140187"/>
              <a:gd name="connsiteX7" fmla="*/ 3868367 w 8660524"/>
              <a:gd name="connsiteY7" fmla="*/ 0 h 7140187"/>
              <a:gd name="connsiteX8" fmla="*/ 4532341 w 8660524"/>
              <a:gd name="connsiteY8" fmla="*/ 0 h 7140187"/>
              <a:gd name="connsiteX9" fmla="*/ 5109709 w 8660524"/>
              <a:gd name="connsiteY9" fmla="*/ 0 h 7140187"/>
              <a:gd name="connsiteX10" fmla="*/ 5687077 w 8660524"/>
              <a:gd name="connsiteY10" fmla="*/ 0 h 7140187"/>
              <a:gd name="connsiteX11" fmla="*/ 6264446 w 8660524"/>
              <a:gd name="connsiteY11" fmla="*/ 0 h 7140187"/>
              <a:gd name="connsiteX12" fmla="*/ 6841814 w 8660524"/>
              <a:gd name="connsiteY12" fmla="*/ 0 h 7140187"/>
              <a:gd name="connsiteX13" fmla="*/ 7159367 w 8660524"/>
              <a:gd name="connsiteY13" fmla="*/ 0 h 7140187"/>
              <a:gd name="connsiteX14" fmla="*/ 7650130 w 8660524"/>
              <a:gd name="connsiteY14" fmla="*/ 0 h 7140187"/>
              <a:gd name="connsiteX15" fmla="*/ 8140893 w 8660524"/>
              <a:gd name="connsiteY15" fmla="*/ 0 h 7140187"/>
              <a:gd name="connsiteX16" fmla="*/ 8660524 w 8660524"/>
              <a:gd name="connsiteY16" fmla="*/ 0 h 7140187"/>
              <a:gd name="connsiteX17" fmla="*/ 8660524 w 8660524"/>
              <a:gd name="connsiteY17" fmla="*/ 523614 h 7140187"/>
              <a:gd name="connsiteX18" fmla="*/ 8660524 w 8660524"/>
              <a:gd name="connsiteY18" fmla="*/ 1261433 h 7140187"/>
              <a:gd name="connsiteX19" fmla="*/ 8660524 w 8660524"/>
              <a:gd name="connsiteY19" fmla="*/ 1856449 h 7140187"/>
              <a:gd name="connsiteX20" fmla="*/ 8660524 w 8660524"/>
              <a:gd name="connsiteY20" fmla="*/ 2451464 h 7140187"/>
              <a:gd name="connsiteX21" fmla="*/ 8660524 w 8660524"/>
              <a:gd name="connsiteY21" fmla="*/ 3117882 h 7140187"/>
              <a:gd name="connsiteX22" fmla="*/ 8660524 w 8660524"/>
              <a:gd name="connsiteY22" fmla="*/ 3855701 h 7140187"/>
              <a:gd name="connsiteX23" fmla="*/ 8660524 w 8660524"/>
              <a:gd name="connsiteY23" fmla="*/ 4522118 h 7140187"/>
              <a:gd name="connsiteX24" fmla="*/ 8660524 w 8660524"/>
              <a:gd name="connsiteY24" fmla="*/ 5188536 h 7140187"/>
              <a:gd name="connsiteX25" fmla="*/ 8660524 w 8660524"/>
              <a:gd name="connsiteY25" fmla="*/ 5854953 h 7140187"/>
              <a:gd name="connsiteX26" fmla="*/ 8660524 w 8660524"/>
              <a:gd name="connsiteY26" fmla="*/ 6592773 h 7140187"/>
              <a:gd name="connsiteX27" fmla="*/ 8660524 w 8660524"/>
              <a:gd name="connsiteY27" fmla="*/ 7140187 h 7140187"/>
              <a:gd name="connsiteX28" fmla="*/ 8169761 w 8660524"/>
              <a:gd name="connsiteY28" fmla="*/ 7140187 h 7140187"/>
              <a:gd name="connsiteX29" fmla="*/ 7852208 w 8660524"/>
              <a:gd name="connsiteY29" fmla="*/ 7140187 h 7140187"/>
              <a:gd name="connsiteX30" fmla="*/ 7188235 w 8660524"/>
              <a:gd name="connsiteY30" fmla="*/ 7140187 h 7140187"/>
              <a:gd name="connsiteX31" fmla="*/ 6870682 w 8660524"/>
              <a:gd name="connsiteY31" fmla="*/ 7140187 h 7140187"/>
              <a:gd name="connsiteX32" fmla="*/ 6293314 w 8660524"/>
              <a:gd name="connsiteY32" fmla="*/ 7140187 h 7140187"/>
              <a:gd name="connsiteX33" fmla="*/ 5975762 w 8660524"/>
              <a:gd name="connsiteY33" fmla="*/ 7140187 h 7140187"/>
              <a:gd name="connsiteX34" fmla="*/ 5398393 w 8660524"/>
              <a:gd name="connsiteY34" fmla="*/ 7140187 h 7140187"/>
              <a:gd name="connsiteX35" fmla="*/ 4907630 w 8660524"/>
              <a:gd name="connsiteY35" fmla="*/ 7140187 h 7140187"/>
              <a:gd name="connsiteX36" fmla="*/ 4590078 w 8660524"/>
              <a:gd name="connsiteY36" fmla="*/ 7140187 h 7140187"/>
              <a:gd name="connsiteX37" fmla="*/ 4185920 w 8660524"/>
              <a:gd name="connsiteY37" fmla="*/ 7140187 h 7140187"/>
              <a:gd name="connsiteX38" fmla="*/ 3695157 w 8660524"/>
              <a:gd name="connsiteY38" fmla="*/ 7140187 h 7140187"/>
              <a:gd name="connsiteX39" fmla="*/ 3117789 w 8660524"/>
              <a:gd name="connsiteY39" fmla="*/ 7140187 h 7140187"/>
              <a:gd name="connsiteX40" fmla="*/ 2540420 w 8660524"/>
              <a:gd name="connsiteY40" fmla="*/ 7140187 h 7140187"/>
              <a:gd name="connsiteX41" fmla="*/ 2049657 w 8660524"/>
              <a:gd name="connsiteY41" fmla="*/ 7140187 h 7140187"/>
              <a:gd name="connsiteX42" fmla="*/ 1472289 w 8660524"/>
              <a:gd name="connsiteY42" fmla="*/ 7140187 h 7140187"/>
              <a:gd name="connsiteX43" fmla="*/ 894921 w 8660524"/>
              <a:gd name="connsiteY43" fmla="*/ 7140187 h 7140187"/>
              <a:gd name="connsiteX44" fmla="*/ 577368 w 8660524"/>
              <a:gd name="connsiteY44" fmla="*/ 7140187 h 7140187"/>
              <a:gd name="connsiteX45" fmla="*/ 0 w 8660524"/>
              <a:gd name="connsiteY45" fmla="*/ 7140187 h 7140187"/>
              <a:gd name="connsiteX46" fmla="*/ 0 w 8660524"/>
              <a:gd name="connsiteY46" fmla="*/ 6616573 h 7140187"/>
              <a:gd name="connsiteX47" fmla="*/ 0 w 8660524"/>
              <a:gd name="connsiteY47" fmla="*/ 6164361 h 7140187"/>
              <a:gd name="connsiteX48" fmla="*/ 0 w 8660524"/>
              <a:gd name="connsiteY48" fmla="*/ 5783551 h 7140187"/>
              <a:gd name="connsiteX49" fmla="*/ 0 w 8660524"/>
              <a:gd name="connsiteY49" fmla="*/ 5259938 h 7140187"/>
              <a:gd name="connsiteX50" fmla="*/ 0 w 8660524"/>
              <a:gd name="connsiteY50" fmla="*/ 4736324 h 7140187"/>
              <a:gd name="connsiteX51" fmla="*/ 0 w 8660524"/>
              <a:gd name="connsiteY51" fmla="*/ 4284112 h 7140187"/>
              <a:gd name="connsiteX52" fmla="*/ 0 w 8660524"/>
              <a:gd name="connsiteY52" fmla="*/ 3831900 h 7140187"/>
              <a:gd name="connsiteX53" fmla="*/ 0 w 8660524"/>
              <a:gd name="connsiteY53" fmla="*/ 3308287 h 7140187"/>
              <a:gd name="connsiteX54" fmla="*/ 0 w 8660524"/>
              <a:gd name="connsiteY54" fmla="*/ 2713271 h 7140187"/>
              <a:gd name="connsiteX55" fmla="*/ 0 w 8660524"/>
              <a:gd name="connsiteY55" fmla="*/ 2118255 h 7140187"/>
              <a:gd name="connsiteX56" fmla="*/ 0 w 8660524"/>
              <a:gd name="connsiteY56" fmla="*/ 1737446 h 7140187"/>
              <a:gd name="connsiteX57" fmla="*/ 0 w 8660524"/>
              <a:gd name="connsiteY57" fmla="*/ 1213832 h 7140187"/>
              <a:gd name="connsiteX58" fmla="*/ 0 w 8660524"/>
              <a:gd name="connsiteY58" fmla="*/ 690218 h 7140187"/>
              <a:gd name="connsiteX59" fmla="*/ 0 w 8660524"/>
              <a:gd name="connsiteY59" fmla="*/ 0 h 714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60524" h="7140187" fill="none" extrusionOk="0">
                <a:moveTo>
                  <a:pt x="0" y="0"/>
                </a:moveTo>
                <a:cubicBezTo>
                  <a:pt x="193243" y="-64984"/>
                  <a:pt x="429790" y="9907"/>
                  <a:pt x="577368" y="0"/>
                </a:cubicBezTo>
                <a:cubicBezTo>
                  <a:pt x="724946" y="-9907"/>
                  <a:pt x="951296" y="43839"/>
                  <a:pt x="1154737" y="0"/>
                </a:cubicBezTo>
                <a:cubicBezTo>
                  <a:pt x="1358178" y="-43839"/>
                  <a:pt x="1367724" y="5242"/>
                  <a:pt x="1472289" y="0"/>
                </a:cubicBezTo>
                <a:cubicBezTo>
                  <a:pt x="1576854" y="-5242"/>
                  <a:pt x="1948630" y="33162"/>
                  <a:pt x="2222868" y="0"/>
                </a:cubicBezTo>
                <a:cubicBezTo>
                  <a:pt x="2497106" y="-33162"/>
                  <a:pt x="2644264" y="67429"/>
                  <a:pt x="2800236" y="0"/>
                </a:cubicBezTo>
                <a:cubicBezTo>
                  <a:pt x="2956208" y="-67429"/>
                  <a:pt x="3156284" y="19607"/>
                  <a:pt x="3290999" y="0"/>
                </a:cubicBezTo>
                <a:cubicBezTo>
                  <a:pt x="3425714" y="-19607"/>
                  <a:pt x="3678525" y="44025"/>
                  <a:pt x="3868367" y="0"/>
                </a:cubicBezTo>
                <a:cubicBezTo>
                  <a:pt x="4058209" y="-44025"/>
                  <a:pt x="4384538" y="76874"/>
                  <a:pt x="4532341" y="0"/>
                </a:cubicBezTo>
                <a:cubicBezTo>
                  <a:pt x="4680144" y="-76874"/>
                  <a:pt x="4864147" y="10207"/>
                  <a:pt x="5109709" y="0"/>
                </a:cubicBezTo>
                <a:cubicBezTo>
                  <a:pt x="5355271" y="-10207"/>
                  <a:pt x="5571465" y="60056"/>
                  <a:pt x="5687077" y="0"/>
                </a:cubicBezTo>
                <a:cubicBezTo>
                  <a:pt x="5802689" y="-60056"/>
                  <a:pt x="6023965" y="65946"/>
                  <a:pt x="6264446" y="0"/>
                </a:cubicBezTo>
                <a:cubicBezTo>
                  <a:pt x="6504927" y="-65946"/>
                  <a:pt x="6719566" y="68167"/>
                  <a:pt x="6841814" y="0"/>
                </a:cubicBezTo>
                <a:cubicBezTo>
                  <a:pt x="6964062" y="-68167"/>
                  <a:pt x="7041526" y="31265"/>
                  <a:pt x="7159367" y="0"/>
                </a:cubicBezTo>
                <a:cubicBezTo>
                  <a:pt x="7277208" y="-31265"/>
                  <a:pt x="7501107" y="30289"/>
                  <a:pt x="7650130" y="0"/>
                </a:cubicBezTo>
                <a:cubicBezTo>
                  <a:pt x="7799153" y="-30289"/>
                  <a:pt x="7966168" y="43677"/>
                  <a:pt x="8140893" y="0"/>
                </a:cubicBezTo>
                <a:cubicBezTo>
                  <a:pt x="8315618" y="-43677"/>
                  <a:pt x="8424637" y="24901"/>
                  <a:pt x="8660524" y="0"/>
                </a:cubicBezTo>
                <a:cubicBezTo>
                  <a:pt x="8700436" y="222643"/>
                  <a:pt x="8618153" y="329015"/>
                  <a:pt x="8660524" y="523614"/>
                </a:cubicBezTo>
                <a:cubicBezTo>
                  <a:pt x="8702895" y="718213"/>
                  <a:pt x="8613468" y="980629"/>
                  <a:pt x="8660524" y="1261433"/>
                </a:cubicBezTo>
                <a:cubicBezTo>
                  <a:pt x="8707580" y="1542237"/>
                  <a:pt x="8651723" y="1585278"/>
                  <a:pt x="8660524" y="1856449"/>
                </a:cubicBezTo>
                <a:cubicBezTo>
                  <a:pt x="8669325" y="2127620"/>
                  <a:pt x="8616359" y="2322204"/>
                  <a:pt x="8660524" y="2451464"/>
                </a:cubicBezTo>
                <a:cubicBezTo>
                  <a:pt x="8704689" y="2580724"/>
                  <a:pt x="8581636" y="2940075"/>
                  <a:pt x="8660524" y="3117882"/>
                </a:cubicBezTo>
                <a:cubicBezTo>
                  <a:pt x="8739412" y="3295689"/>
                  <a:pt x="8598774" y="3696303"/>
                  <a:pt x="8660524" y="3855701"/>
                </a:cubicBezTo>
                <a:cubicBezTo>
                  <a:pt x="8722274" y="4015099"/>
                  <a:pt x="8616268" y="4316183"/>
                  <a:pt x="8660524" y="4522118"/>
                </a:cubicBezTo>
                <a:cubicBezTo>
                  <a:pt x="8704780" y="4728053"/>
                  <a:pt x="8590668" y="5003950"/>
                  <a:pt x="8660524" y="5188536"/>
                </a:cubicBezTo>
                <a:cubicBezTo>
                  <a:pt x="8730380" y="5373122"/>
                  <a:pt x="8624640" y="5615236"/>
                  <a:pt x="8660524" y="5854953"/>
                </a:cubicBezTo>
                <a:cubicBezTo>
                  <a:pt x="8696408" y="6094670"/>
                  <a:pt x="8621191" y="6255271"/>
                  <a:pt x="8660524" y="6592773"/>
                </a:cubicBezTo>
                <a:cubicBezTo>
                  <a:pt x="8699857" y="6930275"/>
                  <a:pt x="8627158" y="6898259"/>
                  <a:pt x="8660524" y="7140187"/>
                </a:cubicBezTo>
                <a:cubicBezTo>
                  <a:pt x="8435805" y="7153926"/>
                  <a:pt x="8283908" y="7134069"/>
                  <a:pt x="8169761" y="7140187"/>
                </a:cubicBezTo>
                <a:cubicBezTo>
                  <a:pt x="8055614" y="7146305"/>
                  <a:pt x="7945562" y="7119940"/>
                  <a:pt x="7852208" y="7140187"/>
                </a:cubicBezTo>
                <a:cubicBezTo>
                  <a:pt x="7758854" y="7160434"/>
                  <a:pt x="7363619" y="7060842"/>
                  <a:pt x="7188235" y="7140187"/>
                </a:cubicBezTo>
                <a:cubicBezTo>
                  <a:pt x="7012851" y="7219532"/>
                  <a:pt x="7023015" y="7105161"/>
                  <a:pt x="6870682" y="7140187"/>
                </a:cubicBezTo>
                <a:cubicBezTo>
                  <a:pt x="6718349" y="7175213"/>
                  <a:pt x="6463149" y="7078049"/>
                  <a:pt x="6293314" y="7140187"/>
                </a:cubicBezTo>
                <a:cubicBezTo>
                  <a:pt x="6123479" y="7202325"/>
                  <a:pt x="6116384" y="7116188"/>
                  <a:pt x="5975762" y="7140187"/>
                </a:cubicBezTo>
                <a:cubicBezTo>
                  <a:pt x="5835140" y="7164186"/>
                  <a:pt x="5565383" y="7072352"/>
                  <a:pt x="5398393" y="7140187"/>
                </a:cubicBezTo>
                <a:cubicBezTo>
                  <a:pt x="5231403" y="7208022"/>
                  <a:pt x="5130084" y="7083292"/>
                  <a:pt x="4907630" y="7140187"/>
                </a:cubicBezTo>
                <a:cubicBezTo>
                  <a:pt x="4685176" y="7197082"/>
                  <a:pt x="4738962" y="7138272"/>
                  <a:pt x="4590078" y="7140187"/>
                </a:cubicBezTo>
                <a:cubicBezTo>
                  <a:pt x="4441194" y="7142102"/>
                  <a:pt x="4307165" y="7122374"/>
                  <a:pt x="4185920" y="7140187"/>
                </a:cubicBezTo>
                <a:cubicBezTo>
                  <a:pt x="4064675" y="7158000"/>
                  <a:pt x="3846003" y="7085628"/>
                  <a:pt x="3695157" y="7140187"/>
                </a:cubicBezTo>
                <a:cubicBezTo>
                  <a:pt x="3544311" y="7194746"/>
                  <a:pt x="3322433" y="7103010"/>
                  <a:pt x="3117789" y="7140187"/>
                </a:cubicBezTo>
                <a:cubicBezTo>
                  <a:pt x="2913145" y="7177364"/>
                  <a:pt x="2726482" y="7080326"/>
                  <a:pt x="2540420" y="7140187"/>
                </a:cubicBezTo>
                <a:cubicBezTo>
                  <a:pt x="2354358" y="7200048"/>
                  <a:pt x="2220577" y="7088017"/>
                  <a:pt x="2049657" y="7140187"/>
                </a:cubicBezTo>
                <a:cubicBezTo>
                  <a:pt x="1878737" y="7192357"/>
                  <a:pt x="1609334" y="7080458"/>
                  <a:pt x="1472289" y="7140187"/>
                </a:cubicBezTo>
                <a:cubicBezTo>
                  <a:pt x="1335244" y="7199916"/>
                  <a:pt x="1012913" y="7111284"/>
                  <a:pt x="894921" y="7140187"/>
                </a:cubicBezTo>
                <a:cubicBezTo>
                  <a:pt x="776929" y="7169090"/>
                  <a:pt x="709269" y="7104991"/>
                  <a:pt x="577368" y="7140187"/>
                </a:cubicBezTo>
                <a:cubicBezTo>
                  <a:pt x="445467" y="7175383"/>
                  <a:pt x="272263" y="7085619"/>
                  <a:pt x="0" y="7140187"/>
                </a:cubicBezTo>
                <a:cubicBezTo>
                  <a:pt x="-28122" y="6930488"/>
                  <a:pt x="34959" y="6751169"/>
                  <a:pt x="0" y="6616573"/>
                </a:cubicBezTo>
                <a:cubicBezTo>
                  <a:pt x="-34959" y="6481977"/>
                  <a:pt x="26413" y="6262540"/>
                  <a:pt x="0" y="6164361"/>
                </a:cubicBezTo>
                <a:cubicBezTo>
                  <a:pt x="-26413" y="6066182"/>
                  <a:pt x="9731" y="5937241"/>
                  <a:pt x="0" y="5783551"/>
                </a:cubicBezTo>
                <a:cubicBezTo>
                  <a:pt x="-9731" y="5629861"/>
                  <a:pt x="44566" y="5411733"/>
                  <a:pt x="0" y="5259938"/>
                </a:cubicBezTo>
                <a:cubicBezTo>
                  <a:pt x="-44566" y="5108143"/>
                  <a:pt x="62057" y="4984742"/>
                  <a:pt x="0" y="4736324"/>
                </a:cubicBezTo>
                <a:cubicBezTo>
                  <a:pt x="-62057" y="4487906"/>
                  <a:pt x="27003" y="4443441"/>
                  <a:pt x="0" y="4284112"/>
                </a:cubicBezTo>
                <a:cubicBezTo>
                  <a:pt x="-27003" y="4124783"/>
                  <a:pt x="23508" y="4025513"/>
                  <a:pt x="0" y="3831900"/>
                </a:cubicBezTo>
                <a:cubicBezTo>
                  <a:pt x="-23508" y="3638287"/>
                  <a:pt x="11515" y="3416632"/>
                  <a:pt x="0" y="3308287"/>
                </a:cubicBezTo>
                <a:cubicBezTo>
                  <a:pt x="-11515" y="3199942"/>
                  <a:pt x="47213" y="2853803"/>
                  <a:pt x="0" y="2713271"/>
                </a:cubicBezTo>
                <a:cubicBezTo>
                  <a:pt x="-47213" y="2572739"/>
                  <a:pt x="54349" y="2413148"/>
                  <a:pt x="0" y="2118255"/>
                </a:cubicBezTo>
                <a:cubicBezTo>
                  <a:pt x="-54349" y="1823362"/>
                  <a:pt x="2675" y="1920922"/>
                  <a:pt x="0" y="1737446"/>
                </a:cubicBezTo>
                <a:cubicBezTo>
                  <a:pt x="-2675" y="1553970"/>
                  <a:pt x="34883" y="1338135"/>
                  <a:pt x="0" y="1213832"/>
                </a:cubicBezTo>
                <a:cubicBezTo>
                  <a:pt x="-34883" y="1089529"/>
                  <a:pt x="16534" y="933534"/>
                  <a:pt x="0" y="690218"/>
                </a:cubicBezTo>
                <a:cubicBezTo>
                  <a:pt x="-16534" y="446902"/>
                  <a:pt x="15593" y="207087"/>
                  <a:pt x="0" y="0"/>
                </a:cubicBezTo>
                <a:close/>
              </a:path>
              <a:path w="8660524" h="7140187" stroke="0" extrusionOk="0">
                <a:moveTo>
                  <a:pt x="0" y="0"/>
                </a:moveTo>
                <a:cubicBezTo>
                  <a:pt x="218910" y="-16385"/>
                  <a:pt x="340308" y="1843"/>
                  <a:pt x="577368" y="0"/>
                </a:cubicBezTo>
                <a:cubicBezTo>
                  <a:pt x="814428" y="-1843"/>
                  <a:pt x="895891" y="45215"/>
                  <a:pt x="981526" y="0"/>
                </a:cubicBezTo>
                <a:cubicBezTo>
                  <a:pt x="1067161" y="-45215"/>
                  <a:pt x="1456291" y="17003"/>
                  <a:pt x="1645500" y="0"/>
                </a:cubicBezTo>
                <a:cubicBezTo>
                  <a:pt x="1834709" y="-17003"/>
                  <a:pt x="1858369" y="35997"/>
                  <a:pt x="2049657" y="0"/>
                </a:cubicBezTo>
                <a:cubicBezTo>
                  <a:pt x="2240945" y="-35997"/>
                  <a:pt x="2341340" y="12189"/>
                  <a:pt x="2453815" y="0"/>
                </a:cubicBezTo>
                <a:cubicBezTo>
                  <a:pt x="2566290" y="-12189"/>
                  <a:pt x="2798034" y="21711"/>
                  <a:pt x="2944578" y="0"/>
                </a:cubicBezTo>
                <a:cubicBezTo>
                  <a:pt x="3091122" y="-21711"/>
                  <a:pt x="3354728" y="6499"/>
                  <a:pt x="3521946" y="0"/>
                </a:cubicBezTo>
                <a:cubicBezTo>
                  <a:pt x="3689164" y="-6499"/>
                  <a:pt x="3791329" y="17679"/>
                  <a:pt x="3926104" y="0"/>
                </a:cubicBezTo>
                <a:cubicBezTo>
                  <a:pt x="4060879" y="-17679"/>
                  <a:pt x="4136822" y="32270"/>
                  <a:pt x="4243657" y="0"/>
                </a:cubicBezTo>
                <a:cubicBezTo>
                  <a:pt x="4350492" y="-32270"/>
                  <a:pt x="4543478" y="18353"/>
                  <a:pt x="4647815" y="0"/>
                </a:cubicBezTo>
                <a:cubicBezTo>
                  <a:pt x="4752152" y="-18353"/>
                  <a:pt x="5014666" y="11372"/>
                  <a:pt x="5138578" y="0"/>
                </a:cubicBezTo>
                <a:cubicBezTo>
                  <a:pt x="5262490" y="-11372"/>
                  <a:pt x="5370388" y="11752"/>
                  <a:pt x="5542735" y="0"/>
                </a:cubicBezTo>
                <a:cubicBezTo>
                  <a:pt x="5715082" y="-11752"/>
                  <a:pt x="5985455" y="61521"/>
                  <a:pt x="6293314" y="0"/>
                </a:cubicBezTo>
                <a:cubicBezTo>
                  <a:pt x="6601173" y="-61521"/>
                  <a:pt x="6514082" y="4139"/>
                  <a:pt x="6697472" y="0"/>
                </a:cubicBezTo>
                <a:cubicBezTo>
                  <a:pt x="6880862" y="-4139"/>
                  <a:pt x="6965929" y="16477"/>
                  <a:pt x="7101630" y="0"/>
                </a:cubicBezTo>
                <a:cubicBezTo>
                  <a:pt x="7237331" y="-16477"/>
                  <a:pt x="7296121" y="11700"/>
                  <a:pt x="7419182" y="0"/>
                </a:cubicBezTo>
                <a:cubicBezTo>
                  <a:pt x="7542243" y="-11700"/>
                  <a:pt x="7888461" y="48637"/>
                  <a:pt x="8169761" y="0"/>
                </a:cubicBezTo>
                <a:cubicBezTo>
                  <a:pt x="8451061" y="-48637"/>
                  <a:pt x="8538590" y="46691"/>
                  <a:pt x="8660524" y="0"/>
                </a:cubicBezTo>
                <a:cubicBezTo>
                  <a:pt x="8720778" y="228842"/>
                  <a:pt x="8648166" y="508582"/>
                  <a:pt x="8660524" y="737819"/>
                </a:cubicBezTo>
                <a:cubicBezTo>
                  <a:pt x="8672882" y="967056"/>
                  <a:pt x="8625777" y="1051183"/>
                  <a:pt x="8660524" y="1190031"/>
                </a:cubicBezTo>
                <a:cubicBezTo>
                  <a:pt x="8695271" y="1328879"/>
                  <a:pt x="8648401" y="1502379"/>
                  <a:pt x="8660524" y="1642243"/>
                </a:cubicBezTo>
                <a:cubicBezTo>
                  <a:pt x="8672647" y="1782107"/>
                  <a:pt x="8654324" y="1925941"/>
                  <a:pt x="8660524" y="2023053"/>
                </a:cubicBezTo>
                <a:cubicBezTo>
                  <a:pt x="8666724" y="2120165"/>
                  <a:pt x="8658467" y="2395672"/>
                  <a:pt x="8660524" y="2546667"/>
                </a:cubicBezTo>
                <a:cubicBezTo>
                  <a:pt x="8662581" y="2697662"/>
                  <a:pt x="8650053" y="2824843"/>
                  <a:pt x="8660524" y="2998879"/>
                </a:cubicBezTo>
                <a:cubicBezTo>
                  <a:pt x="8670995" y="3172915"/>
                  <a:pt x="8648731" y="3570094"/>
                  <a:pt x="8660524" y="3736698"/>
                </a:cubicBezTo>
                <a:cubicBezTo>
                  <a:pt x="8672317" y="3903302"/>
                  <a:pt x="8653609" y="4030058"/>
                  <a:pt x="8660524" y="4117508"/>
                </a:cubicBezTo>
                <a:cubicBezTo>
                  <a:pt x="8667439" y="4204958"/>
                  <a:pt x="8647078" y="4449738"/>
                  <a:pt x="8660524" y="4569720"/>
                </a:cubicBezTo>
                <a:cubicBezTo>
                  <a:pt x="8673970" y="4689702"/>
                  <a:pt x="8643279" y="5000055"/>
                  <a:pt x="8660524" y="5164735"/>
                </a:cubicBezTo>
                <a:cubicBezTo>
                  <a:pt x="8677769" y="5329416"/>
                  <a:pt x="8656152" y="5428284"/>
                  <a:pt x="8660524" y="5616947"/>
                </a:cubicBezTo>
                <a:cubicBezTo>
                  <a:pt x="8664896" y="5805610"/>
                  <a:pt x="8659182" y="5989602"/>
                  <a:pt x="8660524" y="6140561"/>
                </a:cubicBezTo>
                <a:cubicBezTo>
                  <a:pt x="8661866" y="6291520"/>
                  <a:pt x="8580519" y="6899220"/>
                  <a:pt x="8660524" y="7140187"/>
                </a:cubicBezTo>
                <a:cubicBezTo>
                  <a:pt x="8433179" y="7191125"/>
                  <a:pt x="8250908" y="7126614"/>
                  <a:pt x="8083156" y="7140187"/>
                </a:cubicBezTo>
                <a:cubicBezTo>
                  <a:pt x="7915404" y="7153760"/>
                  <a:pt x="7745647" y="7071222"/>
                  <a:pt x="7419182" y="7140187"/>
                </a:cubicBezTo>
                <a:cubicBezTo>
                  <a:pt x="7092717" y="7209152"/>
                  <a:pt x="6921705" y="7083152"/>
                  <a:pt x="6668603" y="7140187"/>
                </a:cubicBezTo>
                <a:cubicBezTo>
                  <a:pt x="6415501" y="7197222"/>
                  <a:pt x="6341784" y="7115430"/>
                  <a:pt x="6177840" y="7140187"/>
                </a:cubicBezTo>
                <a:cubicBezTo>
                  <a:pt x="6013896" y="7164944"/>
                  <a:pt x="5968143" y="7133425"/>
                  <a:pt x="5773683" y="7140187"/>
                </a:cubicBezTo>
                <a:cubicBezTo>
                  <a:pt x="5579223" y="7146949"/>
                  <a:pt x="5407775" y="7126137"/>
                  <a:pt x="5109709" y="7140187"/>
                </a:cubicBezTo>
                <a:cubicBezTo>
                  <a:pt x="4811643" y="7154237"/>
                  <a:pt x="4834774" y="7105976"/>
                  <a:pt x="4618946" y="7140187"/>
                </a:cubicBezTo>
                <a:cubicBezTo>
                  <a:pt x="4403118" y="7174398"/>
                  <a:pt x="4024957" y="7097818"/>
                  <a:pt x="3868367" y="7140187"/>
                </a:cubicBezTo>
                <a:cubicBezTo>
                  <a:pt x="3711777" y="7182556"/>
                  <a:pt x="3411994" y="7083587"/>
                  <a:pt x="3290999" y="7140187"/>
                </a:cubicBezTo>
                <a:cubicBezTo>
                  <a:pt x="3170004" y="7196787"/>
                  <a:pt x="2893988" y="7122960"/>
                  <a:pt x="2713631" y="7140187"/>
                </a:cubicBezTo>
                <a:cubicBezTo>
                  <a:pt x="2533274" y="7157414"/>
                  <a:pt x="2185672" y="7102752"/>
                  <a:pt x="1963052" y="7140187"/>
                </a:cubicBezTo>
                <a:cubicBezTo>
                  <a:pt x="1740432" y="7177622"/>
                  <a:pt x="1507405" y="7110165"/>
                  <a:pt x="1299079" y="7140187"/>
                </a:cubicBezTo>
                <a:cubicBezTo>
                  <a:pt x="1090753" y="7170209"/>
                  <a:pt x="1051406" y="7135252"/>
                  <a:pt x="981526" y="7140187"/>
                </a:cubicBezTo>
                <a:cubicBezTo>
                  <a:pt x="911646" y="7145122"/>
                  <a:pt x="767082" y="7106674"/>
                  <a:pt x="663974" y="7140187"/>
                </a:cubicBezTo>
                <a:cubicBezTo>
                  <a:pt x="560866" y="7173700"/>
                  <a:pt x="244481" y="7120766"/>
                  <a:pt x="0" y="7140187"/>
                </a:cubicBezTo>
                <a:cubicBezTo>
                  <a:pt x="-32863" y="6813355"/>
                  <a:pt x="21095" y="6779064"/>
                  <a:pt x="0" y="6473770"/>
                </a:cubicBezTo>
                <a:cubicBezTo>
                  <a:pt x="-21095" y="6168476"/>
                  <a:pt x="47416" y="6197848"/>
                  <a:pt x="0" y="5950156"/>
                </a:cubicBezTo>
                <a:cubicBezTo>
                  <a:pt x="-47416" y="5702464"/>
                  <a:pt x="5027" y="5676272"/>
                  <a:pt x="0" y="5497944"/>
                </a:cubicBezTo>
                <a:cubicBezTo>
                  <a:pt x="-5027" y="5319616"/>
                  <a:pt x="16070" y="5287042"/>
                  <a:pt x="0" y="5117134"/>
                </a:cubicBezTo>
                <a:cubicBezTo>
                  <a:pt x="-16070" y="4947226"/>
                  <a:pt x="36337" y="4873415"/>
                  <a:pt x="0" y="4736324"/>
                </a:cubicBezTo>
                <a:cubicBezTo>
                  <a:pt x="-36337" y="4599233"/>
                  <a:pt x="16311" y="4387490"/>
                  <a:pt x="0" y="4141308"/>
                </a:cubicBezTo>
                <a:cubicBezTo>
                  <a:pt x="-16311" y="3895126"/>
                  <a:pt x="11718" y="3721813"/>
                  <a:pt x="0" y="3403489"/>
                </a:cubicBezTo>
                <a:cubicBezTo>
                  <a:pt x="-11718" y="3085165"/>
                  <a:pt x="31989" y="2973920"/>
                  <a:pt x="0" y="2808474"/>
                </a:cubicBezTo>
                <a:cubicBezTo>
                  <a:pt x="-31989" y="2643029"/>
                  <a:pt x="44591" y="2566396"/>
                  <a:pt x="0" y="2356262"/>
                </a:cubicBezTo>
                <a:cubicBezTo>
                  <a:pt x="-44591" y="2146128"/>
                  <a:pt x="27781" y="2111298"/>
                  <a:pt x="0" y="1904050"/>
                </a:cubicBezTo>
                <a:cubicBezTo>
                  <a:pt x="-27781" y="1696802"/>
                  <a:pt x="44519" y="1438109"/>
                  <a:pt x="0" y="1237632"/>
                </a:cubicBezTo>
                <a:cubicBezTo>
                  <a:pt x="-44519" y="1037155"/>
                  <a:pt x="58728" y="31650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7140924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42A76213-B1C4-3DA1-9B7B-22B05476B9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8719" y="1785382"/>
            <a:ext cx="9282762" cy="328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045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FEE8F07-7BA1-1938-A1AF-4A6F250E1812}"/>
              </a:ext>
            </a:extLst>
          </p:cNvPr>
          <p:cNvGrpSpPr/>
          <p:nvPr/>
        </p:nvGrpSpPr>
        <p:grpSpPr>
          <a:xfrm>
            <a:off x="1221661" y="624840"/>
            <a:ext cx="9748679" cy="5539741"/>
            <a:chOff x="3495992" y="1903095"/>
            <a:chExt cx="5200015" cy="305181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88C01893-06B5-FF31-0886-DEE2481DAF1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495992" y="1903095"/>
              <a:ext cx="5200015" cy="30518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1E3C6EB5-FD64-B382-947A-1E8CA7F58A28}"/>
                </a:ext>
              </a:extLst>
            </p:cNvPr>
            <p:cNvSpPr/>
            <p:nvPr/>
          </p:nvSpPr>
          <p:spPr>
            <a:xfrm>
              <a:off x="5608637" y="1915795"/>
              <a:ext cx="1096645" cy="284480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AT"/>
            </a:p>
          </p:txBody>
        </p:sp>
      </p:grpSp>
    </p:spTree>
    <p:extLst>
      <p:ext uri="{BB962C8B-B14F-4D97-AF65-F5344CB8AC3E}">
        <p14:creationId xmlns:p14="http://schemas.microsoft.com/office/powerpoint/2010/main" val="32115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D6CB-B8A2-8F54-E688-DA6BE2FE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1424"/>
            <a:ext cx="3534103" cy="4721696"/>
          </a:xfrm>
        </p:spPr>
        <p:txBody>
          <a:bodyPr>
            <a:normAutofit/>
          </a:bodyPr>
          <a:lstStyle/>
          <a:p>
            <a:pPr algn="ctr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Druck-vorschau öffnen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2AC6CB-0FB0-2ABF-C765-9803D12C2D39}"/>
              </a:ext>
            </a:extLst>
          </p:cNvPr>
          <p:cNvSpPr/>
          <p:nvPr/>
        </p:nvSpPr>
        <p:spPr>
          <a:xfrm>
            <a:off x="3531476" y="-141094"/>
            <a:ext cx="8660524" cy="7140187"/>
          </a:xfrm>
          <a:custGeom>
            <a:avLst/>
            <a:gdLst>
              <a:gd name="connsiteX0" fmla="*/ 0 w 8660524"/>
              <a:gd name="connsiteY0" fmla="*/ 0 h 7140187"/>
              <a:gd name="connsiteX1" fmla="*/ 577368 w 8660524"/>
              <a:gd name="connsiteY1" fmla="*/ 0 h 7140187"/>
              <a:gd name="connsiteX2" fmla="*/ 1154737 w 8660524"/>
              <a:gd name="connsiteY2" fmla="*/ 0 h 7140187"/>
              <a:gd name="connsiteX3" fmla="*/ 1472289 w 8660524"/>
              <a:gd name="connsiteY3" fmla="*/ 0 h 7140187"/>
              <a:gd name="connsiteX4" fmla="*/ 2222868 w 8660524"/>
              <a:gd name="connsiteY4" fmla="*/ 0 h 7140187"/>
              <a:gd name="connsiteX5" fmla="*/ 2800236 w 8660524"/>
              <a:gd name="connsiteY5" fmla="*/ 0 h 7140187"/>
              <a:gd name="connsiteX6" fmla="*/ 3290999 w 8660524"/>
              <a:gd name="connsiteY6" fmla="*/ 0 h 7140187"/>
              <a:gd name="connsiteX7" fmla="*/ 3868367 w 8660524"/>
              <a:gd name="connsiteY7" fmla="*/ 0 h 7140187"/>
              <a:gd name="connsiteX8" fmla="*/ 4532341 w 8660524"/>
              <a:gd name="connsiteY8" fmla="*/ 0 h 7140187"/>
              <a:gd name="connsiteX9" fmla="*/ 5109709 w 8660524"/>
              <a:gd name="connsiteY9" fmla="*/ 0 h 7140187"/>
              <a:gd name="connsiteX10" fmla="*/ 5687077 w 8660524"/>
              <a:gd name="connsiteY10" fmla="*/ 0 h 7140187"/>
              <a:gd name="connsiteX11" fmla="*/ 6264446 w 8660524"/>
              <a:gd name="connsiteY11" fmla="*/ 0 h 7140187"/>
              <a:gd name="connsiteX12" fmla="*/ 6841814 w 8660524"/>
              <a:gd name="connsiteY12" fmla="*/ 0 h 7140187"/>
              <a:gd name="connsiteX13" fmla="*/ 7159367 w 8660524"/>
              <a:gd name="connsiteY13" fmla="*/ 0 h 7140187"/>
              <a:gd name="connsiteX14" fmla="*/ 7650130 w 8660524"/>
              <a:gd name="connsiteY14" fmla="*/ 0 h 7140187"/>
              <a:gd name="connsiteX15" fmla="*/ 8140893 w 8660524"/>
              <a:gd name="connsiteY15" fmla="*/ 0 h 7140187"/>
              <a:gd name="connsiteX16" fmla="*/ 8660524 w 8660524"/>
              <a:gd name="connsiteY16" fmla="*/ 0 h 7140187"/>
              <a:gd name="connsiteX17" fmla="*/ 8660524 w 8660524"/>
              <a:gd name="connsiteY17" fmla="*/ 523614 h 7140187"/>
              <a:gd name="connsiteX18" fmla="*/ 8660524 w 8660524"/>
              <a:gd name="connsiteY18" fmla="*/ 1261433 h 7140187"/>
              <a:gd name="connsiteX19" fmla="*/ 8660524 w 8660524"/>
              <a:gd name="connsiteY19" fmla="*/ 1856449 h 7140187"/>
              <a:gd name="connsiteX20" fmla="*/ 8660524 w 8660524"/>
              <a:gd name="connsiteY20" fmla="*/ 2451464 h 7140187"/>
              <a:gd name="connsiteX21" fmla="*/ 8660524 w 8660524"/>
              <a:gd name="connsiteY21" fmla="*/ 3117882 h 7140187"/>
              <a:gd name="connsiteX22" fmla="*/ 8660524 w 8660524"/>
              <a:gd name="connsiteY22" fmla="*/ 3855701 h 7140187"/>
              <a:gd name="connsiteX23" fmla="*/ 8660524 w 8660524"/>
              <a:gd name="connsiteY23" fmla="*/ 4522118 h 7140187"/>
              <a:gd name="connsiteX24" fmla="*/ 8660524 w 8660524"/>
              <a:gd name="connsiteY24" fmla="*/ 5188536 h 7140187"/>
              <a:gd name="connsiteX25" fmla="*/ 8660524 w 8660524"/>
              <a:gd name="connsiteY25" fmla="*/ 5854953 h 7140187"/>
              <a:gd name="connsiteX26" fmla="*/ 8660524 w 8660524"/>
              <a:gd name="connsiteY26" fmla="*/ 6592773 h 7140187"/>
              <a:gd name="connsiteX27" fmla="*/ 8660524 w 8660524"/>
              <a:gd name="connsiteY27" fmla="*/ 7140187 h 7140187"/>
              <a:gd name="connsiteX28" fmla="*/ 8169761 w 8660524"/>
              <a:gd name="connsiteY28" fmla="*/ 7140187 h 7140187"/>
              <a:gd name="connsiteX29" fmla="*/ 7852208 w 8660524"/>
              <a:gd name="connsiteY29" fmla="*/ 7140187 h 7140187"/>
              <a:gd name="connsiteX30" fmla="*/ 7188235 w 8660524"/>
              <a:gd name="connsiteY30" fmla="*/ 7140187 h 7140187"/>
              <a:gd name="connsiteX31" fmla="*/ 6870682 w 8660524"/>
              <a:gd name="connsiteY31" fmla="*/ 7140187 h 7140187"/>
              <a:gd name="connsiteX32" fmla="*/ 6293314 w 8660524"/>
              <a:gd name="connsiteY32" fmla="*/ 7140187 h 7140187"/>
              <a:gd name="connsiteX33" fmla="*/ 5975762 w 8660524"/>
              <a:gd name="connsiteY33" fmla="*/ 7140187 h 7140187"/>
              <a:gd name="connsiteX34" fmla="*/ 5398393 w 8660524"/>
              <a:gd name="connsiteY34" fmla="*/ 7140187 h 7140187"/>
              <a:gd name="connsiteX35" fmla="*/ 4907630 w 8660524"/>
              <a:gd name="connsiteY35" fmla="*/ 7140187 h 7140187"/>
              <a:gd name="connsiteX36" fmla="*/ 4590078 w 8660524"/>
              <a:gd name="connsiteY36" fmla="*/ 7140187 h 7140187"/>
              <a:gd name="connsiteX37" fmla="*/ 4185920 w 8660524"/>
              <a:gd name="connsiteY37" fmla="*/ 7140187 h 7140187"/>
              <a:gd name="connsiteX38" fmla="*/ 3695157 w 8660524"/>
              <a:gd name="connsiteY38" fmla="*/ 7140187 h 7140187"/>
              <a:gd name="connsiteX39" fmla="*/ 3117789 w 8660524"/>
              <a:gd name="connsiteY39" fmla="*/ 7140187 h 7140187"/>
              <a:gd name="connsiteX40" fmla="*/ 2540420 w 8660524"/>
              <a:gd name="connsiteY40" fmla="*/ 7140187 h 7140187"/>
              <a:gd name="connsiteX41" fmla="*/ 2049657 w 8660524"/>
              <a:gd name="connsiteY41" fmla="*/ 7140187 h 7140187"/>
              <a:gd name="connsiteX42" fmla="*/ 1472289 w 8660524"/>
              <a:gd name="connsiteY42" fmla="*/ 7140187 h 7140187"/>
              <a:gd name="connsiteX43" fmla="*/ 894921 w 8660524"/>
              <a:gd name="connsiteY43" fmla="*/ 7140187 h 7140187"/>
              <a:gd name="connsiteX44" fmla="*/ 577368 w 8660524"/>
              <a:gd name="connsiteY44" fmla="*/ 7140187 h 7140187"/>
              <a:gd name="connsiteX45" fmla="*/ 0 w 8660524"/>
              <a:gd name="connsiteY45" fmla="*/ 7140187 h 7140187"/>
              <a:gd name="connsiteX46" fmla="*/ 0 w 8660524"/>
              <a:gd name="connsiteY46" fmla="*/ 6616573 h 7140187"/>
              <a:gd name="connsiteX47" fmla="*/ 0 w 8660524"/>
              <a:gd name="connsiteY47" fmla="*/ 6164361 h 7140187"/>
              <a:gd name="connsiteX48" fmla="*/ 0 w 8660524"/>
              <a:gd name="connsiteY48" fmla="*/ 5783551 h 7140187"/>
              <a:gd name="connsiteX49" fmla="*/ 0 w 8660524"/>
              <a:gd name="connsiteY49" fmla="*/ 5259938 h 7140187"/>
              <a:gd name="connsiteX50" fmla="*/ 0 w 8660524"/>
              <a:gd name="connsiteY50" fmla="*/ 4736324 h 7140187"/>
              <a:gd name="connsiteX51" fmla="*/ 0 w 8660524"/>
              <a:gd name="connsiteY51" fmla="*/ 4284112 h 7140187"/>
              <a:gd name="connsiteX52" fmla="*/ 0 w 8660524"/>
              <a:gd name="connsiteY52" fmla="*/ 3831900 h 7140187"/>
              <a:gd name="connsiteX53" fmla="*/ 0 w 8660524"/>
              <a:gd name="connsiteY53" fmla="*/ 3308287 h 7140187"/>
              <a:gd name="connsiteX54" fmla="*/ 0 w 8660524"/>
              <a:gd name="connsiteY54" fmla="*/ 2713271 h 7140187"/>
              <a:gd name="connsiteX55" fmla="*/ 0 w 8660524"/>
              <a:gd name="connsiteY55" fmla="*/ 2118255 h 7140187"/>
              <a:gd name="connsiteX56" fmla="*/ 0 w 8660524"/>
              <a:gd name="connsiteY56" fmla="*/ 1737446 h 7140187"/>
              <a:gd name="connsiteX57" fmla="*/ 0 w 8660524"/>
              <a:gd name="connsiteY57" fmla="*/ 1213832 h 7140187"/>
              <a:gd name="connsiteX58" fmla="*/ 0 w 8660524"/>
              <a:gd name="connsiteY58" fmla="*/ 690218 h 7140187"/>
              <a:gd name="connsiteX59" fmla="*/ 0 w 8660524"/>
              <a:gd name="connsiteY59" fmla="*/ 0 h 714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60524" h="7140187" fill="none" extrusionOk="0">
                <a:moveTo>
                  <a:pt x="0" y="0"/>
                </a:moveTo>
                <a:cubicBezTo>
                  <a:pt x="193243" y="-64984"/>
                  <a:pt x="429790" y="9907"/>
                  <a:pt x="577368" y="0"/>
                </a:cubicBezTo>
                <a:cubicBezTo>
                  <a:pt x="724946" y="-9907"/>
                  <a:pt x="951296" y="43839"/>
                  <a:pt x="1154737" y="0"/>
                </a:cubicBezTo>
                <a:cubicBezTo>
                  <a:pt x="1358178" y="-43839"/>
                  <a:pt x="1367724" y="5242"/>
                  <a:pt x="1472289" y="0"/>
                </a:cubicBezTo>
                <a:cubicBezTo>
                  <a:pt x="1576854" y="-5242"/>
                  <a:pt x="1948630" y="33162"/>
                  <a:pt x="2222868" y="0"/>
                </a:cubicBezTo>
                <a:cubicBezTo>
                  <a:pt x="2497106" y="-33162"/>
                  <a:pt x="2644264" y="67429"/>
                  <a:pt x="2800236" y="0"/>
                </a:cubicBezTo>
                <a:cubicBezTo>
                  <a:pt x="2956208" y="-67429"/>
                  <a:pt x="3156284" y="19607"/>
                  <a:pt x="3290999" y="0"/>
                </a:cubicBezTo>
                <a:cubicBezTo>
                  <a:pt x="3425714" y="-19607"/>
                  <a:pt x="3678525" y="44025"/>
                  <a:pt x="3868367" y="0"/>
                </a:cubicBezTo>
                <a:cubicBezTo>
                  <a:pt x="4058209" y="-44025"/>
                  <a:pt x="4384538" y="76874"/>
                  <a:pt x="4532341" y="0"/>
                </a:cubicBezTo>
                <a:cubicBezTo>
                  <a:pt x="4680144" y="-76874"/>
                  <a:pt x="4864147" y="10207"/>
                  <a:pt x="5109709" y="0"/>
                </a:cubicBezTo>
                <a:cubicBezTo>
                  <a:pt x="5355271" y="-10207"/>
                  <a:pt x="5571465" y="60056"/>
                  <a:pt x="5687077" y="0"/>
                </a:cubicBezTo>
                <a:cubicBezTo>
                  <a:pt x="5802689" y="-60056"/>
                  <a:pt x="6023965" y="65946"/>
                  <a:pt x="6264446" y="0"/>
                </a:cubicBezTo>
                <a:cubicBezTo>
                  <a:pt x="6504927" y="-65946"/>
                  <a:pt x="6719566" y="68167"/>
                  <a:pt x="6841814" y="0"/>
                </a:cubicBezTo>
                <a:cubicBezTo>
                  <a:pt x="6964062" y="-68167"/>
                  <a:pt x="7041526" y="31265"/>
                  <a:pt x="7159367" y="0"/>
                </a:cubicBezTo>
                <a:cubicBezTo>
                  <a:pt x="7277208" y="-31265"/>
                  <a:pt x="7501107" y="30289"/>
                  <a:pt x="7650130" y="0"/>
                </a:cubicBezTo>
                <a:cubicBezTo>
                  <a:pt x="7799153" y="-30289"/>
                  <a:pt x="7966168" y="43677"/>
                  <a:pt x="8140893" y="0"/>
                </a:cubicBezTo>
                <a:cubicBezTo>
                  <a:pt x="8315618" y="-43677"/>
                  <a:pt x="8424637" y="24901"/>
                  <a:pt x="8660524" y="0"/>
                </a:cubicBezTo>
                <a:cubicBezTo>
                  <a:pt x="8700436" y="222643"/>
                  <a:pt x="8618153" y="329015"/>
                  <a:pt x="8660524" y="523614"/>
                </a:cubicBezTo>
                <a:cubicBezTo>
                  <a:pt x="8702895" y="718213"/>
                  <a:pt x="8613468" y="980629"/>
                  <a:pt x="8660524" y="1261433"/>
                </a:cubicBezTo>
                <a:cubicBezTo>
                  <a:pt x="8707580" y="1542237"/>
                  <a:pt x="8651723" y="1585278"/>
                  <a:pt x="8660524" y="1856449"/>
                </a:cubicBezTo>
                <a:cubicBezTo>
                  <a:pt x="8669325" y="2127620"/>
                  <a:pt x="8616359" y="2322204"/>
                  <a:pt x="8660524" y="2451464"/>
                </a:cubicBezTo>
                <a:cubicBezTo>
                  <a:pt x="8704689" y="2580724"/>
                  <a:pt x="8581636" y="2940075"/>
                  <a:pt x="8660524" y="3117882"/>
                </a:cubicBezTo>
                <a:cubicBezTo>
                  <a:pt x="8739412" y="3295689"/>
                  <a:pt x="8598774" y="3696303"/>
                  <a:pt x="8660524" y="3855701"/>
                </a:cubicBezTo>
                <a:cubicBezTo>
                  <a:pt x="8722274" y="4015099"/>
                  <a:pt x="8616268" y="4316183"/>
                  <a:pt x="8660524" y="4522118"/>
                </a:cubicBezTo>
                <a:cubicBezTo>
                  <a:pt x="8704780" y="4728053"/>
                  <a:pt x="8590668" y="5003950"/>
                  <a:pt x="8660524" y="5188536"/>
                </a:cubicBezTo>
                <a:cubicBezTo>
                  <a:pt x="8730380" y="5373122"/>
                  <a:pt x="8624640" y="5615236"/>
                  <a:pt x="8660524" y="5854953"/>
                </a:cubicBezTo>
                <a:cubicBezTo>
                  <a:pt x="8696408" y="6094670"/>
                  <a:pt x="8621191" y="6255271"/>
                  <a:pt x="8660524" y="6592773"/>
                </a:cubicBezTo>
                <a:cubicBezTo>
                  <a:pt x="8699857" y="6930275"/>
                  <a:pt x="8627158" y="6898259"/>
                  <a:pt x="8660524" y="7140187"/>
                </a:cubicBezTo>
                <a:cubicBezTo>
                  <a:pt x="8435805" y="7153926"/>
                  <a:pt x="8283908" y="7134069"/>
                  <a:pt x="8169761" y="7140187"/>
                </a:cubicBezTo>
                <a:cubicBezTo>
                  <a:pt x="8055614" y="7146305"/>
                  <a:pt x="7945562" y="7119940"/>
                  <a:pt x="7852208" y="7140187"/>
                </a:cubicBezTo>
                <a:cubicBezTo>
                  <a:pt x="7758854" y="7160434"/>
                  <a:pt x="7363619" y="7060842"/>
                  <a:pt x="7188235" y="7140187"/>
                </a:cubicBezTo>
                <a:cubicBezTo>
                  <a:pt x="7012851" y="7219532"/>
                  <a:pt x="7023015" y="7105161"/>
                  <a:pt x="6870682" y="7140187"/>
                </a:cubicBezTo>
                <a:cubicBezTo>
                  <a:pt x="6718349" y="7175213"/>
                  <a:pt x="6463149" y="7078049"/>
                  <a:pt x="6293314" y="7140187"/>
                </a:cubicBezTo>
                <a:cubicBezTo>
                  <a:pt x="6123479" y="7202325"/>
                  <a:pt x="6116384" y="7116188"/>
                  <a:pt x="5975762" y="7140187"/>
                </a:cubicBezTo>
                <a:cubicBezTo>
                  <a:pt x="5835140" y="7164186"/>
                  <a:pt x="5565383" y="7072352"/>
                  <a:pt x="5398393" y="7140187"/>
                </a:cubicBezTo>
                <a:cubicBezTo>
                  <a:pt x="5231403" y="7208022"/>
                  <a:pt x="5130084" y="7083292"/>
                  <a:pt x="4907630" y="7140187"/>
                </a:cubicBezTo>
                <a:cubicBezTo>
                  <a:pt x="4685176" y="7197082"/>
                  <a:pt x="4738962" y="7138272"/>
                  <a:pt x="4590078" y="7140187"/>
                </a:cubicBezTo>
                <a:cubicBezTo>
                  <a:pt x="4441194" y="7142102"/>
                  <a:pt x="4307165" y="7122374"/>
                  <a:pt x="4185920" y="7140187"/>
                </a:cubicBezTo>
                <a:cubicBezTo>
                  <a:pt x="4064675" y="7158000"/>
                  <a:pt x="3846003" y="7085628"/>
                  <a:pt x="3695157" y="7140187"/>
                </a:cubicBezTo>
                <a:cubicBezTo>
                  <a:pt x="3544311" y="7194746"/>
                  <a:pt x="3322433" y="7103010"/>
                  <a:pt x="3117789" y="7140187"/>
                </a:cubicBezTo>
                <a:cubicBezTo>
                  <a:pt x="2913145" y="7177364"/>
                  <a:pt x="2726482" y="7080326"/>
                  <a:pt x="2540420" y="7140187"/>
                </a:cubicBezTo>
                <a:cubicBezTo>
                  <a:pt x="2354358" y="7200048"/>
                  <a:pt x="2220577" y="7088017"/>
                  <a:pt x="2049657" y="7140187"/>
                </a:cubicBezTo>
                <a:cubicBezTo>
                  <a:pt x="1878737" y="7192357"/>
                  <a:pt x="1609334" y="7080458"/>
                  <a:pt x="1472289" y="7140187"/>
                </a:cubicBezTo>
                <a:cubicBezTo>
                  <a:pt x="1335244" y="7199916"/>
                  <a:pt x="1012913" y="7111284"/>
                  <a:pt x="894921" y="7140187"/>
                </a:cubicBezTo>
                <a:cubicBezTo>
                  <a:pt x="776929" y="7169090"/>
                  <a:pt x="709269" y="7104991"/>
                  <a:pt x="577368" y="7140187"/>
                </a:cubicBezTo>
                <a:cubicBezTo>
                  <a:pt x="445467" y="7175383"/>
                  <a:pt x="272263" y="7085619"/>
                  <a:pt x="0" y="7140187"/>
                </a:cubicBezTo>
                <a:cubicBezTo>
                  <a:pt x="-28122" y="6930488"/>
                  <a:pt x="34959" y="6751169"/>
                  <a:pt x="0" y="6616573"/>
                </a:cubicBezTo>
                <a:cubicBezTo>
                  <a:pt x="-34959" y="6481977"/>
                  <a:pt x="26413" y="6262540"/>
                  <a:pt x="0" y="6164361"/>
                </a:cubicBezTo>
                <a:cubicBezTo>
                  <a:pt x="-26413" y="6066182"/>
                  <a:pt x="9731" y="5937241"/>
                  <a:pt x="0" y="5783551"/>
                </a:cubicBezTo>
                <a:cubicBezTo>
                  <a:pt x="-9731" y="5629861"/>
                  <a:pt x="44566" y="5411733"/>
                  <a:pt x="0" y="5259938"/>
                </a:cubicBezTo>
                <a:cubicBezTo>
                  <a:pt x="-44566" y="5108143"/>
                  <a:pt x="62057" y="4984742"/>
                  <a:pt x="0" y="4736324"/>
                </a:cubicBezTo>
                <a:cubicBezTo>
                  <a:pt x="-62057" y="4487906"/>
                  <a:pt x="27003" y="4443441"/>
                  <a:pt x="0" y="4284112"/>
                </a:cubicBezTo>
                <a:cubicBezTo>
                  <a:pt x="-27003" y="4124783"/>
                  <a:pt x="23508" y="4025513"/>
                  <a:pt x="0" y="3831900"/>
                </a:cubicBezTo>
                <a:cubicBezTo>
                  <a:pt x="-23508" y="3638287"/>
                  <a:pt x="11515" y="3416632"/>
                  <a:pt x="0" y="3308287"/>
                </a:cubicBezTo>
                <a:cubicBezTo>
                  <a:pt x="-11515" y="3199942"/>
                  <a:pt x="47213" y="2853803"/>
                  <a:pt x="0" y="2713271"/>
                </a:cubicBezTo>
                <a:cubicBezTo>
                  <a:pt x="-47213" y="2572739"/>
                  <a:pt x="54349" y="2413148"/>
                  <a:pt x="0" y="2118255"/>
                </a:cubicBezTo>
                <a:cubicBezTo>
                  <a:pt x="-54349" y="1823362"/>
                  <a:pt x="2675" y="1920922"/>
                  <a:pt x="0" y="1737446"/>
                </a:cubicBezTo>
                <a:cubicBezTo>
                  <a:pt x="-2675" y="1553970"/>
                  <a:pt x="34883" y="1338135"/>
                  <a:pt x="0" y="1213832"/>
                </a:cubicBezTo>
                <a:cubicBezTo>
                  <a:pt x="-34883" y="1089529"/>
                  <a:pt x="16534" y="933534"/>
                  <a:pt x="0" y="690218"/>
                </a:cubicBezTo>
                <a:cubicBezTo>
                  <a:pt x="-16534" y="446902"/>
                  <a:pt x="15593" y="207087"/>
                  <a:pt x="0" y="0"/>
                </a:cubicBezTo>
                <a:close/>
              </a:path>
              <a:path w="8660524" h="7140187" stroke="0" extrusionOk="0">
                <a:moveTo>
                  <a:pt x="0" y="0"/>
                </a:moveTo>
                <a:cubicBezTo>
                  <a:pt x="218910" y="-16385"/>
                  <a:pt x="340308" y="1843"/>
                  <a:pt x="577368" y="0"/>
                </a:cubicBezTo>
                <a:cubicBezTo>
                  <a:pt x="814428" y="-1843"/>
                  <a:pt x="895891" y="45215"/>
                  <a:pt x="981526" y="0"/>
                </a:cubicBezTo>
                <a:cubicBezTo>
                  <a:pt x="1067161" y="-45215"/>
                  <a:pt x="1456291" y="17003"/>
                  <a:pt x="1645500" y="0"/>
                </a:cubicBezTo>
                <a:cubicBezTo>
                  <a:pt x="1834709" y="-17003"/>
                  <a:pt x="1858369" y="35997"/>
                  <a:pt x="2049657" y="0"/>
                </a:cubicBezTo>
                <a:cubicBezTo>
                  <a:pt x="2240945" y="-35997"/>
                  <a:pt x="2341340" y="12189"/>
                  <a:pt x="2453815" y="0"/>
                </a:cubicBezTo>
                <a:cubicBezTo>
                  <a:pt x="2566290" y="-12189"/>
                  <a:pt x="2798034" y="21711"/>
                  <a:pt x="2944578" y="0"/>
                </a:cubicBezTo>
                <a:cubicBezTo>
                  <a:pt x="3091122" y="-21711"/>
                  <a:pt x="3354728" y="6499"/>
                  <a:pt x="3521946" y="0"/>
                </a:cubicBezTo>
                <a:cubicBezTo>
                  <a:pt x="3689164" y="-6499"/>
                  <a:pt x="3791329" y="17679"/>
                  <a:pt x="3926104" y="0"/>
                </a:cubicBezTo>
                <a:cubicBezTo>
                  <a:pt x="4060879" y="-17679"/>
                  <a:pt x="4136822" y="32270"/>
                  <a:pt x="4243657" y="0"/>
                </a:cubicBezTo>
                <a:cubicBezTo>
                  <a:pt x="4350492" y="-32270"/>
                  <a:pt x="4543478" y="18353"/>
                  <a:pt x="4647815" y="0"/>
                </a:cubicBezTo>
                <a:cubicBezTo>
                  <a:pt x="4752152" y="-18353"/>
                  <a:pt x="5014666" y="11372"/>
                  <a:pt x="5138578" y="0"/>
                </a:cubicBezTo>
                <a:cubicBezTo>
                  <a:pt x="5262490" y="-11372"/>
                  <a:pt x="5370388" y="11752"/>
                  <a:pt x="5542735" y="0"/>
                </a:cubicBezTo>
                <a:cubicBezTo>
                  <a:pt x="5715082" y="-11752"/>
                  <a:pt x="5985455" y="61521"/>
                  <a:pt x="6293314" y="0"/>
                </a:cubicBezTo>
                <a:cubicBezTo>
                  <a:pt x="6601173" y="-61521"/>
                  <a:pt x="6514082" y="4139"/>
                  <a:pt x="6697472" y="0"/>
                </a:cubicBezTo>
                <a:cubicBezTo>
                  <a:pt x="6880862" y="-4139"/>
                  <a:pt x="6965929" y="16477"/>
                  <a:pt x="7101630" y="0"/>
                </a:cubicBezTo>
                <a:cubicBezTo>
                  <a:pt x="7237331" y="-16477"/>
                  <a:pt x="7296121" y="11700"/>
                  <a:pt x="7419182" y="0"/>
                </a:cubicBezTo>
                <a:cubicBezTo>
                  <a:pt x="7542243" y="-11700"/>
                  <a:pt x="7888461" y="48637"/>
                  <a:pt x="8169761" y="0"/>
                </a:cubicBezTo>
                <a:cubicBezTo>
                  <a:pt x="8451061" y="-48637"/>
                  <a:pt x="8538590" y="46691"/>
                  <a:pt x="8660524" y="0"/>
                </a:cubicBezTo>
                <a:cubicBezTo>
                  <a:pt x="8720778" y="228842"/>
                  <a:pt x="8648166" y="508582"/>
                  <a:pt x="8660524" y="737819"/>
                </a:cubicBezTo>
                <a:cubicBezTo>
                  <a:pt x="8672882" y="967056"/>
                  <a:pt x="8625777" y="1051183"/>
                  <a:pt x="8660524" y="1190031"/>
                </a:cubicBezTo>
                <a:cubicBezTo>
                  <a:pt x="8695271" y="1328879"/>
                  <a:pt x="8648401" y="1502379"/>
                  <a:pt x="8660524" y="1642243"/>
                </a:cubicBezTo>
                <a:cubicBezTo>
                  <a:pt x="8672647" y="1782107"/>
                  <a:pt x="8654324" y="1925941"/>
                  <a:pt x="8660524" y="2023053"/>
                </a:cubicBezTo>
                <a:cubicBezTo>
                  <a:pt x="8666724" y="2120165"/>
                  <a:pt x="8658467" y="2395672"/>
                  <a:pt x="8660524" y="2546667"/>
                </a:cubicBezTo>
                <a:cubicBezTo>
                  <a:pt x="8662581" y="2697662"/>
                  <a:pt x="8650053" y="2824843"/>
                  <a:pt x="8660524" y="2998879"/>
                </a:cubicBezTo>
                <a:cubicBezTo>
                  <a:pt x="8670995" y="3172915"/>
                  <a:pt x="8648731" y="3570094"/>
                  <a:pt x="8660524" y="3736698"/>
                </a:cubicBezTo>
                <a:cubicBezTo>
                  <a:pt x="8672317" y="3903302"/>
                  <a:pt x="8653609" y="4030058"/>
                  <a:pt x="8660524" y="4117508"/>
                </a:cubicBezTo>
                <a:cubicBezTo>
                  <a:pt x="8667439" y="4204958"/>
                  <a:pt x="8647078" y="4449738"/>
                  <a:pt x="8660524" y="4569720"/>
                </a:cubicBezTo>
                <a:cubicBezTo>
                  <a:pt x="8673970" y="4689702"/>
                  <a:pt x="8643279" y="5000055"/>
                  <a:pt x="8660524" y="5164735"/>
                </a:cubicBezTo>
                <a:cubicBezTo>
                  <a:pt x="8677769" y="5329416"/>
                  <a:pt x="8656152" y="5428284"/>
                  <a:pt x="8660524" y="5616947"/>
                </a:cubicBezTo>
                <a:cubicBezTo>
                  <a:pt x="8664896" y="5805610"/>
                  <a:pt x="8659182" y="5989602"/>
                  <a:pt x="8660524" y="6140561"/>
                </a:cubicBezTo>
                <a:cubicBezTo>
                  <a:pt x="8661866" y="6291520"/>
                  <a:pt x="8580519" y="6899220"/>
                  <a:pt x="8660524" y="7140187"/>
                </a:cubicBezTo>
                <a:cubicBezTo>
                  <a:pt x="8433179" y="7191125"/>
                  <a:pt x="8250908" y="7126614"/>
                  <a:pt x="8083156" y="7140187"/>
                </a:cubicBezTo>
                <a:cubicBezTo>
                  <a:pt x="7915404" y="7153760"/>
                  <a:pt x="7745647" y="7071222"/>
                  <a:pt x="7419182" y="7140187"/>
                </a:cubicBezTo>
                <a:cubicBezTo>
                  <a:pt x="7092717" y="7209152"/>
                  <a:pt x="6921705" y="7083152"/>
                  <a:pt x="6668603" y="7140187"/>
                </a:cubicBezTo>
                <a:cubicBezTo>
                  <a:pt x="6415501" y="7197222"/>
                  <a:pt x="6341784" y="7115430"/>
                  <a:pt x="6177840" y="7140187"/>
                </a:cubicBezTo>
                <a:cubicBezTo>
                  <a:pt x="6013896" y="7164944"/>
                  <a:pt x="5968143" y="7133425"/>
                  <a:pt x="5773683" y="7140187"/>
                </a:cubicBezTo>
                <a:cubicBezTo>
                  <a:pt x="5579223" y="7146949"/>
                  <a:pt x="5407775" y="7126137"/>
                  <a:pt x="5109709" y="7140187"/>
                </a:cubicBezTo>
                <a:cubicBezTo>
                  <a:pt x="4811643" y="7154237"/>
                  <a:pt x="4834774" y="7105976"/>
                  <a:pt x="4618946" y="7140187"/>
                </a:cubicBezTo>
                <a:cubicBezTo>
                  <a:pt x="4403118" y="7174398"/>
                  <a:pt x="4024957" y="7097818"/>
                  <a:pt x="3868367" y="7140187"/>
                </a:cubicBezTo>
                <a:cubicBezTo>
                  <a:pt x="3711777" y="7182556"/>
                  <a:pt x="3411994" y="7083587"/>
                  <a:pt x="3290999" y="7140187"/>
                </a:cubicBezTo>
                <a:cubicBezTo>
                  <a:pt x="3170004" y="7196787"/>
                  <a:pt x="2893988" y="7122960"/>
                  <a:pt x="2713631" y="7140187"/>
                </a:cubicBezTo>
                <a:cubicBezTo>
                  <a:pt x="2533274" y="7157414"/>
                  <a:pt x="2185672" y="7102752"/>
                  <a:pt x="1963052" y="7140187"/>
                </a:cubicBezTo>
                <a:cubicBezTo>
                  <a:pt x="1740432" y="7177622"/>
                  <a:pt x="1507405" y="7110165"/>
                  <a:pt x="1299079" y="7140187"/>
                </a:cubicBezTo>
                <a:cubicBezTo>
                  <a:pt x="1090753" y="7170209"/>
                  <a:pt x="1051406" y="7135252"/>
                  <a:pt x="981526" y="7140187"/>
                </a:cubicBezTo>
                <a:cubicBezTo>
                  <a:pt x="911646" y="7145122"/>
                  <a:pt x="767082" y="7106674"/>
                  <a:pt x="663974" y="7140187"/>
                </a:cubicBezTo>
                <a:cubicBezTo>
                  <a:pt x="560866" y="7173700"/>
                  <a:pt x="244481" y="7120766"/>
                  <a:pt x="0" y="7140187"/>
                </a:cubicBezTo>
                <a:cubicBezTo>
                  <a:pt x="-32863" y="6813355"/>
                  <a:pt x="21095" y="6779064"/>
                  <a:pt x="0" y="6473770"/>
                </a:cubicBezTo>
                <a:cubicBezTo>
                  <a:pt x="-21095" y="6168476"/>
                  <a:pt x="47416" y="6197848"/>
                  <a:pt x="0" y="5950156"/>
                </a:cubicBezTo>
                <a:cubicBezTo>
                  <a:pt x="-47416" y="5702464"/>
                  <a:pt x="5027" y="5676272"/>
                  <a:pt x="0" y="5497944"/>
                </a:cubicBezTo>
                <a:cubicBezTo>
                  <a:pt x="-5027" y="5319616"/>
                  <a:pt x="16070" y="5287042"/>
                  <a:pt x="0" y="5117134"/>
                </a:cubicBezTo>
                <a:cubicBezTo>
                  <a:pt x="-16070" y="4947226"/>
                  <a:pt x="36337" y="4873415"/>
                  <a:pt x="0" y="4736324"/>
                </a:cubicBezTo>
                <a:cubicBezTo>
                  <a:pt x="-36337" y="4599233"/>
                  <a:pt x="16311" y="4387490"/>
                  <a:pt x="0" y="4141308"/>
                </a:cubicBezTo>
                <a:cubicBezTo>
                  <a:pt x="-16311" y="3895126"/>
                  <a:pt x="11718" y="3721813"/>
                  <a:pt x="0" y="3403489"/>
                </a:cubicBezTo>
                <a:cubicBezTo>
                  <a:pt x="-11718" y="3085165"/>
                  <a:pt x="31989" y="2973920"/>
                  <a:pt x="0" y="2808474"/>
                </a:cubicBezTo>
                <a:cubicBezTo>
                  <a:pt x="-31989" y="2643029"/>
                  <a:pt x="44591" y="2566396"/>
                  <a:pt x="0" y="2356262"/>
                </a:cubicBezTo>
                <a:cubicBezTo>
                  <a:pt x="-44591" y="2146128"/>
                  <a:pt x="27781" y="2111298"/>
                  <a:pt x="0" y="1904050"/>
                </a:cubicBezTo>
                <a:cubicBezTo>
                  <a:pt x="-27781" y="1696802"/>
                  <a:pt x="44519" y="1438109"/>
                  <a:pt x="0" y="1237632"/>
                </a:cubicBezTo>
                <a:cubicBezTo>
                  <a:pt x="-44519" y="1037155"/>
                  <a:pt x="58728" y="31650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7140924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CBB0C683-F24F-54EF-35CB-113129AA74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81425" y="2140594"/>
            <a:ext cx="9752955" cy="253618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67296A4-4AD3-AB9F-64F2-703B525B58E7}"/>
              </a:ext>
            </a:extLst>
          </p:cNvPr>
          <p:cNvSpPr txBox="1"/>
          <p:nvPr/>
        </p:nvSpPr>
        <p:spPr>
          <a:xfrm>
            <a:off x="249533" y="4748581"/>
            <a:ext cx="3035036" cy="1938992"/>
          </a:xfrm>
          <a:custGeom>
            <a:avLst/>
            <a:gdLst>
              <a:gd name="connsiteX0" fmla="*/ 0 w 3035036"/>
              <a:gd name="connsiteY0" fmla="*/ 0 h 1938992"/>
              <a:gd name="connsiteX1" fmla="*/ 667708 w 3035036"/>
              <a:gd name="connsiteY1" fmla="*/ 0 h 1938992"/>
              <a:gd name="connsiteX2" fmla="*/ 1244365 w 3035036"/>
              <a:gd name="connsiteY2" fmla="*/ 0 h 1938992"/>
              <a:gd name="connsiteX3" fmla="*/ 1881722 w 3035036"/>
              <a:gd name="connsiteY3" fmla="*/ 0 h 1938992"/>
              <a:gd name="connsiteX4" fmla="*/ 2488730 w 3035036"/>
              <a:gd name="connsiteY4" fmla="*/ 0 h 1938992"/>
              <a:gd name="connsiteX5" fmla="*/ 3035036 w 3035036"/>
              <a:gd name="connsiteY5" fmla="*/ 0 h 1938992"/>
              <a:gd name="connsiteX6" fmla="*/ 3035036 w 3035036"/>
              <a:gd name="connsiteY6" fmla="*/ 588161 h 1938992"/>
              <a:gd name="connsiteX7" fmla="*/ 3035036 w 3035036"/>
              <a:gd name="connsiteY7" fmla="*/ 1253881 h 1938992"/>
              <a:gd name="connsiteX8" fmla="*/ 3035036 w 3035036"/>
              <a:gd name="connsiteY8" fmla="*/ 1938992 h 1938992"/>
              <a:gd name="connsiteX9" fmla="*/ 2367328 w 3035036"/>
              <a:gd name="connsiteY9" fmla="*/ 1938992 h 1938992"/>
              <a:gd name="connsiteX10" fmla="*/ 1821022 w 3035036"/>
              <a:gd name="connsiteY10" fmla="*/ 1938992 h 1938992"/>
              <a:gd name="connsiteX11" fmla="*/ 1214014 w 3035036"/>
              <a:gd name="connsiteY11" fmla="*/ 1938992 h 1938992"/>
              <a:gd name="connsiteX12" fmla="*/ 607007 w 3035036"/>
              <a:gd name="connsiteY12" fmla="*/ 1938992 h 1938992"/>
              <a:gd name="connsiteX13" fmla="*/ 0 w 3035036"/>
              <a:gd name="connsiteY13" fmla="*/ 1938992 h 1938992"/>
              <a:gd name="connsiteX14" fmla="*/ 0 w 3035036"/>
              <a:gd name="connsiteY14" fmla="*/ 1253881 h 1938992"/>
              <a:gd name="connsiteX15" fmla="*/ 0 w 3035036"/>
              <a:gd name="connsiteY15" fmla="*/ 568771 h 1938992"/>
              <a:gd name="connsiteX16" fmla="*/ 0 w 3035036"/>
              <a:gd name="connsiteY16" fmla="*/ 0 h 1938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035036" h="1938992" fill="none" extrusionOk="0">
                <a:moveTo>
                  <a:pt x="0" y="0"/>
                </a:moveTo>
                <a:cubicBezTo>
                  <a:pt x="213046" y="-23036"/>
                  <a:pt x="463616" y="11569"/>
                  <a:pt x="667708" y="0"/>
                </a:cubicBezTo>
                <a:cubicBezTo>
                  <a:pt x="871800" y="-11569"/>
                  <a:pt x="1046807" y="-172"/>
                  <a:pt x="1244365" y="0"/>
                </a:cubicBezTo>
                <a:cubicBezTo>
                  <a:pt x="1441923" y="172"/>
                  <a:pt x="1638794" y="10136"/>
                  <a:pt x="1881722" y="0"/>
                </a:cubicBezTo>
                <a:cubicBezTo>
                  <a:pt x="2124650" y="-10136"/>
                  <a:pt x="2297802" y="-28255"/>
                  <a:pt x="2488730" y="0"/>
                </a:cubicBezTo>
                <a:cubicBezTo>
                  <a:pt x="2679658" y="28255"/>
                  <a:pt x="2923681" y="17102"/>
                  <a:pt x="3035036" y="0"/>
                </a:cubicBezTo>
                <a:cubicBezTo>
                  <a:pt x="3015424" y="198365"/>
                  <a:pt x="3026569" y="378182"/>
                  <a:pt x="3035036" y="588161"/>
                </a:cubicBezTo>
                <a:cubicBezTo>
                  <a:pt x="3043503" y="798140"/>
                  <a:pt x="3009326" y="986097"/>
                  <a:pt x="3035036" y="1253881"/>
                </a:cubicBezTo>
                <a:cubicBezTo>
                  <a:pt x="3060746" y="1521665"/>
                  <a:pt x="3061563" y="1798920"/>
                  <a:pt x="3035036" y="1938992"/>
                </a:cubicBezTo>
                <a:cubicBezTo>
                  <a:pt x="2871756" y="1969166"/>
                  <a:pt x="2697155" y="1947342"/>
                  <a:pt x="2367328" y="1938992"/>
                </a:cubicBezTo>
                <a:cubicBezTo>
                  <a:pt x="2037501" y="1930642"/>
                  <a:pt x="1938262" y="1923534"/>
                  <a:pt x="1821022" y="1938992"/>
                </a:cubicBezTo>
                <a:cubicBezTo>
                  <a:pt x="1703782" y="1954450"/>
                  <a:pt x="1507680" y="1947623"/>
                  <a:pt x="1214014" y="1938992"/>
                </a:cubicBezTo>
                <a:cubicBezTo>
                  <a:pt x="920348" y="1930361"/>
                  <a:pt x="793951" y="1942063"/>
                  <a:pt x="607007" y="1938992"/>
                </a:cubicBezTo>
                <a:cubicBezTo>
                  <a:pt x="420063" y="1935921"/>
                  <a:pt x="175651" y="1958333"/>
                  <a:pt x="0" y="1938992"/>
                </a:cubicBezTo>
                <a:cubicBezTo>
                  <a:pt x="-21182" y="1676515"/>
                  <a:pt x="-29824" y="1559328"/>
                  <a:pt x="0" y="1253881"/>
                </a:cubicBezTo>
                <a:cubicBezTo>
                  <a:pt x="29824" y="948434"/>
                  <a:pt x="-13710" y="734617"/>
                  <a:pt x="0" y="568771"/>
                </a:cubicBezTo>
                <a:cubicBezTo>
                  <a:pt x="13710" y="402925"/>
                  <a:pt x="15666" y="173578"/>
                  <a:pt x="0" y="0"/>
                </a:cubicBezTo>
                <a:close/>
              </a:path>
              <a:path w="3035036" h="1938992" stroke="0" extrusionOk="0">
                <a:moveTo>
                  <a:pt x="0" y="0"/>
                </a:moveTo>
                <a:cubicBezTo>
                  <a:pt x="122545" y="5292"/>
                  <a:pt x="349187" y="23105"/>
                  <a:pt x="546306" y="0"/>
                </a:cubicBezTo>
                <a:cubicBezTo>
                  <a:pt x="743425" y="-23105"/>
                  <a:pt x="881071" y="14314"/>
                  <a:pt x="1153314" y="0"/>
                </a:cubicBezTo>
                <a:cubicBezTo>
                  <a:pt x="1425557" y="-14314"/>
                  <a:pt x="1544848" y="433"/>
                  <a:pt x="1669270" y="0"/>
                </a:cubicBezTo>
                <a:cubicBezTo>
                  <a:pt x="1793692" y="-433"/>
                  <a:pt x="2030782" y="20302"/>
                  <a:pt x="2306627" y="0"/>
                </a:cubicBezTo>
                <a:cubicBezTo>
                  <a:pt x="2582472" y="-20302"/>
                  <a:pt x="2887230" y="31497"/>
                  <a:pt x="3035036" y="0"/>
                </a:cubicBezTo>
                <a:cubicBezTo>
                  <a:pt x="3039960" y="221255"/>
                  <a:pt x="3043103" y="333760"/>
                  <a:pt x="3035036" y="626941"/>
                </a:cubicBezTo>
                <a:cubicBezTo>
                  <a:pt x="3026969" y="920122"/>
                  <a:pt x="3048341" y="1032928"/>
                  <a:pt x="3035036" y="1273271"/>
                </a:cubicBezTo>
                <a:cubicBezTo>
                  <a:pt x="3021732" y="1513614"/>
                  <a:pt x="3001872" y="1606421"/>
                  <a:pt x="3035036" y="1938992"/>
                </a:cubicBezTo>
                <a:cubicBezTo>
                  <a:pt x="2798011" y="1917099"/>
                  <a:pt x="2622924" y="1962730"/>
                  <a:pt x="2458379" y="1938992"/>
                </a:cubicBezTo>
                <a:cubicBezTo>
                  <a:pt x="2293834" y="1915254"/>
                  <a:pt x="2107553" y="1937891"/>
                  <a:pt x="1851372" y="1938992"/>
                </a:cubicBezTo>
                <a:cubicBezTo>
                  <a:pt x="1595191" y="1940093"/>
                  <a:pt x="1481445" y="1957583"/>
                  <a:pt x="1335416" y="1938992"/>
                </a:cubicBezTo>
                <a:cubicBezTo>
                  <a:pt x="1189387" y="1920401"/>
                  <a:pt x="891088" y="1967924"/>
                  <a:pt x="698058" y="1938992"/>
                </a:cubicBezTo>
                <a:cubicBezTo>
                  <a:pt x="505028" y="1910060"/>
                  <a:pt x="346805" y="1929139"/>
                  <a:pt x="0" y="1938992"/>
                </a:cubicBezTo>
                <a:cubicBezTo>
                  <a:pt x="11906" y="1661178"/>
                  <a:pt x="28384" y="1577409"/>
                  <a:pt x="0" y="1312051"/>
                </a:cubicBezTo>
                <a:cubicBezTo>
                  <a:pt x="-28384" y="1046693"/>
                  <a:pt x="31615" y="835665"/>
                  <a:pt x="0" y="665721"/>
                </a:cubicBezTo>
                <a:cubicBezTo>
                  <a:pt x="-31615" y="495777"/>
                  <a:pt x="-17740" y="266243"/>
                  <a:pt x="0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92765723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de-DE" sz="2400" b="1" dirty="0" err="1"/>
              <a:t>ActiveDocument</a:t>
            </a:r>
            <a:r>
              <a:rPr lang="de-DE" sz="2400" b="1" dirty="0"/>
              <a:t> </a:t>
            </a:r>
            <a:br>
              <a:rPr lang="de-DE" sz="2400" b="1" dirty="0"/>
            </a:br>
            <a:r>
              <a:rPr lang="de-DE" sz="2400" dirty="0">
                <a:sym typeface="Wingdings" panose="05000000000000000000" pitchFamily="2" charset="2"/>
              </a:rPr>
              <a:t> volle Kontrolle</a:t>
            </a:r>
          </a:p>
          <a:p>
            <a:r>
              <a:rPr lang="de-DE" sz="2400" dirty="0">
                <a:sym typeface="Wingdings" panose="05000000000000000000" pitchFamily="2" charset="2"/>
              </a:rPr>
              <a:t> Interface der Anwendung nutzbar &amp; editierbar 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93480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raphical user interface, application, Word&#10;&#10;Description automatically generated" id="2" name="Picture 1">
            <a:extLst>
              <a:ext uri="{FF2B5EF4-FFF2-40B4-BE49-F238E27FC236}">
                <a16:creationId xmlns:a16="http://schemas.microsoft.com/office/drawing/2014/main" id="{33A448ED-A0EF-8D37-C152-1668D1BEA985}"/>
              </a:ext>
            </a:extLst>
          </p:cNvPr>
          <p:cNvPicPr>
            <a:picLocks noChangeAspect="1"/>
          </p:cNvPicPr>
          <p:nvPr/>
        </p:nvPicPr>
        <p:blipFill rotWithShape="1">
          <a:blip cstate="email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2" r="30" t="114"/>
          <a:stretch/>
        </p:blipFill>
        <p:spPr>
          <a:xfrm>
            <a:off x="778778" y="1342667"/>
            <a:ext cx="10634444" cy="417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8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700" spd="med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D6CB-B8A2-8F54-E688-DA6BE2FE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1424"/>
            <a:ext cx="3534103" cy="4721696"/>
          </a:xfrm>
        </p:spPr>
        <p:txBody>
          <a:bodyPr>
            <a:normAutofit/>
          </a:bodyPr>
          <a:lstStyle/>
          <a:p>
            <a:pPr algn="ctr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Tabelle erstellen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2AC6CB-0FB0-2ABF-C765-9803D12C2D39}"/>
              </a:ext>
            </a:extLst>
          </p:cNvPr>
          <p:cNvSpPr/>
          <p:nvPr/>
        </p:nvSpPr>
        <p:spPr>
          <a:xfrm>
            <a:off x="3531476" y="-141094"/>
            <a:ext cx="8660524" cy="7140187"/>
          </a:xfrm>
          <a:custGeom>
            <a:avLst/>
            <a:gdLst>
              <a:gd name="connsiteX0" fmla="*/ 0 w 8660524"/>
              <a:gd name="connsiteY0" fmla="*/ 0 h 7140187"/>
              <a:gd name="connsiteX1" fmla="*/ 577368 w 8660524"/>
              <a:gd name="connsiteY1" fmla="*/ 0 h 7140187"/>
              <a:gd name="connsiteX2" fmla="*/ 1154737 w 8660524"/>
              <a:gd name="connsiteY2" fmla="*/ 0 h 7140187"/>
              <a:gd name="connsiteX3" fmla="*/ 1472289 w 8660524"/>
              <a:gd name="connsiteY3" fmla="*/ 0 h 7140187"/>
              <a:gd name="connsiteX4" fmla="*/ 2222868 w 8660524"/>
              <a:gd name="connsiteY4" fmla="*/ 0 h 7140187"/>
              <a:gd name="connsiteX5" fmla="*/ 2800236 w 8660524"/>
              <a:gd name="connsiteY5" fmla="*/ 0 h 7140187"/>
              <a:gd name="connsiteX6" fmla="*/ 3290999 w 8660524"/>
              <a:gd name="connsiteY6" fmla="*/ 0 h 7140187"/>
              <a:gd name="connsiteX7" fmla="*/ 3868367 w 8660524"/>
              <a:gd name="connsiteY7" fmla="*/ 0 h 7140187"/>
              <a:gd name="connsiteX8" fmla="*/ 4532341 w 8660524"/>
              <a:gd name="connsiteY8" fmla="*/ 0 h 7140187"/>
              <a:gd name="connsiteX9" fmla="*/ 5109709 w 8660524"/>
              <a:gd name="connsiteY9" fmla="*/ 0 h 7140187"/>
              <a:gd name="connsiteX10" fmla="*/ 5687077 w 8660524"/>
              <a:gd name="connsiteY10" fmla="*/ 0 h 7140187"/>
              <a:gd name="connsiteX11" fmla="*/ 6264446 w 8660524"/>
              <a:gd name="connsiteY11" fmla="*/ 0 h 7140187"/>
              <a:gd name="connsiteX12" fmla="*/ 6841814 w 8660524"/>
              <a:gd name="connsiteY12" fmla="*/ 0 h 7140187"/>
              <a:gd name="connsiteX13" fmla="*/ 7159367 w 8660524"/>
              <a:gd name="connsiteY13" fmla="*/ 0 h 7140187"/>
              <a:gd name="connsiteX14" fmla="*/ 7650130 w 8660524"/>
              <a:gd name="connsiteY14" fmla="*/ 0 h 7140187"/>
              <a:gd name="connsiteX15" fmla="*/ 8140893 w 8660524"/>
              <a:gd name="connsiteY15" fmla="*/ 0 h 7140187"/>
              <a:gd name="connsiteX16" fmla="*/ 8660524 w 8660524"/>
              <a:gd name="connsiteY16" fmla="*/ 0 h 7140187"/>
              <a:gd name="connsiteX17" fmla="*/ 8660524 w 8660524"/>
              <a:gd name="connsiteY17" fmla="*/ 523614 h 7140187"/>
              <a:gd name="connsiteX18" fmla="*/ 8660524 w 8660524"/>
              <a:gd name="connsiteY18" fmla="*/ 1261433 h 7140187"/>
              <a:gd name="connsiteX19" fmla="*/ 8660524 w 8660524"/>
              <a:gd name="connsiteY19" fmla="*/ 1856449 h 7140187"/>
              <a:gd name="connsiteX20" fmla="*/ 8660524 w 8660524"/>
              <a:gd name="connsiteY20" fmla="*/ 2451464 h 7140187"/>
              <a:gd name="connsiteX21" fmla="*/ 8660524 w 8660524"/>
              <a:gd name="connsiteY21" fmla="*/ 3117882 h 7140187"/>
              <a:gd name="connsiteX22" fmla="*/ 8660524 w 8660524"/>
              <a:gd name="connsiteY22" fmla="*/ 3855701 h 7140187"/>
              <a:gd name="connsiteX23" fmla="*/ 8660524 w 8660524"/>
              <a:gd name="connsiteY23" fmla="*/ 4522118 h 7140187"/>
              <a:gd name="connsiteX24" fmla="*/ 8660524 w 8660524"/>
              <a:gd name="connsiteY24" fmla="*/ 5188536 h 7140187"/>
              <a:gd name="connsiteX25" fmla="*/ 8660524 w 8660524"/>
              <a:gd name="connsiteY25" fmla="*/ 5854953 h 7140187"/>
              <a:gd name="connsiteX26" fmla="*/ 8660524 w 8660524"/>
              <a:gd name="connsiteY26" fmla="*/ 6592773 h 7140187"/>
              <a:gd name="connsiteX27" fmla="*/ 8660524 w 8660524"/>
              <a:gd name="connsiteY27" fmla="*/ 7140187 h 7140187"/>
              <a:gd name="connsiteX28" fmla="*/ 8169761 w 8660524"/>
              <a:gd name="connsiteY28" fmla="*/ 7140187 h 7140187"/>
              <a:gd name="connsiteX29" fmla="*/ 7852208 w 8660524"/>
              <a:gd name="connsiteY29" fmla="*/ 7140187 h 7140187"/>
              <a:gd name="connsiteX30" fmla="*/ 7188235 w 8660524"/>
              <a:gd name="connsiteY30" fmla="*/ 7140187 h 7140187"/>
              <a:gd name="connsiteX31" fmla="*/ 6870682 w 8660524"/>
              <a:gd name="connsiteY31" fmla="*/ 7140187 h 7140187"/>
              <a:gd name="connsiteX32" fmla="*/ 6293314 w 8660524"/>
              <a:gd name="connsiteY32" fmla="*/ 7140187 h 7140187"/>
              <a:gd name="connsiteX33" fmla="*/ 5975762 w 8660524"/>
              <a:gd name="connsiteY33" fmla="*/ 7140187 h 7140187"/>
              <a:gd name="connsiteX34" fmla="*/ 5398393 w 8660524"/>
              <a:gd name="connsiteY34" fmla="*/ 7140187 h 7140187"/>
              <a:gd name="connsiteX35" fmla="*/ 4907630 w 8660524"/>
              <a:gd name="connsiteY35" fmla="*/ 7140187 h 7140187"/>
              <a:gd name="connsiteX36" fmla="*/ 4590078 w 8660524"/>
              <a:gd name="connsiteY36" fmla="*/ 7140187 h 7140187"/>
              <a:gd name="connsiteX37" fmla="*/ 4185920 w 8660524"/>
              <a:gd name="connsiteY37" fmla="*/ 7140187 h 7140187"/>
              <a:gd name="connsiteX38" fmla="*/ 3695157 w 8660524"/>
              <a:gd name="connsiteY38" fmla="*/ 7140187 h 7140187"/>
              <a:gd name="connsiteX39" fmla="*/ 3117789 w 8660524"/>
              <a:gd name="connsiteY39" fmla="*/ 7140187 h 7140187"/>
              <a:gd name="connsiteX40" fmla="*/ 2540420 w 8660524"/>
              <a:gd name="connsiteY40" fmla="*/ 7140187 h 7140187"/>
              <a:gd name="connsiteX41" fmla="*/ 2049657 w 8660524"/>
              <a:gd name="connsiteY41" fmla="*/ 7140187 h 7140187"/>
              <a:gd name="connsiteX42" fmla="*/ 1472289 w 8660524"/>
              <a:gd name="connsiteY42" fmla="*/ 7140187 h 7140187"/>
              <a:gd name="connsiteX43" fmla="*/ 894921 w 8660524"/>
              <a:gd name="connsiteY43" fmla="*/ 7140187 h 7140187"/>
              <a:gd name="connsiteX44" fmla="*/ 577368 w 8660524"/>
              <a:gd name="connsiteY44" fmla="*/ 7140187 h 7140187"/>
              <a:gd name="connsiteX45" fmla="*/ 0 w 8660524"/>
              <a:gd name="connsiteY45" fmla="*/ 7140187 h 7140187"/>
              <a:gd name="connsiteX46" fmla="*/ 0 w 8660524"/>
              <a:gd name="connsiteY46" fmla="*/ 6616573 h 7140187"/>
              <a:gd name="connsiteX47" fmla="*/ 0 w 8660524"/>
              <a:gd name="connsiteY47" fmla="*/ 6164361 h 7140187"/>
              <a:gd name="connsiteX48" fmla="*/ 0 w 8660524"/>
              <a:gd name="connsiteY48" fmla="*/ 5783551 h 7140187"/>
              <a:gd name="connsiteX49" fmla="*/ 0 w 8660524"/>
              <a:gd name="connsiteY49" fmla="*/ 5259938 h 7140187"/>
              <a:gd name="connsiteX50" fmla="*/ 0 w 8660524"/>
              <a:gd name="connsiteY50" fmla="*/ 4736324 h 7140187"/>
              <a:gd name="connsiteX51" fmla="*/ 0 w 8660524"/>
              <a:gd name="connsiteY51" fmla="*/ 4284112 h 7140187"/>
              <a:gd name="connsiteX52" fmla="*/ 0 w 8660524"/>
              <a:gd name="connsiteY52" fmla="*/ 3831900 h 7140187"/>
              <a:gd name="connsiteX53" fmla="*/ 0 w 8660524"/>
              <a:gd name="connsiteY53" fmla="*/ 3308287 h 7140187"/>
              <a:gd name="connsiteX54" fmla="*/ 0 w 8660524"/>
              <a:gd name="connsiteY54" fmla="*/ 2713271 h 7140187"/>
              <a:gd name="connsiteX55" fmla="*/ 0 w 8660524"/>
              <a:gd name="connsiteY55" fmla="*/ 2118255 h 7140187"/>
              <a:gd name="connsiteX56" fmla="*/ 0 w 8660524"/>
              <a:gd name="connsiteY56" fmla="*/ 1737446 h 7140187"/>
              <a:gd name="connsiteX57" fmla="*/ 0 w 8660524"/>
              <a:gd name="connsiteY57" fmla="*/ 1213832 h 7140187"/>
              <a:gd name="connsiteX58" fmla="*/ 0 w 8660524"/>
              <a:gd name="connsiteY58" fmla="*/ 690218 h 7140187"/>
              <a:gd name="connsiteX59" fmla="*/ 0 w 8660524"/>
              <a:gd name="connsiteY59" fmla="*/ 0 h 714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60524" h="7140187" fill="none" extrusionOk="0">
                <a:moveTo>
                  <a:pt x="0" y="0"/>
                </a:moveTo>
                <a:cubicBezTo>
                  <a:pt x="193243" y="-64984"/>
                  <a:pt x="429790" y="9907"/>
                  <a:pt x="577368" y="0"/>
                </a:cubicBezTo>
                <a:cubicBezTo>
                  <a:pt x="724946" y="-9907"/>
                  <a:pt x="951296" y="43839"/>
                  <a:pt x="1154737" y="0"/>
                </a:cubicBezTo>
                <a:cubicBezTo>
                  <a:pt x="1358178" y="-43839"/>
                  <a:pt x="1367724" y="5242"/>
                  <a:pt x="1472289" y="0"/>
                </a:cubicBezTo>
                <a:cubicBezTo>
                  <a:pt x="1576854" y="-5242"/>
                  <a:pt x="1948630" y="33162"/>
                  <a:pt x="2222868" y="0"/>
                </a:cubicBezTo>
                <a:cubicBezTo>
                  <a:pt x="2497106" y="-33162"/>
                  <a:pt x="2644264" y="67429"/>
                  <a:pt x="2800236" y="0"/>
                </a:cubicBezTo>
                <a:cubicBezTo>
                  <a:pt x="2956208" y="-67429"/>
                  <a:pt x="3156284" y="19607"/>
                  <a:pt x="3290999" y="0"/>
                </a:cubicBezTo>
                <a:cubicBezTo>
                  <a:pt x="3425714" y="-19607"/>
                  <a:pt x="3678525" y="44025"/>
                  <a:pt x="3868367" y="0"/>
                </a:cubicBezTo>
                <a:cubicBezTo>
                  <a:pt x="4058209" y="-44025"/>
                  <a:pt x="4384538" y="76874"/>
                  <a:pt x="4532341" y="0"/>
                </a:cubicBezTo>
                <a:cubicBezTo>
                  <a:pt x="4680144" y="-76874"/>
                  <a:pt x="4864147" y="10207"/>
                  <a:pt x="5109709" y="0"/>
                </a:cubicBezTo>
                <a:cubicBezTo>
                  <a:pt x="5355271" y="-10207"/>
                  <a:pt x="5571465" y="60056"/>
                  <a:pt x="5687077" y="0"/>
                </a:cubicBezTo>
                <a:cubicBezTo>
                  <a:pt x="5802689" y="-60056"/>
                  <a:pt x="6023965" y="65946"/>
                  <a:pt x="6264446" y="0"/>
                </a:cubicBezTo>
                <a:cubicBezTo>
                  <a:pt x="6504927" y="-65946"/>
                  <a:pt x="6719566" y="68167"/>
                  <a:pt x="6841814" y="0"/>
                </a:cubicBezTo>
                <a:cubicBezTo>
                  <a:pt x="6964062" y="-68167"/>
                  <a:pt x="7041526" y="31265"/>
                  <a:pt x="7159367" y="0"/>
                </a:cubicBezTo>
                <a:cubicBezTo>
                  <a:pt x="7277208" y="-31265"/>
                  <a:pt x="7501107" y="30289"/>
                  <a:pt x="7650130" y="0"/>
                </a:cubicBezTo>
                <a:cubicBezTo>
                  <a:pt x="7799153" y="-30289"/>
                  <a:pt x="7966168" y="43677"/>
                  <a:pt x="8140893" y="0"/>
                </a:cubicBezTo>
                <a:cubicBezTo>
                  <a:pt x="8315618" y="-43677"/>
                  <a:pt x="8424637" y="24901"/>
                  <a:pt x="8660524" y="0"/>
                </a:cubicBezTo>
                <a:cubicBezTo>
                  <a:pt x="8700436" y="222643"/>
                  <a:pt x="8618153" y="329015"/>
                  <a:pt x="8660524" y="523614"/>
                </a:cubicBezTo>
                <a:cubicBezTo>
                  <a:pt x="8702895" y="718213"/>
                  <a:pt x="8613468" y="980629"/>
                  <a:pt x="8660524" y="1261433"/>
                </a:cubicBezTo>
                <a:cubicBezTo>
                  <a:pt x="8707580" y="1542237"/>
                  <a:pt x="8651723" y="1585278"/>
                  <a:pt x="8660524" y="1856449"/>
                </a:cubicBezTo>
                <a:cubicBezTo>
                  <a:pt x="8669325" y="2127620"/>
                  <a:pt x="8616359" y="2322204"/>
                  <a:pt x="8660524" y="2451464"/>
                </a:cubicBezTo>
                <a:cubicBezTo>
                  <a:pt x="8704689" y="2580724"/>
                  <a:pt x="8581636" y="2940075"/>
                  <a:pt x="8660524" y="3117882"/>
                </a:cubicBezTo>
                <a:cubicBezTo>
                  <a:pt x="8739412" y="3295689"/>
                  <a:pt x="8598774" y="3696303"/>
                  <a:pt x="8660524" y="3855701"/>
                </a:cubicBezTo>
                <a:cubicBezTo>
                  <a:pt x="8722274" y="4015099"/>
                  <a:pt x="8616268" y="4316183"/>
                  <a:pt x="8660524" y="4522118"/>
                </a:cubicBezTo>
                <a:cubicBezTo>
                  <a:pt x="8704780" y="4728053"/>
                  <a:pt x="8590668" y="5003950"/>
                  <a:pt x="8660524" y="5188536"/>
                </a:cubicBezTo>
                <a:cubicBezTo>
                  <a:pt x="8730380" y="5373122"/>
                  <a:pt x="8624640" y="5615236"/>
                  <a:pt x="8660524" y="5854953"/>
                </a:cubicBezTo>
                <a:cubicBezTo>
                  <a:pt x="8696408" y="6094670"/>
                  <a:pt x="8621191" y="6255271"/>
                  <a:pt x="8660524" y="6592773"/>
                </a:cubicBezTo>
                <a:cubicBezTo>
                  <a:pt x="8699857" y="6930275"/>
                  <a:pt x="8627158" y="6898259"/>
                  <a:pt x="8660524" y="7140187"/>
                </a:cubicBezTo>
                <a:cubicBezTo>
                  <a:pt x="8435805" y="7153926"/>
                  <a:pt x="8283908" y="7134069"/>
                  <a:pt x="8169761" y="7140187"/>
                </a:cubicBezTo>
                <a:cubicBezTo>
                  <a:pt x="8055614" y="7146305"/>
                  <a:pt x="7945562" y="7119940"/>
                  <a:pt x="7852208" y="7140187"/>
                </a:cubicBezTo>
                <a:cubicBezTo>
                  <a:pt x="7758854" y="7160434"/>
                  <a:pt x="7363619" y="7060842"/>
                  <a:pt x="7188235" y="7140187"/>
                </a:cubicBezTo>
                <a:cubicBezTo>
                  <a:pt x="7012851" y="7219532"/>
                  <a:pt x="7023015" y="7105161"/>
                  <a:pt x="6870682" y="7140187"/>
                </a:cubicBezTo>
                <a:cubicBezTo>
                  <a:pt x="6718349" y="7175213"/>
                  <a:pt x="6463149" y="7078049"/>
                  <a:pt x="6293314" y="7140187"/>
                </a:cubicBezTo>
                <a:cubicBezTo>
                  <a:pt x="6123479" y="7202325"/>
                  <a:pt x="6116384" y="7116188"/>
                  <a:pt x="5975762" y="7140187"/>
                </a:cubicBezTo>
                <a:cubicBezTo>
                  <a:pt x="5835140" y="7164186"/>
                  <a:pt x="5565383" y="7072352"/>
                  <a:pt x="5398393" y="7140187"/>
                </a:cubicBezTo>
                <a:cubicBezTo>
                  <a:pt x="5231403" y="7208022"/>
                  <a:pt x="5130084" y="7083292"/>
                  <a:pt x="4907630" y="7140187"/>
                </a:cubicBezTo>
                <a:cubicBezTo>
                  <a:pt x="4685176" y="7197082"/>
                  <a:pt x="4738962" y="7138272"/>
                  <a:pt x="4590078" y="7140187"/>
                </a:cubicBezTo>
                <a:cubicBezTo>
                  <a:pt x="4441194" y="7142102"/>
                  <a:pt x="4307165" y="7122374"/>
                  <a:pt x="4185920" y="7140187"/>
                </a:cubicBezTo>
                <a:cubicBezTo>
                  <a:pt x="4064675" y="7158000"/>
                  <a:pt x="3846003" y="7085628"/>
                  <a:pt x="3695157" y="7140187"/>
                </a:cubicBezTo>
                <a:cubicBezTo>
                  <a:pt x="3544311" y="7194746"/>
                  <a:pt x="3322433" y="7103010"/>
                  <a:pt x="3117789" y="7140187"/>
                </a:cubicBezTo>
                <a:cubicBezTo>
                  <a:pt x="2913145" y="7177364"/>
                  <a:pt x="2726482" y="7080326"/>
                  <a:pt x="2540420" y="7140187"/>
                </a:cubicBezTo>
                <a:cubicBezTo>
                  <a:pt x="2354358" y="7200048"/>
                  <a:pt x="2220577" y="7088017"/>
                  <a:pt x="2049657" y="7140187"/>
                </a:cubicBezTo>
                <a:cubicBezTo>
                  <a:pt x="1878737" y="7192357"/>
                  <a:pt x="1609334" y="7080458"/>
                  <a:pt x="1472289" y="7140187"/>
                </a:cubicBezTo>
                <a:cubicBezTo>
                  <a:pt x="1335244" y="7199916"/>
                  <a:pt x="1012913" y="7111284"/>
                  <a:pt x="894921" y="7140187"/>
                </a:cubicBezTo>
                <a:cubicBezTo>
                  <a:pt x="776929" y="7169090"/>
                  <a:pt x="709269" y="7104991"/>
                  <a:pt x="577368" y="7140187"/>
                </a:cubicBezTo>
                <a:cubicBezTo>
                  <a:pt x="445467" y="7175383"/>
                  <a:pt x="272263" y="7085619"/>
                  <a:pt x="0" y="7140187"/>
                </a:cubicBezTo>
                <a:cubicBezTo>
                  <a:pt x="-28122" y="6930488"/>
                  <a:pt x="34959" y="6751169"/>
                  <a:pt x="0" y="6616573"/>
                </a:cubicBezTo>
                <a:cubicBezTo>
                  <a:pt x="-34959" y="6481977"/>
                  <a:pt x="26413" y="6262540"/>
                  <a:pt x="0" y="6164361"/>
                </a:cubicBezTo>
                <a:cubicBezTo>
                  <a:pt x="-26413" y="6066182"/>
                  <a:pt x="9731" y="5937241"/>
                  <a:pt x="0" y="5783551"/>
                </a:cubicBezTo>
                <a:cubicBezTo>
                  <a:pt x="-9731" y="5629861"/>
                  <a:pt x="44566" y="5411733"/>
                  <a:pt x="0" y="5259938"/>
                </a:cubicBezTo>
                <a:cubicBezTo>
                  <a:pt x="-44566" y="5108143"/>
                  <a:pt x="62057" y="4984742"/>
                  <a:pt x="0" y="4736324"/>
                </a:cubicBezTo>
                <a:cubicBezTo>
                  <a:pt x="-62057" y="4487906"/>
                  <a:pt x="27003" y="4443441"/>
                  <a:pt x="0" y="4284112"/>
                </a:cubicBezTo>
                <a:cubicBezTo>
                  <a:pt x="-27003" y="4124783"/>
                  <a:pt x="23508" y="4025513"/>
                  <a:pt x="0" y="3831900"/>
                </a:cubicBezTo>
                <a:cubicBezTo>
                  <a:pt x="-23508" y="3638287"/>
                  <a:pt x="11515" y="3416632"/>
                  <a:pt x="0" y="3308287"/>
                </a:cubicBezTo>
                <a:cubicBezTo>
                  <a:pt x="-11515" y="3199942"/>
                  <a:pt x="47213" y="2853803"/>
                  <a:pt x="0" y="2713271"/>
                </a:cubicBezTo>
                <a:cubicBezTo>
                  <a:pt x="-47213" y="2572739"/>
                  <a:pt x="54349" y="2413148"/>
                  <a:pt x="0" y="2118255"/>
                </a:cubicBezTo>
                <a:cubicBezTo>
                  <a:pt x="-54349" y="1823362"/>
                  <a:pt x="2675" y="1920922"/>
                  <a:pt x="0" y="1737446"/>
                </a:cubicBezTo>
                <a:cubicBezTo>
                  <a:pt x="-2675" y="1553970"/>
                  <a:pt x="34883" y="1338135"/>
                  <a:pt x="0" y="1213832"/>
                </a:cubicBezTo>
                <a:cubicBezTo>
                  <a:pt x="-34883" y="1089529"/>
                  <a:pt x="16534" y="933534"/>
                  <a:pt x="0" y="690218"/>
                </a:cubicBezTo>
                <a:cubicBezTo>
                  <a:pt x="-16534" y="446902"/>
                  <a:pt x="15593" y="207087"/>
                  <a:pt x="0" y="0"/>
                </a:cubicBezTo>
                <a:close/>
              </a:path>
              <a:path w="8660524" h="7140187" stroke="0" extrusionOk="0">
                <a:moveTo>
                  <a:pt x="0" y="0"/>
                </a:moveTo>
                <a:cubicBezTo>
                  <a:pt x="218910" y="-16385"/>
                  <a:pt x="340308" y="1843"/>
                  <a:pt x="577368" y="0"/>
                </a:cubicBezTo>
                <a:cubicBezTo>
                  <a:pt x="814428" y="-1843"/>
                  <a:pt x="895891" y="45215"/>
                  <a:pt x="981526" y="0"/>
                </a:cubicBezTo>
                <a:cubicBezTo>
                  <a:pt x="1067161" y="-45215"/>
                  <a:pt x="1456291" y="17003"/>
                  <a:pt x="1645500" y="0"/>
                </a:cubicBezTo>
                <a:cubicBezTo>
                  <a:pt x="1834709" y="-17003"/>
                  <a:pt x="1858369" y="35997"/>
                  <a:pt x="2049657" y="0"/>
                </a:cubicBezTo>
                <a:cubicBezTo>
                  <a:pt x="2240945" y="-35997"/>
                  <a:pt x="2341340" y="12189"/>
                  <a:pt x="2453815" y="0"/>
                </a:cubicBezTo>
                <a:cubicBezTo>
                  <a:pt x="2566290" y="-12189"/>
                  <a:pt x="2798034" y="21711"/>
                  <a:pt x="2944578" y="0"/>
                </a:cubicBezTo>
                <a:cubicBezTo>
                  <a:pt x="3091122" y="-21711"/>
                  <a:pt x="3354728" y="6499"/>
                  <a:pt x="3521946" y="0"/>
                </a:cubicBezTo>
                <a:cubicBezTo>
                  <a:pt x="3689164" y="-6499"/>
                  <a:pt x="3791329" y="17679"/>
                  <a:pt x="3926104" y="0"/>
                </a:cubicBezTo>
                <a:cubicBezTo>
                  <a:pt x="4060879" y="-17679"/>
                  <a:pt x="4136822" y="32270"/>
                  <a:pt x="4243657" y="0"/>
                </a:cubicBezTo>
                <a:cubicBezTo>
                  <a:pt x="4350492" y="-32270"/>
                  <a:pt x="4543478" y="18353"/>
                  <a:pt x="4647815" y="0"/>
                </a:cubicBezTo>
                <a:cubicBezTo>
                  <a:pt x="4752152" y="-18353"/>
                  <a:pt x="5014666" y="11372"/>
                  <a:pt x="5138578" y="0"/>
                </a:cubicBezTo>
                <a:cubicBezTo>
                  <a:pt x="5262490" y="-11372"/>
                  <a:pt x="5370388" y="11752"/>
                  <a:pt x="5542735" y="0"/>
                </a:cubicBezTo>
                <a:cubicBezTo>
                  <a:pt x="5715082" y="-11752"/>
                  <a:pt x="5985455" y="61521"/>
                  <a:pt x="6293314" y="0"/>
                </a:cubicBezTo>
                <a:cubicBezTo>
                  <a:pt x="6601173" y="-61521"/>
                  <a:pt x="6514082" y="4139"/>
                  <a:pt x="6697472" y="0"/>
                </a:cubicBezTo>
                <a:cubicBezTo>
                  <a:pt x="6880862" y="-4139"/>
                  <a:pt x="6965929" y="16477"/>
                  <a:pt x="7101630" y="0"/>
                </a:cubicBezTo>
                <a:cubicBezTo>
                  <a:pt x="7237331" y="-16477"/>
                  <a:pt x="7296121" y="11700"/>
                  <a:pt x="7419182" y="0"/>
                </a:cubicBezTo>
                <a:cubicBezTo>
                  <a:pt x="7542243" y="-11700"/>
                  <a:pt x="7888461" y="48637"/>
                  <a:pt x="8169761" y="0"/>
                </a:cubicBezTo>
                <a:cubicBezTo>
                  <a:pt x="8451061" y="-48637"/>
                  <a:pt x="8538590" y="46691"/>
                  <a:pt x="8660524" y="0"/>
                </a:cubicBezTo>
                <a:cubicBezTo>
                  <a:pt x="8720778" y="228842"/>
                  <a:pt x="8648166" y="508582"/>
                  <a:pt x="8660524" y="737819"/>
                </a:cubicBezTo>
                <a:cubicBezTo>
                  <a:pt x="8672882" y="967056"/>
                  <a:pt x="8625777" y="1051183"/>
                  <a:pt x="8660524" y="1190031"/>
                </a:cubicBezTo>
                <a:cubicBezTo>
                  <a:pt x="8695271" y="1328879"/>
                  <a:pt x="8648401" y="1502379"/>
                  <a:pt x="8660524" y="1642243"/>
                </a:cubicBezTo>
                <a:cubicBezTo>
                  <a:pt x="8672647" y="1782107"/>
                  <a:pt x="8654324" y="1925941"/>
                  <a:pt x="8660524" y="2023053"/>
                </a:cubicBezTo>
                <a:cubicBezTo>
                  <a:pt x="8666724" y="2120165"/>
                  <a:pt x="8658467" y="2395672"/>
                  <a:pt x="8660524" y="2546667"/>
                </a:cubicBezTo>
                <a:cubicBezTo>
                  <a:pt x="8662581" y="2697662"/>
                  <a:pt x="8650053" y="2824843"/>
                  <a:pt x="8660524" y="2998879"/>
                </a:cubicBezTo>
                <a:cubicBezTo>
                  <a:pt x="8670995" y="3172915"/>
                  <a:pt x="8648731" y="3570094"/>
                  <a:pt x="8660524" y="3736698"/>
                </a:cubicBezTo>
                <a:cubicBezTo>
                  <a:pt x="8672317" y="3903302"/>
                  <a:pt x="8653609" y="4030058"/>
                  <a:pt x="8660524" y="4117508"/>
                </a:cubicBezTo>
                <a:cubicBezTo>
                  <a:pt x="8667439" y="4204958"/>
                  <a:pt x="8647078" y="4449738"/>
                  <a:pt x="8660524" y="4569720"/>
                </a:cubicBezTo>
                <a:cubicBezTo>
                  <a:pt x="8673970" y="4689702"/>
                  <a:pt x="8643279" y="5000055"/>
                  <a:pt x="8660524" y="5164735"/>
                </a:cubicBezTo>
                <a:cubicBezTo>
                  <a:pt x="8677769" y="5329416"/>
                  <a:pt x="8656152" y="5428284"/>
                  <a:pt x="8660524" y="5616947"/>
                </a:cubicBezTo>
                <a:cubicBezTo>
                  <a:pt x="8664896" y="5805610"/>
                  <a:pt x="8659182" y="5989602"/>
                  <a:pt x="8660524" y="6140561"/>
                </a:cubicBezTo>
                <a:cubicBezTo>
                  <a:pt x="8661866" y="6291520"/>
                  <a:pt x="8580519" y="6899220"/>
                  <a:pt x="8660524" y="7140187"/>
                </a:cubicBezTo>
                <a:cubicBezTo>
                  <a:pt x="8433179" y="7191125"/>
                  <a:pt x="8250908" y="7126614"/>
                  <a:pt x="8083156" y="7140187"/>
                </a:cubicBezTo>
                <a:cubicBezTo>
                  <a:pt x="7915404" y="7153760"/>
                  <a:pt x="7745647" y="7071222"/>
                  <a:pt x="7419182" y="7140187"/>
                </a:cubicBezTo>
                <a:cubicBezTo>
                  <a:pt x="7092717" y="7209152"/>
                  <a:pt x="6921705" y="7083152"/>
                  <a:pt x="6668603" y="7140187"/>
                </a:cubicBezTo>
                <a:cubicBezTo>
                  <a:pt x="6415501" y="7197222"/>
                  <a:pt x="6341784" y="7115430"/>
                  <a:pt x="6177840" y="7140187"/>
                </a:cubicBezTo>
                <a:cubicBezTo>
                  <a:pt x="6013896" y="7164944"/>
                  <a:pt x="5968143" y="7133425"/>
                  <a:pt x="5773683" y="7140187"/>
                </a:cubicBezTo>
                <a:cubicBezTo>
                  <a:pt x="5579223" y="7146949"/>
                  <a:pt x="5407775" y="7126137"/>
                  <a:pt x="5109709" y="7140187"/>
                </a:cubicBezTo>
                <a:cubicBezTo>
                  <a:pt x="4811643" y="7154237"/>
                  <a:pt x="4834774" y="7105976"/>
                  <a:pt x="4618946" y="7140187"/>
                </a:cubicBezTo>
                <a:cubicBezTo>
                  <a:pt x="4403118" y="7174398"/>
                  <a:pt x="4024957" y="7097818"/>
                  <a:pt x="3868367" y="7140187"/>
                </a:cubicBezTo>
                <a:cubicBezTo>
                  <a:pt x="3711777" y="7182556"/>
                  <a:pt x="3411994" y="7083587"/>
                  <a:pt x="3290999" y="7140187"/>
                </a:cubicBezTo>
                <a:cubicBezTo>
                  <a:pt x="3170004" y="7196787"/>
                  <a:pt x="2893988" y="7122960"/>
                  <a:pt x="2713631" y="7140187"/>
                </a:cubicBezTo>
                <a:cubicBezTo>
                  <a:pt x="2533274" y="7157414"/>
                  <a:pt x="2185672" y="7102752"/>
                  <a:pt x="1963052" y="7140187"/>
                </a:cubicBezTo>
                <a:cubicBezTo>
                  <a:pt x="1740432" y="7177622"/>
                  <a:pt x="1507405" y="7110165"/>
                  <a:pt x="1299079" y="7140187"/>
                </a:cubicBezTo>
                <a:cubicBezTo>
                  <a:pt x="1090753" y="7170209"/>
                  <a:pt x="1051406" y="7135252"/>
                  <a:pt x="981526" y="7140187"/>
                </a:cubicBezTo>
                <a:cubicBezTo>
                  <a:pt x="911646" y="7145122"/>
                  <a:pt x="767082" y="7106674"/>
                  <a:pt x="663974" y="7140187"/>
                </a:cubicBezTo>
                <a:cubicBezTo>
                  <a:pt x="560866" y="7173700"/>
                  <a:pt x="244481" y="7120766"/>
                  <a:pt x="0" y="7140187"/>
                </a:cubicBezTo>
                <a:cubicBezTo>
                  <a:pt x="-32863" y="6813355"/>
                  <a:pt x="21095" y="6779064"/>
                  <a:pt x="0" y="6473770"/>
                </a:cubicBezTo>
                <a:cubicBezTo>
                  <a:pt x="-21095" y="6168476"/>
                  <a:pt x="47416" y="6197848"/>
                  <a:pt x="0" y="5950156"/>
                </a:cubicBezTo>
                <a:cubicBezTo>
                  <a:pt x="-47416" y="5702464"/>
                  <a:pt x="5027" y="5676272"/>
                  <a:pt x="0" y="5497944"/>
                </a:cubicBezTo>
                <a:cubicBezTo>
                  <a:pt x="-5027" y="5319616"/>
                  <a:pt x="16070" y="5287042"/>
                  <a:pt x="0" y="5117134"/>
                </a:cubicBezTo>
                <a:cubicBezTo>
                  <a:pt x="-16070" y="4947226"/>
                  <a:pt x="36337" y="4873415"/>
                  <a:pt x="0" y="4736324"/>
                </a:cubicBezTo>
                <a:cubicBezTo>
                  <a:pt x="-36337" y="4599233"/>
                  <a:pt x="16311" y="4387490"/>
                  <a:pt x="0" y="4141308"/>
                </a:cubicBezTo>
                <a:cubicBezTo>
                  <a:pt x="-16311" y="3895126"/>
                  <a:pt x="11718" y="3721813"/>
                  <a:pt x="0" y="3403489"/>
                </a:cubicBezTo>
                <a:cubicBezTo>
                  <a:pt x="-11718" y="3085165"/>
                  <a:pt x="31989" y="2973920"/>
                  <a:pt x="0" y="2808474"/>
                </a:cubicBezTo>
                <a:cubicBezTo>
                  <a:pt x="-31989" y="2643029"/>
                  <a:pt x="44591" y="2566396"/>
                  <a:pt x="0" y="2356262"/>
                </a:cubicBezTo>
                <a:cubicBezTo>
                  <a:pt x="-44591" y="2146128"/>
                  <a:pt x="27781" y="2111298"/>
                  <a:pt x="0" y="1904050"/>
                </a:cubicBezTo>
                <a:cubicBezTo>
                  <a:pt x="-27781" y="1696802"/>
                  <a:pt x="44519" y="1438109"/>
                  <a:pt x="0" y="1237632"/>
                </a:cubicBezTo>
                <a:cubicBezTo>
                  <a:pt x="-44519" y="1037155"/>
                  <a:pt x="58728" y="31650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7140924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F4626A5C-4382-C1DF-960A-B26F6AD179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70683" y="2004612"/>
            <a:ext cx="11529163" cy="284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37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D6CB-B8A2-8F54-E688-DA6BE2FE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1424"/>
            <a:ext cx="3534103" cy="4721696"/>
          </a:xfrm>
        </p:spPr>
        <p:txBody>
          <a:bodyPr>
            <a:normAutofit/>
          </a:bodyPr>
          <a:lstStyle/>
          <a:p>
            <a:pPr algn="ctr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Tabelle erstellen</a:t>
            </a:r>
            <a:b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</a:b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- 3 Optionen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2AC6CB-0FB0-2ABF-C765-9803D12C2D39}"/>
              </a:ext>
            </a:extLst>
          </p:cNvPr>
          <p:cNvSpPr/>
          <p:nvPr/>
        </p:nvSpPr>
        <p:spPr>
          <a:xfrm>
            <a:off x="3531476" y="-141094"/>
            <a:ext cx="8660524" cy="7140187"/>
          </a:xfrm>
          <a:custGeom>
            <a:avLst/>
            <a:gdLst>
              <a:gd name="connsiteX0" fmla="*/ 0 w 8660524"/>
              <a:gd name="connsiteY0" fmla="*/ 0 h 7140187"/>
              <a:gd name="connsiteX1" fmla="*/ 577368 w 8660524"/>
              <a:gd name="connsiteY1" fmla="*/ 0 h 7140187"/>
              <a:gd name="connsiteX2" fmla="*/ 1154737 w 8660524"/>
              <a:gd name="connsiteY2" fmla="*/ 0 h 7140187"/>
              <a:gd name="connsiteX3" fmla="*/ 1472289 w 8660524"/>
              <a:gd name="connsiteY3" fmla="*/ 0 h 7140187"/>
              <a:gd name="connsiteX4" fmla="*/ 2222868 w 8660524"/>
              <a:gd name="connsiteY4" fmla="*/ 0 h 7140187"/>
              <a:gd name="connsiteX5" fmla="*/ 2800236 w 8660524"/>
              <a:gd name="connsiteY5" fmla="*/ 0 h 7140187"/>
              <a:gd name="connsiteX6" fmla="*/ 3290999 w 8660524"/>
              <a:gd name="connsiteY6" fmla="*/ 0 h 7140187"/>
              <a:gd name="connsiteX7" fmla="*/ 3868367 w 8660524"/>
              <a:gd name="connsiteY7" fmla="*/ 0 h 7140187"/>
              <a:gd name="connsiteX8" fmla="*/ 4532341 w 8660524"/>
              <a:gd name="connsiteY8" fmla="*/ 0 h 7140187"/>
              <a:gd name="connsiteX9" fmla="*/ 5109709 w 8660524"/>
              <a:gd name="connsiteY9" fmla="*/ 0 h 7140187"/>
              <a:gd name="connsiteX10" fmla="*/ 5687077 w 8660524"/>
              <a:gd name="connsiteY10" fmla="*/ 0 h 7140187"/>
              <a:gd name="connsiteX11" fmla="*/ 6264446 w 8660524"/>
              <a:gd name="connsiteY11" fmla="*/ 0 h 7140187"/>
              <a:gd name="connsiteX12" fmla="*/ 6841814 w 8660524"/>
              <a:gd name="connsiteY12" fmla="*/ 0 h 7140187"/>
              <a:gd name="connsiteX13" fmla="*/ 7159367 w 8660524"/>
              <a:gd name="connsiteY13" fmla="*/ 0 h 7140187"/>
              <a:gd name="connsiteX14" fmla="*/ 7650130 w 8660524"/>
              <a:gd name="connsiteY14" fmla="*/ 0 h 7140187"/>
              <a:gd name="connsiteX15" fmla="*/ 8140893 w 8660524"/>
              <a:gd name="connsiteY15" fmla="*/ 0 h 7140187"/>
              <a:gd name="connsiteX16" fmla="*/ 8660524 w 8660524"/>
              <a:gd name="connsiteY16" fmla="*/ 0 h 7140187"/>
              <a:gd name="connsiteX17" fmla="*/ 8660524 w 8660524"/>
              <a:gd name="connsiteY17" fmla="*/ 523614 h 7140187"/>
              <a:gd name="connsiteX18" fmla="*/ 8660524 w 8660524"/>
              <a:gd name="connsiteY18" fmla="*/ 1261433 h 7140187"/>
              <a:gd name="connsiteX19" fmla="*/ 8660524 w 8660524"/>
              <a:gd name="connsiteY19" fmla="*/ 1856449 h 7140187"/>
              <a:gd name="connsiteX20" fmla="*/ 8660524 w 8660524"/>
              <a:gd name="connsiteY20" fmla="*/ 2451464 h 7140187"/>
              <a:gd name="connsiteX21" fmla="*/ 8660524 w 8660524"/>
              <a:gd name="connsiteY21" fmla="*/ 3117882 h 7140187"/>
              <a:gd name="connsiteX22" fmla="*/ 8660524 w 8660524"/>
              <a:gd name="connsiteY22" fmla="*/ 3855701 h 7140187"/>
              <a:gd name="connsiteX23" fmla="*/ 8660524 w 8660524"/>
              <a:gd name="connsiteY23" fmla="*/ 4522118 h 7140187"/>
              <a:gd name="connsiteX24" fmla="*/ 8660524 w 8660524"/>
              <a:gd name="connsiteY24" fmla="*/ 5188536 h 7140187"/>
              <a:gd name="connsiteX25" fmla="*/ 8660524 w 8660524"/>
              <a:gd name="connsiteY25" fmla="*/ 5854953 h 7140187"/>
              <a:gd name="connsiteX26" fmla="*/ 8660524 w 8660524"/>
              <a:gd name="connsiteY26" fmla="*/ 6592773 h 7140187"/>
              <a:gd name="connsiteX27" fmla="*/ 8660524 w 8660524"/>
              <a:gd name="connsiteY27" fmla="*/ 7140187 h 7140187"/>
              <a:gd name="connsiteX28" fmla="*/ 8169761 w 8660524"/>
              <a:gd name="connsiteY28" fmla="*/ 7140187 h 7140187"/>
              <a:gd name="connsiteX29" fmla="*/ 7852208 w 8660524"/>
              <a:gd name="connsiteY29" fmla="*/ 7140187 h 7140187"/>
              <a:gd name="connsiteX30" fmla="*/ 7188235 w 8660524"/>
              <a:gd name="connsiteY30" fmla="*/ 7140187 h 7140187"/>
              <a:gd name="connsiteX31" fmla="*/ 6870682 w 8660524"/>
              <a:gd name="connsiteY31" fmla="*/ 7140187 h 7140187"/>
              <a:gd name="connsiteX32" fmla="*/ 6293314 w 8660524"/>
              <a:gd name="connsiteY32" fmla="*/ 7140187 h 7140187"/>
              <a:gd name="connsiteX33" fmla="*/ 5975762 w 8660524"/>
              <a:gd name="connsiteY33" fmla="*/ 7140187 h 7140187"/>
              <a:gd name="connsiteX34" fmla="*/ 5398393 w 8660524"/>
              <a:gd name="connsiteY34" fmla="*/ 7140187 h 7140187"/>
              <a:gd name="connsiteX35" fmla="*/ 4907630 w 8660524"/>
              <a:gd name="connsiteY35" fmla="*/ 7140187 h 7140187"/>
              <a:gd name="connsiteX36" fmla="*/ 4590078 w 8660524"/>
              <a:gd name="connsiteY36" fmla="*/ 7140187 h 7140187"/>
              <a:gd name="connsiteX37" fmla="*/ 4185920 w 8660524"/>
              <a:gd name="connsiteY37" fmla="*/ 7140187 h 7140187"/>
              <a:gd name="connsiteX38" fmla="*/ 3695157 w 8660524"/>
              <a:gd name="connsiteY38" fmla="*/ 7140187 h 7140187"/>
              <a:gd name="connsiteX39" fmla="*/ 3117789 w 8660524"/>
              <a:gd name="connsiteY39" fmla="*/ 7140187 h 7140187"/>
              <a:gd name="connsiteX40" fmla="*/ 2540420 w 8660524"/>
              <a:gd name="connsiteY40" fmla="*/ 7140187 h 7140187"/>
              <a:gd name="connsiteX41" fmla="*/ 2049657 w 8660524"/>
              <a:gd name="connsiteY41" fmla="*/ 7140187 h 7140187"/>
              <a:gd name="connsiteX42" fmla="*/ 1472289 w 8660524"/>
              <a:gd name="connsiteY42" fmla="*/ 7140187 h 7140187"/>
              <a:gd name="connsiteX43" fmla="*/ 894921 w 8660524"/>
              <a:gd name="connsiteY43" fmla="*/ 7140187 h 7140187"/>
              <a:gd name="connsiteX44" fmla="*/ 577368 w 8660524"/>
              <a:gd name="connsiteY44" fmla="*/ 7140187 h 7140187"/>
              <a:gd name="connsiteX45" fmla="*/ 0 w 8660524"/>
              <a:gd name="connsiteY45" fmla="*/ 7140187 h 7140187"/>
              <a:gd name="connsiteX46" fmla="*/ 0 w 8660524"/>
              <a:gd name="connsiteY46" fmla="*/ 6616573 h 7140187"/>
              <a:gd name="connsiteX47" fmla="*/ 0 w 8660524"/>
              <a:gd name="connsiteY47" fmla="*/ 6164361 h 7140187"/>
              <a:gd name="connsiteX48" fmla="*/ 0 w 8660524"/>
              <a:gd name="connsiteY48" fmla="*/ 5783551 h 7140187"/>
              <a:gd name="connsiteX49" fmla="*/ 0 w 8660524"/>
              <a:gd name="connsiteY49" fmla="*/ 5259938 h 7140187"/>
              <a:gd name="connsiteX50" fmla="*/ 0 w 8660524"/>
              <a:gd name="connsiteY50" fmla="*/ 4736324 h 7140187"/>
              <a:gd name="connsiteX51" fmla="*/ 0 w 8660524"/>
              <a:gd name="connsiteY51" fmla="*/ 4284112 h 7140187"/>
              <a:gd name="connsiteX52" fmla="*/ 0 w 8660524"/>
              <a:gd name="connsiteY52" fmla="*/ 3831900 h 7140187"/>
              <a:gd name="connsiteX53" fmla="*/ 0 w 8660524"/>
              <a:gd name="connsiteY53" fmla="*/ 3308287 h 7140187"/>
              <a:gd name="connsiteX54" fmla="*/ 0 w 8660524"/>
              <a:gd name="connsiteY54" fmla="*/ 2713271 h 7140187"/>
              <a:gd name="connsiteX55" fmla="*/ 0 w 8660524"/>
              <a:gd name="connsiteY55" fmla="*/ 2118255 h 7140187"/>
              <a:gd name="connsiteX56" fmla="*/ 0 w 8660524"/>
              <a:gd name="connsiteY56" fmla="*/ 1737446 h 7140187"/>
              <a:gd name="connsiteX57" fmla="*/ 0 w 8660524"/>
              <a:gd name="connsiteY57" fmla="*/ 1213832 h 7140187"/>
              <a:gd name="connsiteX58" fmla="*/ 0 w 8660524"/>
              <a:gd name="connsiteY58" fmla="*/ 690218 h 7140187"/>
              <a:gd name="connsiteX59" fmla="*/ 0 w 8660524"/>
              <a:gd name="connsiteY59" fmla="*/ 0 h 714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60524" h="7140187" fill="none" extrusionOk="0">
                <a:moveTo>
                  <a:pt x="0" y="0"/>
                </a:moveTo>
                <a:cubicBezTo>
                  <a:pt x="193243" y="-64984"/>
                  <a:pt x="429790" y="9907"/>
                  <a:pt x="577368" y="0"/>
                </a:cubicBezTo>
                <a:cubicBezTo>
                  <a:pt x="724946" y="-9907"/>
                  <a:pt x="951296" y="43839"/>
                  <a:pt x="1154737" y="0"/>
                </a:cubicBezTo>
                <a:cubicBezTo>
                  <a:pt x="1358178" y="-43839"/>
                  <a:pt x="1367724" y="5242"/>
                  <a:pt x="1472289" y="0"/>
                </a:cubicBezTo>
                <a:cubicBezTo>
                  <a:pt x="1576854" y="-5242"/>
                  <a:pt x="1948630" y="33162"/>
                  <a:pt x="2222868" y="0"/>
                </a:cubicBezTo>
                <a:cubicBezTo>
                  <a:pt x="2497106" y="-33162"/>
                  <a:pt x="2644264" y="67429"/>
                  <a:pt x="2800236" y="0"/>
                </a:cubicBezTo>
                <a:cubicBezTo>
                  <a:pt x="2956208" y="-67429"/>
                  <a:pt x="3156284" y="19607"/>
                  <a:pt x="3290999" y="0"/>
                </a:cubicBezTo>
                <a:cubicBezTo>
                  <a:pt x="3425714" y="-19607"/>
                  <a:pt x="3678525" y="44025"/>
                  <a:pt x="3868367" y="0"/>
                </a:cubicBezTo>
                <a:cubicBezTo>
                  <a:pt x="4058209" y="-44025"/>
                  <a:pt x="4384538" y="76874"/>
                  <a:pt x="4532341" y="0"/>
                </a:cubicBezTo>
                <a:cubicBezTo>
                  <a:pt x="4680144" y="-76874"/>
                  <a:pt x="4864147" y="10207"/>
                  <a:pt x="5109709" y="0"/>
                </a:cubicBezTo>
                <a:cubicBezTo>
                  <a:pt x="5355271" y="-10207"/>
                  <a:pt x="5571465" y="60056"/>
                  <a:pt x="5687077" y="0"/>
                </a:cubicBezTo>
                <a:cubicBezTo>
                  <a:pt x="5802689" y="-60056"/>
                  <a:pt x="6023965" y="65946"/>
                  <a:pt x="6264446" y="0"/>
                </a:cubicBezTo>
                <a:cubicBezTo>
                  <a:pt x="6504927" y="-65946"/>
                  <a:pt x="6719566" y="68167"/>
                  <a:pt x="6841814" y="0"/>
                </a:cubicBezTo>
                <a:cubicBezTo>
                  <a:pt x="6964062" y="-68167"/>
                  <a:pt x="7041526" y="31265"/>
                  <a:pt x="7159367" y="0"/>
                </a:cubicBezTo>
                <a:cubicBezTo>
                  <a:pt x="7277208" y="-31265"/>
                  <a:pt x="7501107" y="30289"/>
                  <a:pt x="7650130" y="0"/>
                </a:cubicBezTo>
                <a:cubicBezTo>
                  <a:pt x="7799153" y="-30289"/>
                  <a:pt x="7966168" y="43677"/>
                  <a:pt x="8140893" y="0"/>
                </a:cubicBezTo>
                <a:cubicBezTo>
                  <a:pt x="8315618" y="-43677"/>
                  <a:pt x="8424637" y="24901"/>
                  <a:pt x="8660524" y="0"/>
                </a:cubicBezTo>
                <a:cubicBezTo>
                  <a:pt x="8700436" y="222643"/>
                  <a:pt x="8618153" y="329015"/>
                  <a:pt x="8660524" y="523614"/>
                </a:cubicBezTo>
                <a:cubicBezTo>
                  <a:pt x="8702895" y="718213"/>
                  <a:pt x="8613468" y="980629"/>
                  <a:pt x="8660524" y="1261433"/>
                </a:cubicBezTo>
                <a:cubicBezTo>
                  <a:pt x="8707580" y="1542237"/>
                  <a:pt x="8651723" y="1585278"/>
                  <a:pt x="8660524" y="1856449"/>
                </a:cubicBezTo>
                <a:cubicBezTo>
                  <a:pt x="8669325" y="2127620"/>
                  <a:pt x="8616359" y="2322204"/>
                  <a:pt x="8660524" y="2451464"/>
                </a:cubicBezTo>
                <a:cubicBezTo>
                  <a:pt x="8704689" y="2580724"/>
                  <a:pt x="8581636" y="2940075"/>
                  <a:pt x="8660524" y="3117882"/>
                </a:cubicBezTo>
                <a:cubicBezTo>
                  <a:pt x="8739412" y="3295689"/>
                  <a:pt x="8598774" y="3696303"/>
                  <a:pt x="8660524" y="3855701"/>
                </a:cubicBezTo>
                <a:cubicBezTo>
                  <a:pt x="8722274" y="4015099"/>
                  <a:pt x="8616268" y="4316183"/>
                  <a:pt x="8660524" y="4522118"/>
                </a:cubicBezTo>
                <a:cubicBezTo>
                  <a:pt x="8704780" y="4728053"/>
                  <a:pt x="8590668" y="5003950"/>
                  <a:pt x="8660524" y="5188536"/>
                </a:cubicBezTo>
                <a:cubicBezTo>
                  <a:pt x="8730380" y="5373122"/>
                  <a:pt x="8624640" y="5615236"/>
                  <a:pt x="8660524" y="5854953"/>
                </a:cubicBezTo>
                <a:cubicBezTo>
                  <a:pt x="8696408" y="6094670"/>
                  <a:pt x="8621191" y="6255271"/>
                  <a:pt x="8660524" y="6592773"/>
                </a:cubicBezTo>
                <a:cubicBezTo>
                  <a:pt x="8699857" y="6930275"/>
                  <a:pt x="8627158" y="6898259"/>
                  <a:pt x="8660524" y="7140187"/>
                </a:cubicBezTo>
                <a:cubicBezTo>
                  <a:pt x="8435805" y="7153926"/>
                  <a:pt x="8283908" y="7134069"/>
                  <a:pt x="8169761" y="7140187"/>
                </a:cubicBezTo>
                <a:cubicBezTo>
                  <a:pt x="8055614" y="7146305"/>
                  <a:pt x="7945562" y="7119940"/>
                  <a:pt x="7852208" y="7140187"/>
                </a:cubicBezTo>
                <a:cubicBezTo>
                  <a:pt x="7758854" y="7160434"/>
                  <a:pt x="7363619" y="7060842"/>
                  <a:pt x="7188235" y="7140187"/>
                </a:cubicBezTo>
                <a:cubicBezTo>
                  <a:pt x="7012851" y="7219532"/>
                  <a:pt x="7023015" y="7105161"/>
                  <a:pt x="6870682" y="7140187"/>
                </a:cubicBezTo>
                <a:cubicBezTo>
                  <a:pt x="6718349" y="7175213"/>
                  <a:pt x="6463149" y="7078049"/>
                  <a:pt x="6293314" y="7140187"/>
                </a:cubicBezTo>
                <a:cubicBezTo>
                  <a:pt x="6123479" y="7202325"/>
                  <a:pt x="6116384" y="7116188"/>
                  <a:pt x="5975762" y="7140187"/>
                </a:cubicBezTo>
                <a:cubicBezTo>
                  <a:pt x="5835140" y="7164186"/>
                  <a:pt x="5565383" y="7072352"/>
                  <a:pt x="5398393" y="7140187"/>
                </a:cubicBezTo>
                <a:cubicBezTo>
                  <a:pt x="5231403" y="7208022"/>
                  <a:pt x="5130084" y="7083292"/>
                  <a:pt x="4907630" y="7140187"/>
                </a:cubicBezTo>
                <a:cubicBezTo>
                  <a:pt x="4685176" y="7197082"/>
                  <a:pt x="4738962" y="7138272"/>
                  <a:pt x="4590078" y="7140187"/>
                </a:cubicBezTo>
                <a:cubicBezTo>
                  <a:pt x="4441194" y="7142102"/>
                  <a:pt x="4307165" y="7122374"/>
                  <a:pt x="4185920" y="7140187"/>
                </a:cubicBezTo>
                <a:cubicBezTo>
                  <a:pt x="4064675" y="7158000"/>
                  <a:pt x="3846003" y="7085628"/>
                  <a:pt x="3695157" y="7140187"/>
                </a:cubicBezTo>
                <a:cubicBezTo>
                  <a:pt x="3544311" y="7194746"/>
                  <a:pt x="3322433" y="7103010"/>
                  <a:pt x="3117789" y="7140187"/>
                </a:cubicBezTo>
                <a:cubicBezTo>
                  <a:pt x="2913145" y="7177364"/>
                  <a:pt x="2726482" y="7080326"/>
                  <a:pt x="2540420" y="7140187"/>
                </a:cubicBezTo>
                <a:cubicBezTo>
                  <a:pt x="2354358" y="7200048"/>
                  <a:pt x="2220577" y="7088017"/>
                  <a:pt x="2049657" y="7140187"/>
                </a:cubicBezTo>
                <a:cubicBezTo>
                  <a:pt x="1878737" y="7192357"/>
                  <a:pt x="1609334" y="7080458"/>
                  <a:pt x="1472289" y="7140187"/>
                </a:cubicBezTo>
                <a:cubicBezTo>
                  <a:pt x="1335244" y="7199916"/>
                  <a:pt x="1012913" y="7111284"/>
                  <a:pt x="894921" y="7140187"/>
                </a:cubicBezTo>
                <a:cubicBezTo>
                  <a:pt x="776929" y="7169090"/>
                  <a:pt x="709269" y="7104991"/>
                  <a:pt x="577368" y="7140187"/>
                </a:cubicBezTo>
                <a:cubicBezTo>
                  <a:pt x="445467" y="7175383"/>
                  <a:pt x="272263" y="7085619"/>
                  <a:pt x="0" y="7140187"/>
                </a:cubicBezTo>
                <a:cubicBezTo>
                  <a:pt x="-28122" y="6930488"/>
                  <a:pt x="34959" y="6751169"/>
                  <a:pt x="0" y="6616573"/>
                </a:cubicBezTo>
                <a:cubicBezTo>
                  <a:pt x="-34959" y="6481977"/>
                  <a:pt x="26413" y="6262540"/>
                  <a:pt x="0" y="6164361"/>
                </a:cubicBezTo>
                <a:cubicBezTo>
                  <a:pt x="-26413" y="6066182"/>
                  <a:pt x="9731" y="5937241"/>
                  <a:pt x="0" y="5783551"/>
                </a:cubicBezTo>
                <a:cubicBezTo>
                  <a:pt x="-9731" y="5629861"/>
                  <a:pt x="44566" y="5411733"/>
                  <a:pt x="0" y="5259938"/>
                </a:cubicBezTo>
                <a:cubicBezTo>
                  <a:pt x="-44566" y="5108143"/>
                  <a:pt x="62057" y="4984742"/>
                  <a:pt x="0" y="4736324"/>
                </a:cubicBezTo>
                <a:cubicBezTo>
                  <a:pt x="-62057" y="4487906"/>
                  <a:pt x="27003" y="4443441"/>
                  <a:pt x="0" y="4284112"/>
                </a:cubicBezTo>
                <a:cubicBezTo>
                  <a:pt x="-27003" y="4124783"/>
                  <a:pt x="23508" y="4025513"/>
                  <a:pt x="0" y="3831900"/>
                </a:cubicBezTo>
                <a:cubicBezTo>
                  <a:pt x="-23508" y="3638287"/>
                  <a:pt x="11515" y="3416632"/>
                  <a:pt x="0" y="3308287"/>
                </a:cubicBezTo>
                <a:cubicBezTo>
                  <a:pt x="-11515" y="3199942"/>
                  <a:pt x="47213" y="2853803"/>
                  <a:pt x="0" y="2713271"/>
                </a:cubicBezTo>
                <a:cubicBezTo>
                  <a:pt x="-47213" y="2572739"/>
                  <a:pt x="54349" y="2413148"/>
                  <a:pt x="0" y="2118255"/>
                </a:cubicBezTo>
                <a:cubicBezTo>
                  <a:pt x="-54349" y="1823362"/>
                  <a:pt x="2675" y="1920922"/>
                  <a:pt x="0" y="1737446"/>
                </a:cubicBezTo>
                <a:cubicBezTo>
                  <a:pt x="-2675" y="1553970"/>
                  <a:pt x="34883" y="1338135"/>
                  <a:pt x="0" y="1213832"/>
                </a:cubicBezTo>
                <a:cubicBezTo>
                  <a:pt x="-34883" y="1089529"/>
                  <a:pt x="16534" y="933534"/>
                  <a:pt x="0" y="690218"/>
                </a:cubicBezTo>
                <a:cubicBezTo>
                  <a:pt x="-16534" y="446902"/>
                  <a:pt x="15593" y="207087"/>
                  <a:pt x="0" y="0"/>
                </a:cubicBezTo>
                <a:close/>
              </a:path>
              <a:path w="8660524" h="7140187" stroke="0" extrusionOk="0">
                <a:moveTo>
                  <a:pt x="0" y="0"/>
                </a:moveTo>
                <a:cubicBezTo>
                  <a:pt x="218910" y="-16385"/>
                  <a:pt x="340308" y="1843"/>
                  <a:pt x="577368" y="0"/>
                </a:cubicBezTo>
                <a:cubicBezTo>
                  <a:pt x="814428" y="-1843"/>
                  <a:pt x="895891" y="45215"/>
                  <a:pt x="981526" y="0"/>
                </a:cubicBezTo>
                <a:cubicBezTo>
                  <a:pt x="1067161" y="-45215"/>
                  <a:pt x="1456291" y="17003"/>
                  <a:pt x="1645500" y="0"/>
                </a:cubicBezTo>
                <a:cubicBezTo>
                  <a:pt x="1834709" y="-17003"/>
                  <a:pt x="1858369" y="35997"/>
                  <a:pt x="2049657" y="0"/>
                </a:cubicBezTo>
                <a:cubicBezTo>
                  <a:pt x="2240945" y="-35997"/>
                  <a:pt x="2341340" y="12189"/>
                  <a:pt x="2453815" y="0"/>
                </a:cubicBezTo>
                <a:cubicBezTo>
                  <a:pt x="2566290" y="-12189"/>
                  <a:pt x="2798034" y="21711"/>
                  <a:pt x="2944578" y="0"/>
                </a:cubicBezTo>
                <a:cubicBezTo>
                  <a:pt x="3091122" y="-21711"/>
                  <a:pt x="3354728" y="6499"/>
                  <a:pt x="3521946" y="0"/>
                </a:cubicBezTo>
                <a:cubicBezTo>
                  <a:pt x="3689164" y="-6499"/>
                  <a:pt x="3791329" y="17679"/>
                  <a:pt x="3926104" y="0"/>
                </a:cubicBezTo>
                <a:cubicBezTo>
                  <a:pt x="4060879" y="-17679"/>
                  <a:pt x="4136822" y="32270"/>
                  <a:pt x="4243657" y="0"/>
                </a:cubicBezTo>
                <a:cubicBezTo>
                  <a:pt x="4350492" y="-32270"/>
                  <a:pt x="4543478" y="18353"/>
                  <a:pt x="4647815" y="0"/>
                </a:cubicBezTo>
                <a:cubicBezTo>
                  <a:pt x="4752152" y="-18353"/>
                  <a:pt x="5014666" y="11372"/>
                  <a:pt x="5138578" y="0"/>
                </a:cubicBezTo>
                <a:cubicBezTo>
                  <a:pt x="5262490" y="-11372"/>
                  <a:pt x="5370388" y="11752"/>
                  <a:pt x="5542735" y="0"/>
                </a:cubicBezTo>
                <a:cubicBezTo>
                  <a:pt x="5715082" y="-11752"/>
                  <a:pt x="5985455" y="61521"/>
                  <a:pt x="6293314" y="0"/>
                </a:cubicBezTo>
                <a:cubicBezTo>
                  <a:pt x="6601173" y="-61521"/>
                  <a:pt x="6514082" y="4139"/>
                  <a:pt x="6697472" y="0"/>
                </a:cubicBezTo>
                <a:cubicBezTo>
                  <a:pt x="6880862" y="-4139"/>
                  <a:pt x="6965929" y="16477"/>
                  <a:pt x="7101630" y="0"/>
                </a:cubicBezTo>
                <a:cubicBezTo>
                  <a:pt x="7237331" y="-16477"/>
                  <a:pt x="7296121" y="11700"/>
                  <a:pt x="7419182" y="0"/>
                </a:cubicBezTo>
                <a:cubicBezTo>
                  <a:pt x="7542243" y="-11700"/>
                  <a:pt x="7888461" y="48637"/>
                  <a:pt x="8169761" y="0"/>
                </a:cubicBezTo>
                <a:cubicBezTo>
                  <a:pt x="8451061" y="-48637"/>
                  <a:pt x="8538590" y="46691"/>
                  <a:pt x="8660524" y="0"/>
                </a:cubicBezTo>
                <a:cubicBezTo>
                  <a:pt x="8720778" y="228842"/>
                  <a:pt x="8648166" y="508582"/>
                  <a:pt x="8660524" y="737819"/>
                </a:cubicBezTo>
                <a:cubicBezTo>
                  <a:pt x="8672882" y="967056"/>
                  <a:pt x="8625777" y="1051183"/>
                  <a:pt x="8660524" y="1190031"/>
                </a:cubicBezTo>
                <a:cubicBezTo>
                  <a:pt x="8695271" y="1328879"/>
                  <a:pt x="8648401" y="1502379"/>
                  <a:pt x="8660524" y="1642243"/>
                </a:cubicBezTo>
                <a:cubicBezTo>
                  <a:pt x="8672647" y="1782107"/>
                  <a:pt x="8654324" y="1925941"/>
                  <a:pt x="8660524" y="2023053"/>
                </a:cubicBezTo>
                <a:cubicBezTo>
                  <a:pt x="8666724" y="2120165"/>
                  <a:pt x="8658467" y="2395672"/>
                  <a:pt x="8660524" y="2546667"/>
                </a:cubicBezTo>
                <a:cubicBezTo>
                  <a:pt x="8662581" y="2697662"/>
                  <a:pt x="8650053" y="2824843"/>
                  <a:pt x="8660524" y="2998879"/>
                </a:cubicBezTo>
                <a:cubicBezTo>
                  <a:pt x="8670995" y="3172915"/>
                  <a:pt x="8648731" y="3570094"/>
                  <a:pt x="8660524" y="3736698"/>
                </a:cubicBezTo>
                <a:cubicBezTo>
                  <a:pt x="8672317" y="3903302"/>
                  <a:pt x="8653609" y="4030058"/>
                  <a:pt x="8660524" y="4117508"/>
                </a:cubicBezTo>
                <a:cubicBezTo>
                  <a:pt x="8667439" y="4204958"/>
                  <a:pt x="8647078" y="4449738"/>
                  <a:pt x="8660524" y="4569720"/>
                </a:cubicBezTo>
                <a:cubicBezTo>
                  <a:pt x="8673970" y="4689702"/>
                  <a:pt x="8643279" y="5000055"/>
                  <a:pt x="8660524" y="5164735"/>
                </a:cubicBezTo>
                <a:cubicBezTo>
                  <a:pt x="8677769" y="5329416"/>
                  <a:pt x="8656152" y="5428284"/>
                  <a:pt x="8660524" y="5616947"/>
                </a:cubicBezTo>
                <a:cubicBezTo>
                  <a:pt x="8664896" y="5805610"/>
                  <a:pt x="8659182" y="5989602"/>
                  <a:pt x="8660524" y="6140561"/>
                </a:cubicBezTo>
                <a:cubicBezTo>
                  <a:pt x="8661866" y="6291520"/>
                  <a:pt x="8580519" y="6899220"/>
                  <a:pt x="8660524" y="7140187"/>
                </a:cubicBezTo>
                <a:cubicBezTo>
                  <a:pt x="8433179" y="7191125"/>
                  <a:pt x="8250908" y="7126614"/>
                  <a:pt x="8083156" y="7140187"/>
                </a:cubicBezTo>
                <a:cubicBezTo>
                  <a:pt x="7915404" y="7153760"/>
                  <a:pt x="7745647" y="7071222"/>
                  <a:pt x="7419182" y="7140187"/>
                </a:cubicBezTo>
                <a:cubicBezTo>
                  <a:pt x="7092717" y="7209152"/>
                  <a:pt x="6921705" y="7083152"/>
                  <a:pt x="6668603" y="7140187"/>
                </a:cubicBezTo>
                <a:cubicBezTo>
                  <a:pt x="6415501" y="7197222"/>
                  <a:pt x="6341784" y="7115430"/>
                  <a:pt x="6177840" y="7140187"/>
                </a:cubicBezTo>
                <a:cubicBezTo>
                  <a:pt x="6013896" y="7164944"/>
                  <a:pt x="5968143" y="7133425"/>
                  <a:pt x="5773683" y="7140187"/>
                </a:cubicBezTo>
                <a:cubicBezTo>
                  <a:pt x="5579223" y="7146949"/>
                  <a:pt x="5407775" y="7126137"/>
                  <a:pt x="5109709" y="7140187"/>
                </a:cubicBezTo>
                <a:cubicBezTo>
                  <a:pt x="4811643" y="7154237"/>
                  <a:pt x="4834774" y="7105976"/>
                  <a:pt x="4618946" y="7140187"/>
                </a:cubicBezTo>
                <a:cubicBezTo>
                  <a:pt x="4403118" y="7174398"/>
                  <a:pt x="4024957" y="7097818"/>
                  <a:pt x="3868367" y="7140187"/>
                </a:cubicBezTo>
                <a:cubicBezTo>
                  <a:pt x="3711777" y="7182556"/>
                  <a:pt x="3411994" y="7083587"/>
                  <a:pt x="3290999" y="7140187"/>
                </a:cubicBezTo>
                <a:cubicBezTo>
                  <a:pt x="3170004" y="7196787"/>
                  <a:pt x="2893988" y="7122960"/>
                  <a:pt x="2713631" y="7140187"/>
                </a:cubicBezTo>
                <a:cubicBezTo>
                  <a:pt x="2533274" y="7157414"/>
                  <a:pt x="2185672" y="7102752"/>
                  <a:pt x="1963052" y="7140187"/>
                </a:cubicBezTo>
                <a:cubicBezTo>
                  <a:pt x="1740432" y="7177622"/>
                  <a:pt x="1507405" y="7110165"/>
                  <a:pt x="1299079" y="7140187"/>
                </a:cubicBezTo>
                <a:cubicBezTo>
                  <a:pt x="1090753" y="7170209"/>
                  <a:pt x="1051406" y="7135252"/>
                  <a:pt x="981526" y="7140187"/>
                </a:cubicBezTo>
                <a:cubicBezTo>
                  <a:pt x="911646" y="7145122"/>
                  <a:pt x="767082" y="7106674"/>
                  <a:pt x="663974" y="7140187"/>
                </a:cubicBezTo>
                <a:cubicBezTo>
                  <a:pt x="560866" y="7173700"/>
                  <a:pt x="244481" y="7120766"/>
                  <a:pt x="0" y="7140187"/>
                </a:cubicBezTo>
                <a:cubicBezTo>
                  <a:pt x="-32863" y="6813355"/>
                  <a:pt x="21095" y="6779064"/>
                  <a:pt x="0" y="6473770"/>
                </a:cubicBezTo>
                <a:cubicBezTo>
                  <a:pt x="-21095" y="6168476"/>
                  <a:pt x="47416" y="6197848"/>
                  <a:pt x="0" y="5950156"/>
                </a:cubicBezTo>
                <a:cubicBezTo>
                  <a:pt x="-47416" y="5702464"/>
                  <a:pt x="5027" y="5676272"/>
                  <a:pt x="0" y="5497944"/>
                </a:cubicBezTo>
                <a:cubicBezTo>
                  <a:pt x="-5027" y="5319616"/>
                  <a:pt x="16070" y="5287042"/>
                  <a:pt x="0" y="5117134"/>
                </a:cubicBezTo>
                <a:cubicBezTo>
                  <a:pt x="-16070" y="4947226"/>
                  <a:pt x="36337" y="4873415"/>
                  <a:pt x="0" y="4736324"/>
                </a:cubicBezTo>
                <a:cubicBezTo>
                  <a:pt x="-36337" y="4599233"/>
                  <a:pt x="16311" y="4387490"/>
                  <a:pt x="0" y="4141308"/>
                </a:cubicBezTo>
                <a:cubicBezTo>
                  <a:pt x="-16311" y="3895126"/>
                  <a:pt x="11718" y="3721813"/>
                  <a:pt x="0" y="3403489"/>
                </a:cubicBezTo>
                <a:cubicBezTo>
                  <a:pt x="-11718" y="3085165"/>
                  <a:pt x="31989" y="2973920"/>
                  <a:pt x="0" y="2808474"/>
                </a:cubicBezTo>
                <a:cubicBezTo>
                  <a:pt x="-31989" y="2643029"/>
                  <a:pt x="44591" y="2566396"/>
                  <a:pt x="0" y="2356262"/>
                </a:cubicBezTo>
                <a:cubicBezTo>
                  <a:pt x="-44591" y="2146128"/>
                  <a:pt x="27781" y="2111298"/>
                  <a:pt x="0" y="1904050"/>
                </a:cubicBezTo>
                <a:cubicBezTo>
                  <a:pt x="-27781" y="1696802"/>
                  <a:pt x="44519" y="1438109"/>
                  <a:pt x="0" y="1237632"/>
                </a:cubicBezTo>
                <a:cubicBezTo>
                  <a:pt x="-44519" y="1037155"/>
                  <a:pt x="58728" y="31650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7140924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3D262374-EE54-E485-DD30-3E15B9FAA8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04554" y="170427"/>
            <a:ext cx="65169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74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D6CB-B8A2-8F54-E688-DA6BE2FE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1424"/>
            <a:ext cx="3534103" cy="4721696"/>
          </a:xfrm>
        </p:spPr>
        <p:txBody>
          <a:bodyPr>
            <a:normAutofit/>
          </a:bodyPr>
          <a:lstStyle/>
          <a:p>
            <a:pPr algn="ctr"/>
            <a:r>
              <a:rPr lang="de-DE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Inhalt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2AC6CB-0FB0-2ABF-C765-9803D12C2D39}"/>
              </a:ext>
            </a:extLst>
          </p:cNvPr>
          <p:cNvSpPr/>
          <p:nvPr/>
        </p:nvSpPr>
        <p:spPr>
          <a:xfrm>
            <a:off x="3531476" y="-99308"/>
            <a:ext cx="8660524" cy="7140187"/>
          </a:xfrm>
          <a:custGeom>
            <a:avLst/>
            <a:gdLst>
              <a:gd name="connsiteX0" fmla="*/ 0 w 8660524"/>
              <a:gd name="connsiteY0" fmla="*/ 0 h 7140187"/>
              <a:gd name="connsiteX1" fmla="*/ 577368 w 8660524"/>
              <a:gd name="connsiteY1" fmla="*/ 0 h 7140187"/>
              <a:gd name="connsiteX2" fmla="*/ 1154737 w 8660524"/>
              <a:gd name="connsiteY2" fmla="*/ 0 h 7140187"/>
              <a:gd name="connsiteX3" fmla="*/ 1472289 w 8660524"/>
              <a:gd name="connsiteY3" fmla="*/ 0 h 7140187"/>
              <a:gd name="connsiteX4" fmla="*/ 2222868 w 8660524"/>
              <a:gd name="connsiteY4" fmla="*/ 0 h 7140187"/>
              <a:gd name="connsiteX5" fmla="*/ 2800236 w 8660524"/>
              <a:gd name="connsiteY5" fmla="*/ 0 h 7140187"/>
              <a:gd name="connsiteX6" fmla="*/ 3290999 w 8660524"/>
              <a:gd name="connsiteY6" fmla="*/ 0 h 7140187"/>
              <a:gd name="connsiteX7" fmla="*/ 3868367 w 8660524"/>
              <a:gd name="connsiteY7" fmla="*/ 0 h 7140187"/>
              <a:gd name="connsiteX8" fmla="*/ 4532341 w 8660524"/>
              <a:gd name="connsiteY8" fmla="*/ 0 h 7140187"/>
              <a:gd name="connsiteX9" fmla="*/ 5109709 w 8660524"/>
              <a:gd name="connsiteY9" fmla="*/ 0 h 7140187"/>
              <a:gd name="connsiteX10" fmla="*/ 5687077 w 8660524"/>
              <a:gd name="connsiteY10" fmla="*/ 0 h 7140187"/>
              <a:gd name="connsiteX11" fmla="*/ 6264446 w 8660524"/>
              <a:gd name="connsiteY11" fmla="*/ 0 h 7140187"/>
              <a:gd name="connsiteX12" fmla="*/ 6841814 w 8660524"/>
              <a:gd name="connsiteY12" fmla="*/ 0 h 7140187"/>
              <a:gd name="connsiteX13" fmla="*/ 7159367 w 8660524"/>
              <a:gd name="connsiteY13" fmla="*/ 0 h 7140187"/>
              <a:gd name="connsiteX14" fmla="*/ 7650130 w 8660524"/>
              <a:gd name="connsiteY14" fmla="*/ 0 h 7140187"/>
              <a:gd name="connsiteX15" fmla="*/ 8140893 w 8660524"/>
              <a:gd name="connsiteY15" fmla="*/ 0 h 7140187"/>
              <a:gd name="connsiteX16" fmla="*/ 8660524 w 8660524"/>
              <a:gd name="connsiteY16" fmla="*/ 0 h 7140187"/>
              <a:gd name="connsiteX17" fmla="*/ 8660524 w 8660524"/>
              <a:gd name="connsiteY17" fmla="*/ 523614 h 7140187"/>
              <a:gd name="connsiteX18" fmla="*/ 8660524 w 8660524"/>
              <a:gd name="connsiteY18" fmla="*/ 1261433 h 7140187"/>
              <a:gd name="connsiteX19" fmla="*/ 8660524 w 8660524"/>
              <a:gd name="connsiteY19" fmla="*/ 1856449 h 7140187"/>
              <a:gd name="connsiteX20" fmla="*/ 8660524 w 8660524"/>
              <a:gd name="connsiteY20" fmla="*/ 2451464 h 7140187"/>
              <a:gd name="connsiteX21" fmla="*/ 8660524 w 8660524"/>
              <a:gd name="connsiteY21" fmla="*/ 3117882 h 7140187"/>
              <a:gd name="connsiteX22" fmla="*/ 8660524 w 8660524"/>
              <a:gd name="connsiteY22" fmla="*/ 3855701 h 7140187"/>
              <a:gd name="connsiteX23" fmla="*/ 8660524 w 8660524"/>
              <a:gd name="connsiteY23" fmla="*/ 4522118 h 7140187"/>
              <a:gd name="connsiteX24" fmla="*/ 8660524 w 8660524"/>
              <a:gd name="connsiteY24" fmla="*/ 5188536 h 7140187"/>
              <a:gd name="connsiteX25" fmla="*/ 8660524 w 8660524"/>
              <a:gd name="connsiteY25" fmla="*/ 5854953 h 7140187"/>
              <a:gd name="connsiteX26" fmla="*/ 8660524 w 8660524"/>
              <a:gd name="connsiteY26" fmla="*/ 6592773 h 7140187"/>
              <a:gd name="connsiteX27" fmla="*/ 8660524 w 8660524"/>
              <a:gd name="connsiteY27" fmla="*/ 7140187 h 7140187"/>
              <a:gd name="connsiteX28" fmla="*/ 8169761 w 8660524"/>
              <a:gd name="connsiteY28" fmla="*/ 7140187 h 7140187"/>
              <a:gd name="connsiteX29" fmla="*/ 7852208 w 8660524"/>
              <a:gd name="connsiteY29" fmla="*/ 7140187 h 7140187"/>
              <a:gd name="connsiteX30" fmla="*/ 7188235 w 8660524"/>
              <a:gd name="connsiteY30" fmla="*/ 7140187 h 7140187"/>
              <a:gd name="connsiteX31" fmla="*/ 6870682 w 8660524"/>
              <a:gd name="connsiteY31" fmla="*/ 7140187 h 7140187"/>
              <a:gd name="connsiteX32" fmla="*/ 6293314 w 8660524"/>
              <a:gd name="connsiteY32" fmla="*/ 7140187 h 7140187"/>
              <a:gd name="connsiteX33" fmla="*/ 5975762 w 8660524"/>
              <a:gd name="connsiteY33" fmla="*/ 7140187 h 7140187"/>
              <a:gd name="connsiteX34" fmla="*/ 5398393 w 8660524"/>
              <a:gd name="connsiteY34" fmla="*/ 7140187 h 7140187"/>
              <a:gd name="connsiteX35" fmla="*/ 4907630 w 8660524"/>
              <a:gd name="connsiteY35" fmla="*/ 7140187 h 7140187"/>
              <a:gd name="connsiteX36" fmla="*/ 4590078 w 8660524"/>
              <a:gd name="connsiteY36" fmla="*/ 7140187 h 7140187"/>
              <a:gd name="connsiteX37" fmla="*/ 4185920 w 8660524"/>
              <a:gd name="connsiteY37" fmla="*/ 7140187 h 7140187"/>
              <a:gd name="connsiteX38" fmla="*/ 3695157 w 8660524"/>
              <a:gd name="connsiteY38" fmla="*/ 7140187 h 7140187"/>
              <a:gd name="connsiteX39" fmla="*/ 3117789 w 8660524"/>
              <a:gd name="connsiteY39" fmla="*/ 7140187 h 7140187"/>
              <a:gd name="connsiteX40" fmla="*/ 2540420 w 8660524"/>
              <a:gd name="connsiteY40" fmla="*/ 7140187 h 7140187"/>
              <a:gd name="connsiteX41" fmla="*/ 2049657 w 8660524"/>
              <a:gd name="connsiteY41" fmla="*/ 7140187 h 7140187"/>
              <a:gd name="connsiteX42" fmla="*/ 1472289 w 8660524"/>
              <a:gd name="connsiteY42" fmla="*/ 7140187 h 7140187"/>
              <a:gd name="connsiteX43" fmla="*/ 894921 w 8660524"/>
              <a:gd name="connsiteY43" fmla="*/ 7140187 h 7140187"/>
              <a:gd name="connsiteX44" fmla="*/ 577368 w 8660524"/>
              <a:gd name="connsiteY44" fmla="*/ 7140187 h 7140187"/>
              <a:gd name="connsiteX45" fmla="*/ 0 w 8660524"/>
              <a:gd name="connsiteY45" fmla="*/ 7140187 h 7140187"/>
              <a:gd name="connsiteX46" fmla="*/ 0 w 8660524"/>
              <a:gd name="connsiteY46" fmla="*/ 6616573 h 7140187"/>
              <a:gd name="connsiteX47" fmla="*/ 0 w 8660524"/>
              <a:gd name="connsiteY47" fmla="*/ 6164361 h 7140187"/>
              <a:gd name="connsiteX48" fmla="*/ 0 w 8660524"/>
              <a:gd name="connsiteY48" fmla="*/ 5783551 h 7140187"/>
              <a:gd name="connsiteX49" fmla="*/ 0 w 8660524"/>
              <a:gd name="connsiteY49" fmla="*/ 5259938 h 7140187"/>
              <a:gd name="connsiteX50" fmla="*/ 0 w 8660524"/>
              <a:gd name="connsiteY50" fmla="*/ 4736324 h 7140187"/>
              <a:gd name="connsiteX51" fmla="*/ 0 w 8660524"/>
              <a:gd name="connsiteY51" fmla="*/ 4284112 h 7140187"/>
              <a:gd name="connsiteX52" fmla="*/ 0 w 8660524"/>
              <a:gd name="connsiteY52" fmla="*/ 3831900 h 7140187"/>
              <a:gd name="connsiteX53" fmla="*/ 0 w 8660524"/>
              <a:gd name="connsiteY53" fmla="*/ 3308287 h 7140187"/>
              <a:gd name="connsiteX54" fmla="*/ 0 w 8660524"/>
              <a:gd name="connsiteY54" fmla="*/ 2713271 h 7140187"/>
              <a:gd name="connsiteX55" fmla="*/ 0 w 8660524"/>
              <a:gd name="connsiteY55" fmla="*/ 2118255 h 7140187"/>
              <a:gd name="connsiteX56" fmla="*/ 0 w 8660524"/>
              <a:gd name="connsiteY56" fmla="*/ 1737446 h 7140187"/>
              <a:gd name="connsiteX57" fmla="*/ 0 w 8660524"/>
              <a:gd name="connsiteY57" fmla="*/ 1213832 h 7140187"/>
              <a:gd name="connsiteX58" fmla="*/ 0 w 8660524"/>
              <a:gd name="connsiteY58" fmla="*/ 690218 h 7140187"/>
              <a:gd name="connsiteX59" fmla="*/ 0 w 8660524"/>
              <a:gd name="connsiteY59" fmla="*/ 0 h 714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60524" h="7140187" fill="none" extrusionOk="0">
                <a:moveTo>
                  <a:pt x="0" y="0"/>
                </a:moveTo>
                <a:cubicBezTo>
                  <a:pt x="193243" y="-64984"/>
                  <a:pt x="429790" y="9907"/>
                  <a:pt x="577368" y="0"/>
                </a:cubicBezTo>
                <a:cubicBezTo>
                  <a:pt x="724946" y="-9907"/>
                  <a:pt x="951296" y="43839"/>
                  <a:pt x="1154737" y="0"/>
                </a:cubicBezTo>
                <a:cubicBezTo>
                  <a:pt x="1358178" y="-43839"/>
                  <a:pt x="1367724" y="5242"/>
                  <a:pt x="1472289" y="0"/>
                </a:cubicBezTo>
                <a:cubicBezTo>
                  <a:pt x="1576854" y="-5242"/>
                  <a:pt x="1948630" y="33162"/>
                  <a:pt x="2222868" y="0"/>
                </a:cubicBezTo>
                <a:cubicBezTo>
                  <a:pt x="2497106" y="-33162"/>
                  <a:pt x="2644264" y="67429"/>
                  <a:pt x="2800236" y="0"/>
                </a:cubicBezTo>
                <a:cubicBezTo>
                  <a:pt x="2956208" y="-67429"/>
                  <a:pt x="3156284" y="19607"/>
                  <a:pt x="3290999" y="0"/>
                </a:cubicBezTo>
                <a:cubicBezTo>
                  <a:pt x="3425714" y="-19607"/>
                  <a:pt x="3678525" y="44025"/>
                  <a:pt x="3868367" y="0"/>
                </a:cubicBezTo>
                <a:cubicBezTo>
                  <a:pt x="4058209" y="-44025"/>
                  <a:pt x="4384538" y="76874"/>
                  <a:pt x="4532341" y="0"/>
                </a:cubicBezTo>
                <a:cubicBezTo>
                  <a:pt x="4680144" y="-76874"/>
                  <a:pt x="4864147" y="10207"/>
                  <a:pt x="5109709" y="0"/>
                </a:cubicBezTo>
                <a:cubicBezTo>
                  <a:pt x="5355271" y="-10207"/>
                  <a:pt x="5571465" y="60056"/>
                  <a:pt x="5687077" y="0"/>
                </a:cubicBezTo>
                <a:cubicBezTo>
                  <a:pt x="5802689" y="-60056"/>
                  <a:pt x="6023965" y="65946"/>
                  <a:pt x="6264446" y="0"/>
                </a:cubicBezTo>
                <a:cubicBezTo>
                  <a:pt x="6504927" y="-65946"/>
                  <a:pt x="6719566" y="68167"/>
                  <a:pt x="6841814" y="0"/>
                </a:cubicBezTo>
                <a:cubicBezTo>
                  <a:pt x="6964062" y="-68167"/>
                  <a:pt x="7041526" y="31265"/>
                  <a:pt x="7159367" y="0"/>
                </a:cubicBezTo>
                <a:cubicBezTo>
                  <a:pt x="7277208" y="-31265"/>
                  <a:pt x="7501107" y="30289"/>
                  <a:pt x="7650130" y="0"/>
                </a:cubicBezTo>
                <a:cubicBezTo>
                  <a:pt x="7799153" y="-30289"/>
                  <a:pt x="7966168" y="43677"/>
                  <a:pt x="8140893" y="0"/>
                </a:cubicBezTo>
                <a:cubicBezTo>
                  <a:pt x="8315618" y="-43677"/>
                  <a:pt x="8424637" y="24901"/>
                  <a:pt x="8660524" y="0"/>
                </a:cubicBezTo>
                <a:cubicBezTo>
                  <a:pt x="8700436" y="222643"/>
                  <a:pt x="8618153" y="329015"/>
                  <a:pt x="8660524" y="523614"/>
                </a:cubicBezTo>
                <a:cubicBezTo>
                  <a:pt x="8702895" y="718213"/>
                  <a:pt x="8613468" y="980629"/>
                  <a:pt x="8660524" y="1261433"/>
                </a:cubicBezTo>
                <a:cubicBezTo>
                  <a:pt x="8707580" y="1542237"/>
                  <a:pt x="8651723" y="1585278"/>
                  <a:pt x="8660524" y="1856449"/>
                </a:cubicBezTo>
                <a:cubicBezTo>
                  <a:pt x="8669325" y="2127620"/>
                  <a:pt x="8616359" y="2322204"/>
                  <a:pt x="8660524" y="2451464"/>
                </a:cubicBezTo>
                <a:cubicBezTo>
                  <a:pt x="8704689" y="2580724"/>
                  <a:pt x="8581636" y="2940075"/>
                  <a:pt x="8660524" y="3117882"/>
                </a:cubicBezTo>
                <a:cubicBezTo>
                  <a:pt x="8739412" y="3295689"/>
                  <a:pt x="8598774" y="3696303"/>
                  <a:pt x="8660524" y="3855701"/>
                </a:cubicBezTo>
                <a:cubicBezTo>
                  <a:pt x="8722274" y="4015099"/>
                  <a:pt x="8616268" y="4316183"/>
                  <a:pt x="8660524" y="4522118"/>
                </a:cubicBezTo>
                <a:cubicBezTo>
                  <a:pt x="8704780" y="4728053"/>
                  <a:pt x="8590668" y="5003950"/>
                  <a:pt x="8660524" y="5188536"/>
                </a:cubicBezTo>
                <a:cubicBezTo>
                  <a:pt x="8730380" y="5373122"/>
                  <a:pt x="8624640" y="5615236"/>
                  <a:pt x="8660524" y="5854953"/>
                </a:cubicBezTo>
                <a:cubicBezTo>
                  <a:pt x="8696408" y="6094670"/>
                  <a:pt x="8621191" y="6255271"/>
                  <a:pt x="8660524" y="6592773"/>
                </a:cubicBezTo>
                <a:cubicBezTo>
                  <a:pt x="8699857" y="6930275"/>
                  <a:pt x="8627158" y="6898259"/>
                  <a:pt x="8660524" y="7140187"/>
                </a:cubicBezTo>
                <a:cubicBezTo>
                  <a:pt x="8435805" y="7153926"/>
                  <a:pt x="8283908" y="7134069"/>
                  <a:pt x="8169761" y="7140187"/>
                </a:cubicBezTo>
                <a:cubicBezTo>
                  <a:pt x="8055614" y="7146305"/>
                  <a:pt x="7945562" y="7119940"/>
                  <a:pt x="7852208" y="7140187"/>
                </a:cubicBezTo>
                <a:cubicBezTo>
                  <a:pt x="7758854" y="7160434"/>
                  <a:pt x="7363619" y="7060842"/>
                  <a:pt x="7188235" y="7140187"/>
                </a:cubicBezTo>
                <a:cubicBezTo>
                  <a:pt x="7012851" y="7219532"/>
                  <a:pt x="7023015" y="7105161"/>
                  <a:pt x="6870682" y="7140187"/>
                </a:cubicBezTo>
                <a:cubicBezTo>
                  <a:pt x="6718349" y="7175213"/>
                  <a:pt x="6463149" y="7078049"/>
                  <a:pt x="6293314" y="7140187"/>
                </a:cubicBezTo>
                <a:cubicBezTo>
                  <a:pt x="6123479" y="7202325"/>
                  <a:pt x="6116384" y="7116188"/>
                  <a:pt x="5975762" y="7140187"/>
                </a:cubicBezTo>
                <a:cubicBezTo>
                  <a:pt x="5835140" y="7164186"/>
                  <a:pt x="5565383" y="7072352"/>
                  <a:pt x="5398393" y="7140187"/>
                </a:cubicBezTo>
                <a:cubicBezTo>
                  <a:pt x="5231403" y="7208022"/>
                  <a:pt x="5130084" y="7083292"/>
                  <a:pt x="4907630" y="7140187"/>
                </a:cubicBezTo>
                <a:cubicBezTo>
                  <a:pt x="4685176" y="7197082"/>
                  <a:pt x="4738962" y="7138272"/>
                  <a:pt x="4590078" y="7140187"/>
                </a:cubicBezTo>
                <a:cubicBezTo>
                  <a:pt x="4441194" y="7142102"/>
                  <a:pt x="4307165" y="7122374"/>
                  <a:pt x="4185920" y="7140187"/>
                </a:cubicBezTo>
                <a:cubicBezTo>
                  <a:pt x="4064675" y="7158000"/>
                  <a:pt x="3846003" y="7085628"/>
                  <a:pt x="3695157" y="7140187"/>
                </a:cubicBezTo>
                <a:cubicBezTo>
                  <a:pt x="3544311" y="7194746"/>
                  <a:pt x="3322433" y="7103010"/>
                  <a:pt x="3117789" y="7140187"/>
                </a:cubicBezTo>
                <a:cubicBezTo>
                  <a:pt x="2913145" y="7177364"/>
                  <a:pt x="2726482" y="7080326"/>
                  <a:pt x="2540420" y="7140187"/>
                </a:cubicBezTo>
                <a:cubicBezTo>
                  <a:pt x="2354358" y="7200048"/>
                  <a:pt x="2220577" y="7088017"/>
                  <a:pt x="2049657" y="7140187"/>
                </a:cubicBezTo>
                <a:cubicBezTo>
                  <a:pt x="1878737" y="7192357"/>
                  <a:pt x="1609334" y="7080458"/>
                  <a:pt x="1472289" y="7140187"/>
                </a:cubicBezTo>
                <a:cubicBezTo>
                  <a:pt x="1335244" y="7199916"/>
                  <a:pt x="1012913" y="7111284"/>
                  <a:pt x="894921" y="7140187"/>
                </a:cubicBezTo>
                <a:cubicBezTo>
                  <a:pt x="776929" y="7169090"/>
                  <a:pt x="709269" y="7104991"/>
                  <a:pt x="577368" y="7140187"/>
                </a:cubicBezTo>
                <a:cubicBezTo>
                  <a:pt x="445467" y="7175383"/>
                  <a:pt x="272263" y="7085619"/>
                  <a:pt x="0" y="7140187"/>
                </a:cubicBezTo>
                <a:cubicBezTo>
                  <a:pt x="-28122" y="6930488"/>
                  <a:pt x="34959" y="6751169"/>
                  <a:pt x="0" y="6616573"/>
                </a:cubicBezTo>
                <a:cubicBezTo>
                  <a:pt x="-34959" y="6481977"/>
                  <a:pt x="26413" y="6262540"/>
                  <a:pt x="0" y="6164361"/>
                </a:cubicBezTo>
                <a:cubicBezTo>
                  <a:pt x="-26413" y="6066182"/>
                  <a:pt x="9731" y="5937241"/>
                  <a:pt x="0" y="5783551"/>
                </a:cubicBezTo>
                <a:cubicBezTo>
                  <a:pt x="-9731" y="5629861"/>
                  <a:pt x="44566" y="5411733"/>
                  <a:pt x="0" y="5259938"/>
                </a:cubicBezTo>
                <a:cubicBezTo>
                  <a:pt x="-44566" y="5108143"/>
                  <a:pt x="62057" y="4984742"/>
                  <a:pt x="0" y="4736324"/>
                </a:cubicBezTo>
                <a:cubicBezTo>
                  <a:pt x="-62057" y="4487906"/>
                  <a:pt x="27003" y="4443441"/>
                  <a:pt x="0" y="4284112"/>
                </a:cubicBezTo>
                <a:cubicBezTo>
                  <a:pt x="-27003" y="4124783"/>
                  <a:pt x="23508" y="4025513"/>
                  <a:pt x="0" y="3831900"/>
                </a:cubicBezTo>
                <a:cubicBezTo>
                  <a:pt x="-23508" y="3638287"/>
                  <a:pt x="11515" y="3416632"/>
                  <a:pt x="0" y="3308287"/>
                </a:cubicBezTo>
                <a:cubicBezTo>
                  <a:pt x="-11515" y="3199942"/>
                  <a:pt x="47213" y="2853803"/>
                  <a:pt x="0" y="2713271"/>
                </a:cubicBezTo>
                <a:cubicBezTo>
                  <a:pt x="-47213" y="2572739"/>
                  <a:pt x="54349" y="2413148"/>
                  <a:pt x="0" y="2118255"/>
                </a:cubicBezTo>
                <a:cubicBezTo>
                  <a:pt x="-54349" y="1823362"/>
                  <a:pt x="2675" y="1920922"/>
                  <a:pt x="0" y="1737446"/>
                </a:cubicBezTo>
                <a:cubicBezTo>
                  <a:pt x="-2675" y="1553970"/>
                  <a:pt x="34883" y="1338135"/>
                  <a:pt x="0" y="1213832"/>
                </a:cubicBezTo>
                <a:cubicBezTo>
                  <a:pt x="-34883" y="1089529"/>
                  <a:pt x="16534" y="933534"/>
                  <a:pt x="0" y="690218"/>
                </a:cubicBezTo>
                <a:cubicBezTo>
                  <a:pt x="-16534" y="446902"/>
                  <a:pt x="15593" y="207087"/>
                  <a:pt x="0" y="0"/>
                </a:cubicBezTo>
                <a:close/>
              </a:path>
              <a:path w="8660524" h="7140187" stroke="0" extrusionOk="0">
                <a:moveTo>
                  <a:pt x="0" y="0"/>
                </a:moveTo>
                <a:cubicBezTo>
                  <a:pt x="218910" y="-16385"/>
                  <a:pt x="340308" y="1843"/>
                  <a:pt x="577368" y="0"/>
                </a:cubicBezTo>
                <a:cubicBezTo>
                  <a:pt x="814428" y="-1843"/>
                  <a:pt x="895891" y="45215"/>
                  <a:pt x="981526" y="0"/>
                </a:cubicBezTo>
                <a:cubicBezTo>
                  <a:pt x="1067161" y="-45215"/>
                  <a:pt x="1456291" y="17003"/>
                  <a:pt x="1645500" y="0"/>
                </a:cubicBezTo>
                <a:cubicBezTo>
                  <a:pt x="1834709" y="-17003"/>
                  <a:pt x="1858369" y="35997"/>
                  <a:pt x="2049657" y="0"/>
                </a:cubicBezTo>
                <a:cubicBezTo>
                  <a:pt x="2240945" y="-35997"/>
                  <a:pt x="2341340" y="12189"/>
                  <a:pt x="2453815" y="0"/>
                </a:cubicBezTo>
                <a:cubicBezTo>
                  <a:pt x="2566290" y="-12189"/>
                  <a:pt x="2798034" y="21711"/>
                  <a:pt x="2944578" y="0"/>
                </a:cubicBezTo>
                <a:cubicBezTo>
                  <a:pt x="3091122" y="-21711"/>
                  <a:pt x="3354728" y="6499"/>
                  <a:pt x="3521946" y="0"/>
                </a:cubicBezTo>
                <a:cubicBezTo>
                  <a:pt x="3689164" y="-6499"/>
                  <a:pt x="3791329" y="17679"/>
                  <a:pt x="3926104" y="0"/>
                </a:cubicBezTo>
                <a:cubicBezTo>
                  <a:pt x="4060879" y="-17679"/>
                  <a:pt x="4136822" y="32270"/>
                  <a:pt x="4243657" y="0"/>
                </a:cubicBezTo>
                <a:cubicBezTo>
                  <a:pt x="4350492" y="-32270"/>
                  <a:pt x="4543478" y="18353"/>
                  <a:pt x="4647815" y="0"/>
                </a:cubicBezTo>
                <a:cubicBezTo>
                  <a:pt x="4752152" y="-18353"/>
                  <a:pt x="5014666" y="11372"/>
                  <a:pt x="5138578" y="0"/>
                </a:cubicBezTo>
                <a:cubicBezTo>
                  <a:pt x="5262490" y="-11372"/>
                  <a:pt x="5370388" y="11752"/>
                  <a:pt x="5542735" y="0"/>
                </a:cubicBezTo>
                <a:cubicBezTo>
                  <a:pt x="5715082" y="-11752"/>
                  <a:pt x="5985455" y="61521"/>
                  <a:pt x="6293314" y="0"/>
                </a:cubicBezTo>
                <a:cubicBezTo>
                  <a:pt x="6601173" y="-61521"/>
                  <a:pt x="6514082" y="4139"/>
                  <a:pt x="6697472" y="0"/>
                </a:cubicBezTo>
                <a:cubicBezTo>
                  <a:pt x="6880862" y="-4139"/>
                  <a:pt x="6965929" y="16477"/>
                  <a:pt x="7101630" y="0"/>
                </a:cubicBezTo>
                <a:cubicBezTo>
                  <a:pt x="7237331" y="-16477"/>
                  <a:pt x="7296121" y="11700"/>
                  <a:pt x="7419182" y="0"/>
                </a:cubicBezTo>
                <a:cubicBezTo>
                  <a:pt x="7542243" y="-11700"/>
                  <a:pt x="7888461" y="48637"/>
                  <a:pt x="8169761" y="0"/>
                </a:cubicBezTo>
                <a:cubicBezTo>
                  <a:pt x="8451061" y="-48637"/>
                  <a:pt x="8538590" y="46691"/>
                  <a:pt x="8660524" y="0"/>
                </a:cubicBezTo>
                <a:cubicBezTo>
                  <a:pt x="8720778" y="228842"/>
                  <a:pt x="8648166" y="508582"/>
                  <a:pt x="8660524" y="737819"/>
                </a:cubicBezTo>
                <a:cubicBezTo>
                  <a:pt x="8672882" y="967056"/>
                  <a:pt x="8625777" y="1051183"/>
                  <a:pt x="8660524" y="1190031"/>
                </a:cubicBezTo>
                <a:cubicBezTo>
                  <a:pt x="8695271" y="1328879"/>
                  <a:pt x="8648401" y="1502379"/>
                  <a:pt x="8660524" y="1642243"/>
                </a:cubicBezTo>
                <a:cubicBezTo>
                  <a:pt x="8672647" y="1782107"/>
                  <a:pt x="8654324" y="1925941"/>
                  <a:pt x="8660524" y="2023053"/>
                </a:cubicBezTo>
                <a:cubicBezTo>
                  <a:pt x="8666724" y="2120165"/>
                  <a:pt x="8658467" y="2395672"/>
                  <a:pt x="8660524" y="2546667"/>
                </a:cubicBezTo>
                <a:cubicBezTo>
                  <a:pt x="8662581" y="2697662"/>
                  <a:pt x="8650053" y="2824843"/>
                  <a:pt x="8660524" y="2998879"/>
                </a:cubicBezTo>
                <a:cubicBezTo>
                  <a:pt x="8670995" y="3172915"/>
                  <a:pt x="8648731" y="3570094"/>
                  <a:pt x="8660524" y="3736698"/>
                </a:cubicBezTo>
                <a:cubicBezTo>
                  <a:pt x="8672317" y="3903302"/>
                  <a:pt x="8653609" y="4030058"/>
                  <a:pt x="8660524" y="4117508"/>
                </a:cubicBezTo>
                <a:cubicBezTo>
                  <a:pt x="8667439" y="4204958"/>
                  <a:pt x="8647078" y="4449738"/>
                  <a:pt x="8660524" y="4569720"/>
                </a:cubicBezTo>
                <a:cubicBezTo>
                  <a:pt x="8673970" y="4689702"/>
                  <a:pt x="8643279" y="5000055"/>
                  <a:pt x="8660524" y="5164735"/>
                </a:cubicBezTo>
                <a:cubicBezTo>
                  <a:pt x="8677769" y="5329416"/>
                  <a:pt x="8656152" y="5428284"/>
                  <a:pt x="8660524" y="5616947"/>
                </a:cubicBezTo>
                <a:cubicBezTo>
                  <a:pt x="8664896" y="5805610"/>
                  <a:pt x="8659182" y="5989602"/>
                  <a:pt x="8660524" y="6140561"/>
                </a:cubicBezTo>
                <a:cubicBezTo>
                  <a:pt x="8661866" y="6291520"/>
                  <a:pt x="8580519" y="6899220"/>
                  <a:pt x="8660524" y="7140187"/>
                </a:cubicBezTo>
                <a:cubicBezTo>
                  <a:pt x="8433179" y="7191125"/>
                  <a:pt x="8250908" y="7126614"/>
                  <a:pt x="8083156" y="7140187"/>
                </a:cubicBezTo>
                <a:cubicBezTo>
                  <a:pt x="7915404" y="7153760"/>
                  <a:pt x="7745647" y="7071222"/>
                  <a:pt x="7419182" y="7140187"/>
                </a:cubicBezTo>
                <a:cubicBezTo>
                  <a:pt x="7092717" y="7209152"/>
                  <a:pt x="6921705" y="7083152"/>
                  <a:pt x="6668603" y="7140187"/>
                </a:cubicBezTo>
                <a:cubicBezTo>
                  <a:pt x="6415501" y="7197222"/>
                  <a:pt x="6341784" y="7115430"/>
                  <a:pt x="6177840" y="7140187"/>
                </a:cubicBezTo>
                <a:cubicBezTo>
                  <a:pt x="6013896" y="7164944"/>
                  <a:pt x="5968143" y="7133425"/>
                  <a:pt x="5773683" y="7140187"/>
                </a:cubicBezTo>
                <a:cubicBezTo>
                  <a:pt x="5579223" y="7146949"/>
                  <a:pt x="5407775" y="7126137"/>
                  <a:pt x="5109709" y="7140187"/>
                </a:cubicBezTo>
                <a:cubicBezTo>
                  <a:pt x="4811643" y="7154237"/>
                  <a:pt x="4834774" y="7105976"/>
                  <a:pt x="4618946" y="7140187"/>
                </a:cubicBezTo>
                <a:cubicBezTo>
                  <a:pt x="4403118" y="7174398"/>
                  <a:pt x="4024957" y="7097818"/>
                  <a:pt x="3868367" y="7140187"/>
                </a:cubicBezTo>
                <a:cubicBezTo>
                  <a:pt x="3711777" y="7182556"/>
                  <a:pt x="3411994" y="7083587"/>
                  <a:pt x="3290999" y="7140187"/>
                </a:cubicBezTo>
                <a:cubicBezTo>
                  <a:pt x="3170004" y="7196787"/>
                  <a:pt x="2893988" y="7122960"/>
                  <a:pt x="2713631" y="7140187"/>
                </a:cubicBezTo>
                <a:cubicBezTo>
                  <a:pt x="2533274" y="7157414"/>
                  <a:pt x="2185672" y="7102752"/>
                  <a:pt x="1963052" y="7140187"/>
                </a:cubicBezTo>
                <a:cubicBezTo>
                  <a:pt x="1740432" y="7177622"/>
                  <a:pt x="1507405" y="7110165"/>
                  <a:pt x="1299079" y="7140187"/>
                </a:cubicBezTo>
                <a:cubicBezTo>
                  <a:pt x="1090753" y="7170209"/>
                  <a:pt x="1051406" y="7135252"/>
                  <a:pt x="981526" y="7140187"/>
                </a:cubicBezTo>
                <a:cubicBezTo>
                  <a:pt x="911646" y="7145122"/>
                  <a:pt x="767082" y="7106674"/>
                  <a:pt x="663974" y="7140187"/>
                </a:cubicBezTo>
                <a:cubicBezTo>
                  <a:pt x="560866" y="7173700"/>
                  <a:pt x="244481" y="7120766"/>
                  <a:pt x="0" y="7140187"/>
                </a:cubicBezTo>
                <a:cubicBezTo>
                  <a:pt x="-32863" y="6813355"/>
                  <a:pt x="21095" y="6779064"/>
                  <a:pt x="0" y="6473770"/>
                </a:cubicBezTo>
                <a:cubicBezTo>
                  <a:pt x="-21095" y="6168476"/>
                  <a:pt x="47416" y="6197848"/>
                  <a:pt x="0" y="5950156"/>
                </a:cubicBezTo>
                <a:cubicBezTo>
                  <a:pt x="-47416" y="5702464"/>
                  <a:pt x="5027" y="5676272"/>
                  <a:pt x="0" y="5497944"/>
                </a:cubicBezTo>
                <a:cubicBezTo>
                  <a:pt x="-5027" y="5319616"/>
                  <a:pt x="16070" y="5287042"/>
                  <a:pt x="0" y="5117134"/>
                </a:cubicBezTo>
                <a:cubicBezTo>
                  <a:pt x="-16070" y="4947226"/>
                  <a:pt x="36337" y="4873415"/>
                  <a:pt x="0" y="4736324"/>
                </a:cubicBezTo>
                <a:cubicBezTo>
                  <a:pt x="-36337" y="4599233"/>
                  <a:pt x="16311" y="4387490"/>
                  <a:pt x="0" y="4141308"/>
                </a:cubicBezTo>
                <a:cubicBezTo>
                  <a:pt x="-16311" y="3895126"/>
                  <a:pt x="11718" y="3721813"/>
                  <a:pt x="0" y="3403489"/>
                </a:cubicBezTo>
                <a:cubicBezTo>
                  <a:pt x="-11718" y="3085165"/>
                  <a:pt x="31989" y="2973920"/>
                  <a:pt x="0" y="2808474"/>
                </a:cubicBezTo>
                <a:cubicBezTo>
                  <a:pt x="-31989" y="2643029"/>
                  <a:pt x="44591" y="2566396"/>
                  <a:pt x="0" y="2356262"/>
                </a:cubicBezTo>
                <a:cubicBezTo>
                  <a:pt x="-44591" y="2146128"/>
                  <a:pt x="27781" y="2111298"/>
                  <a:pt x="0" y="1904050"/>
                </a:cubicBezTo>
                <a:cubicBezTo>
                  <a:pt x="-27781" y="1696802"/>
                  <a:pt x="44519" y="1438109"/>
                  <a:pt x="0" y="1237632"/>
                </a:cubicBezTo>
                <a:cubicBezTo>
                  <a:pt x="-44519" y="1037155"/>
                  <a:pt x="58728" y="31650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7140924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8ACBC4D-7F1E-BA10-7225-40A80898D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540" y="1376603"/>
            <a:ext cx="638556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sz="4000" dirty="0"/>
              <a:t>Allgemein</a:t>
            </a:r>
          </a:p>
          <a:p>
            <a:pPr>
              <a:lnSpc>
                <a:spcPct val="150000"/>
              </a:lnSpc>
            </a:pPr>
            <a:r>
              <a:rPr lang="de-DE" sz="4000" dirty="0"/>
              <a:t>Basis Anwendungen</a:t>
            </a:r>
          </a:p>
          <a:p>
            <a:pPr>
              <a:lnSpc>
                <a:spcPct val="150000"/>
              </a:lnSpc>
            </a:pPr>
            <a:r>
              <a:rPr lang="de-DE" sz="4000" dirty="0"/>
              <a:t>Spezielle Anwendungen</a:t>
            </a:r>
          </a:p>
          <a:p>
            <a:pPr>
              <a:lnSpc>
                <a:spcPct val="150000"/>
              </a:lnSpc>
            </a:pPr>
            <a:r>
              <a:rPr lang="de-DE" sz="4000" dirty="0"/>
              <a:t>Conclusio</a:t>
            </a:r>
          </a:p>
          <a:p>
            <a:pPr>
              <a:lnSpc>
                <a:spcPct val="150000"/>
              </a:lnSpc>
            </a:pPr>
            <a:endParaRPr lang="de-AT" sz="4000" dirty="0"/>
          </a:p>
        </p:txBody>
      </p:sp>
    </p:spTree>
    <p:extLst>
      <p:ext uri="{BB962C8B-B14F-4D97-AF65-F5344CB8AC3E}">
        <p14:creationId xmlns:p14="http://schemas.microsoft.com/office/powerpoint/2010/main" val="68950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e&#10;&#10;Description automatically generated">
            <a:extLst>
              <a:ext uri="{FF2B5EF4-FFF2-40B4-BE49-F238E27FC236}">
                <a16:creationId xmlns:a16="http://schemas.microsoft.com/office/drawing/2014/main" id="{AD2E5A9D-BC63-A397-CB05-D25A82243B5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94677" y="609176"/>
            <a:ext cx="9402645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95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D6CB-B8A2-8F54-E688-DA6BE2FE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1424"/>
            <a:ext cx="3534103" cy="4721696"/>
          </a:xfrm>
        </p:spPr>
        <p:txBody>
          <a:bodyPr>
            <a:normAutofit/>
          </a:bodyPr>
          <a:lstStyle/>
          <a:p>
            <a:pPr algn="ctr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Tabelle bearbeiten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2AC6CB-0FB0-2ABF-C765-9803D12C2D39}"/>
              </a:ext>
            </a:extLst>
          </p:cNvPr>
          <p:cNvSpPr/>
          <p:nvPr/>
        </p:nvSpPr>
        <p:spPr>
          <a:xfrm>
            <a:off x="3531476" y="-141094"/>
            <a:ext cx="8660524" cy="7140187"/>
          </a:xfrm>
          <a:custGeom>
            <a:avLst/>
            <a:gdLst>
              <a:gd name="connsiteX0" fmla="*/ 0 w 8660524"/>
              <a:gd name="connsiteY0" fmla="*/ 0 h 7140187"/>
              <a:gd name="connsiteX1" fmla="*/ 577368 w 8660524"/>
              <a:gd name="connsiteY1" fmla="*/ 0 h 7140187"/>
              <a:gd name="connsiteX2" fmla="*/ 1154737 w 8660524"/>
              <a:gd name="connsiteY2" fmla="*/ 0 h 7140187"/>
              <a:gd name="connsiteX3" fmla="*/ 1472289 w 8660524"/>
              <a:gd name="connsiteY3" fmla="*/ 0 h 7140187"/>
              <a:gd name="connsiteX4" fmla="*/ 2222868 w 8660524"/>
              <a:gd name="connsiteY4" fmla="*/ 0 h 7140187"/>
              <a:gd name="connsiteX5" fmla="*/ 2800236 w 8660524"/>
              <a:gd name="connsiteY5" fmla="*/ 0 h 7140187"/>
              <a:gd name="connsiteX6" fmla="*/ 3290999 w 8660524"/>
              <a:gd name="connsiteY6" fmla="*/ 0 h 7140187"/>
              <a:gd name="connsiteX7" fmla="*/ 3868367 w 8660524"/>
              <a:gd name="connsiteY7" fmla="*/ 0 h 7140187"/>
              <a:gd name="connsiteX8" fmla="*/ 4532341 w 8660524"/>
              <a:gd name="connsiteY8" fmla="*/ 0 h 7140187"/>
              <a:gd name="connsiteX9" fmla="*/ 5109709 w 8660524"/>
              <a:gd name="connsiteY9" fmla="*/ 0 h 7140187"/>
              <a:gd name="connsiteX10" fmla="*/ 5687077 w 8660524"/>
              <a:gd name="connsiteY10" fmla="*/ 0 h 7140187"/>
              <a:gd name="connsiteX11" fmla="*/ 6264446 w 8660524"/>
              <a:gd name="connsiteY11" fmla="*/ 0 h 7140187"/>
              <a:gd name="connsiteX12" fmla="*/ 6841814 w 8660524"/>
              <a:gd name="connsiteY12" fmla="*/ 0 h 7140187"/>
              <a:gd name="connsiteX13" fmla="*/ 7159367 w 8660524"/>
              <a:gd name="connsiteY13" fmla="*/ 0 h 7140187"/>
              <a:gd name="connsiteX14" fmla="*/ 7650130 w 8660524"/>
              <a:gd name="connsiteY14" fmla="*/ 0 h 7140187"/>
              <a:gd name="connsiteX15" fmla="*/ 8140893 w 8660524"/>
              <a:gd name="connsiteY15" fmla="*/ 0 h 7140187"/>
              <a:gd name="connsiteX16" fmla="*/ 8660524 w 8660524"/>
              <a:gd name="connsiteY16" fmla="*/ 0 h 7140187"/>
              <a:gd name="connsiteX17" fmla="*/ 8660524 w 8660524"/>
              <a:gd name="connsiteY17" fmla="*/ 523614 h 7140187"/>
              <a:gd name="connsiteX18" fmla="*/ 8660524 w 8660524"/>
              <a:gd name="connsiteY18" fmla="*/ 1261433 h 7140187"/>
              <a:gd name="connsiteX19" fmla="*/ 8660524 w 8660524"/>
              <a:gd name="connsiteY19" fmla="*/ 1856449 h 7140187"/>
              <a:gd name="connsiteX20" fmla="*/ 8660524 w 8660524"/>
              <a:gd name="connsiteY20" fmla="*/ 2451464 h 7140187"/>
              <a:gd name="connsiteX21" fmla="*/ 8660524 w 8660524"/>
              <a:gd name="connsiteY21" fmla="*/ 3117882 h 7140187"/>
              <a:gd name="connsiteX22" fmla="*/ 8660524 w 8660524"/>
              <a:gd name="connsiteY22" fmla="*/ 3855701 h 7140187"/>
              <a:gd name="connsiteX23" fmla="*/ 8660524 w 8660524"/>
              <a:gd name="connsiteY23" fmla="*/ 4522118 h 7140187"/>
              <a:gd name="connsiteX24" fmla="*/ 8660524 w 8660524"/>
              <a:gd name="connsiteY24" fmla="*/ 5188536 h 7140187"/>
              <a:gd name="connsiteX25" fmla="*/ 8660524 w 8660524"/>
              <a:gd name="connsiteY25" fmla="*/ 5854953 h 7140187"/>
              <a:gd name="connsiteX26" fmla="*/ 8660524 w 8660524"/>
              <a:gd name="connsiteY26" fmla="*/ 6592773 h 7140187"/>
              <a:gd name="connsiteX27" fmla="*/ 8660524 w 8660524"/>
              <a:gd name="connsiteY27" fmla="*/ 7140187 h 7140187"/>
              <a:gd name="connsiteX28" fmla="*/ 8169761 w 8660524"/>
              <a:gd name="connsiteY28" fmla="*/ 7140187 h 7140187"/>
              <a:gd name="connsiteX29" fmla="*/ 7852208 w 8660524"/>
              <a:gd name="connsiteY29" fmla="*/ 7140187 h 7140187"/>
              <a:gd name="connsiteX30" fmla="*/ 7188235 w 8660524"/>
              <a:gd name="connsiteY30" fmla="*/ 7140187 h 7140187"/>
              <a:gd name="connsiteX31" fmla="*/ 6870682 w 8660524"/>
              <a:gd name="connsiteY31" fmla="*/ 7140187 h 7140187"/>
              <a:gd name="connsiteX32" fmla="*/ 6293314 w 8660524"/>
              <a:gd name="connsiteY32" fmla="*/ 7140187 h 7140187"/>
              <a:gd name="connsiteX33" fmla="*/ 5975762 w 8660524"/>
              <a:gd name="connsiteY33" fmla="*/ 7140187 h 7140187"/>
              <a:gd name="connsiteX34" fmla="*/ 5398393 w 8660524"/>
              <a:gd name="connsiteY34" fmla="*/ 7140187 h 7140187"/>
              <a:gd name="connsiteX35" fmla="*/ 4907630 w 8660524"/>
              <a:gd name="connsiteY35" fmla="*/ 7140187 h 7140187"/>
              <a:gd name="connsiteX36" fmla="*/ 4590078 w 8660524"/>
              <a:gd name="connsiteY36" fmla="*/ 7140187 h 7140187"/>
              <a:gd name="connsiteX37" fmla="*/ 4185920 w 8660524"/>
              <a:gd name="connsiteY37" fmla="*/ 7140187 h 7140187"/>
              <a:gd name="connsiteX38" fmla="*/ 3695157 w 8660524"/>
              <a:gd name="connsiteY38" fmla="*/ 7140187 h 7140187"/>
              <a:gd name="connsiteX39" fmla="*/ 3117789 w 8660524"/>
              <a:gd name="connsiteY39" fmla="*/ 7140187 h 7140187"/>
              <a:gd name="connsiteX40" fmla="*/ 2540420 w 8660524"/>
              <a:gd name="connsiteY40" fmla="*/ 7140187 h 7140187"/>
              <a:gd name="connsiteX41" fmla="*/ 2049657 w 8660524"/>
              <a:gd name="connsiteY41" fmla="*/ 7140187 h 7140187"/>
              <a:gd name="connsiteX42" fmla="*/ 1472289 w 8660524"/>
              <a:gd name="connsiteY42" fmla="*/ 7140187 h 7140187"/>
              <a:gd name="connsiteX43" fmla="*/ 894921 w 8660524"/>
              <a:gd name="connsiteY43" fmla="*/ 7140187 h 7140187"/>
              <a:gd name="connsiteX44" fmla="*/ 577368 w 8660524"/>
              <a:gd name="connsiteY44" fmla="*/ 7140187 h 7140187"/>
              <a:gd name="connsiteX45" fmla="*/ 0 w 8660524"/>
              <a:gd name="connsiteY45" fmla="*/ 7140187 h 7140187"/>
              <a:gd name="connsiteX46" fmla="*/ 0 w 8660524"/>
              <a:gd name="connsiteY46" fmla="*/ 6616573 h 7140187"/>
              <a:gd name="connsiteX47" fmla="*/ 0 w 8660524"/>
              <a:gd name="connsiteY47" fmla="*/ 6164361 h 7140187"/>
              <a:gd name="connsiteX48" fmla="*/ 0 w 8660524"/>
              <a:gd name="connsiteY48" fmla="*/ 5783551 h 7140187"/>
              <a:gd name="connsiteX49" fmla="*/ 0 w 8660524"/>
              <a:gd name="connsiteY49" fmla="*/ 5259938 h 7140187"/>
              <a:gd name="connsiteX50" fmla="*/ 0 w 8660524"/>
              <a:gd name="connsiteY50" fmla="*/ 4736324 h 7140187"/>
              <a:gd name="connsiteX51" fmla="*/ 0 w 8660524"/>
              <a:gd name="connsiteY51" fmla="*/ 4284112 h 7140187"/>
              <a:gd name="connsiteX52" fmla="*/ 0 w 8660524"/>
              <a:gd name="connsiteY52" fmla="*/ 3831900 h 7140187"/>
              <a:gd name="connsiteX53" fmla="*/ 0 w 8660524"/>
              <a:gd name="connsiteY53" fmla="*/ 3308287 h 7140187"/>
              <a:gd name="connsiteX54" fmla="*/ 0 w 8660524"/>
              <a:gd name="connsiteY54" fmla="*/ 2713271 h 7140187"/>
              <a:gd name="connsiteX55" fmla="*/ 0 w 8660524"/>
              <a:gd name="connsiteY55" fmla="*/ 2118255 h 7140187"/>
              <a:gd name="connsiteX56" fmla="*/ 0 w 8660524"/>
              <a:gd name="connsiteY56" fmla="*/ 1737446 h 7140187"/>
              <a:gd name="connsiteX57" fmla="*/ 0 w 8660524"/>
              <a:gd name="connsiteY57" fmla="*/ 1213832 h 7140187"/>
              <a:gd name="connsiteX58" fmla="*/ 0 w 8660524"/>
              <a:gd name="connsiteY58" fmla="*/ 690218 h 7140187"/>
              <a:gd name="connsiteX59" fmla="*/ 0 w 8660524"/>
              <a:gd name="connsiteY59" fmla="*/ 0 h 714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60524" h="7140187" fill="none" extrusionOk="0">
                <a:moveTo>
                  <a:pt x="0" y="0"/>
                </a:moveTo>
                <a:cubicBezTo>
                  <a:pt x="193243" y="-64984"/>
                  <a:pt x="429790" y="9907"/>
                  <a:pt x="577368" y="0"/>
                </a:cubicBezTo>
                <a:cubicBezTo>
                  <a:pt x="724946" y="-9907"/>
                  <a:pt x="951296" y="43839"/>
                  <a:pt x="1154737" y="0"/>
                </a:cubicBezTo>
                <a:cubicBezTo>
                  <a:pt x="1358178" y="-43839"/>
                  <a:pt x="1367724" y="5242"/>
                  <a:pt x="1472289" y="0"/>
                </a:cubicBezTo>
                <a:cubicBezTo>
                  <a:pt x="1576854" y="-5242"/>
                  <a:pt x="1948630" y="33162"/>
                  <a:pt x="2222868" y="0"/>
                </a:cubicBezTo>
                <a:cubicBezTo>
                  <a:pt x="2497106" y="-33162"/>
                  <a:pt x="2644264" y="67429"/>
                  <a:pt x="2800236" y="0"/>
                </a:cubicBezTo>
                <a:cubicBezTo>
                  <a:pt x="2956208" y="-67429"/>
                  <a:pt x="3156284" y="19607"/>
                  <a:pt x="3290999" y="0"/>
                </a:cubicBezTo>
                <a:cubicBezTo>
                  <a:pt x="3425714" y="-19607"/>
                  <a:pt x="3678525" y="44025"/>
                  <a:pt x="3868367" y="0"/>
                </a:cubicBezTo>
                <a:cubicBezTo>
                  <a:pt x="4058209" y="-44025"/>
                  <a:pt x="4384538" y="76874"/>
                  <a:pt x="4532341" y="0"/>
                </a:cubicBezTo>
                <a:cubicBezTo>
                  <a:pt x="4680144" y="-76874"/>
                  <a:pt x="4864147" y="10207"/>
                  <a:pt x="5109709" y="0"/>
                </a:cubicBezTo>
                <a:cubicBezTo>
                  <a:pt x="5355271" y="-10207"/>
                  <a:pt x="5571465" y="60056"/>
                  <a:pt x="5687077" y="0"/>
                </a:cubicBezTo>
                <a:cubicBezTo>
                  <a:pt x="5802689" y="-60056"/>
                  <a:pt x="6023965" y="65946"/>
                  <a:pt x="6264446" y="0"/>
                </a:cubicBezTo>
                <a:cubicBezTo>
                  <a:pt x="6504927" y="-65946"/>
                  <a:pt x="6719566" y="68167"/>
                  <a:pt x="6841814" y="0"/>
                </a:cubicBezTo>
                <a:cubicBezTo>
                  <a:pt x="6964062" y="-68167"/>
                  <a:pt x="7041526" y="31265"/>
                  <a:pt x="7159367" y="0"/>
                </a:cubicBezTo>
                <a:cubicBezTo>
                  <a:pt x="7277208" y="-31265"/>
                  <a:pt x="7501107" y="30289"/>
                  <a:pt x="7650130" y="0"/>
                </a:cubicBezTo>
                <a:cubicBezTo>
                  <a:pt x="7799153" y="-30289"/>
                  <a:pt x="7966168" y="43677"/>
                  <a:pt x="8140893" y="0"/>
                </a:cubicBezTo>
                <a:cubicBezTo>
                  <a:pt x="8315618" y="-43677"/>
                  <a:pt x="8424637" y="24901"/>
                  <a:pt x="8660524" y="0"/>
                </a:cubicBezTo>
                <a:cubicBezTo>
                  <a:pt x="8700436" y="222643"/>
                  <a:pt x="8618153" y="329015"/>
                  <a:pt x="8660524" y="523614"/>
                </a:cubicBezTo>
                <a:cubicBezTo>
                  <a:pt x="8702895" y="718213"/>
                  <a:pt x="8613468" y="980629"/>
                  <a:pt x="8660524" y="1261433"/>
                </a:cubicBezTo>
                <a:cubicBezTo>
                  <a:pt x="8707580" y="1542237"/>
                  <a:pt x="8651723" y="1585278"/>
                  <a:pt x="8660524" y="1856449"/>
                </a:cubicBezTo>
                <a:cubicBezTo>
                  <a:pt x="8669325" y="2127620"/>
                  <a:pt x="8616359" y="2322204"/>
                  <a:pt x="8660524" y="2451464"/>
                </a:cubicBezTo>
                <a:cubicBezTo>
                  <a:pt x="8704689" y="2580724"/>
                  <a:pt x="8581636" y="2940075"/>
                  <a:pt x="8660524" y="3117882"/>
                </a:cubicBezTo>
                <a:cubicBezTo>
                  <a:pt x="8739412" y="3295689"/>
                  <a:pt x="8598774" y="3696303"/>
                  <a:pt x="8660524" y="3855701"/>
                </a:cubicBezTo>
                <a:cubicBezTo>
                  <a:pt x="8722274" y="4015099"/>
                  <a:pt x="8616268" y="4316183"/>
                  <a:pt x="8660524" y="4522118"/>
                </a:cubicBezTo>
                <a:cubicBezTo>
                  <a:pt x="8704780" y="4728053"/>
                  <a:pt x="8590668" y="5003950"/>
                  <a:pt x="8660524" y="5188536"/>
                </a:cubicBezTo>
                <a:cubicBezTo>
                  <a:pt x="8730380" y="5373122"/>
                  <a:pt x="8624640" y="5615236"/>
                  <a:pt x="8660524" y="5854953"/>
                </a:cubicBezTo>
                <a:cubicBezTo>
                  <a:pt x="8696408" y="6094670"/>
                  <a:pt x="8621191" y="6255271"/>
                  <a:pt x="8660524" y="6592773"/>
                </a:cubicBezTo>
                <a:cubicBezTo>
                  <a:pt x="8699857" y="6930275"/>
                  <a:pt x="8627158" y="6898259"/>
                  <a:pt x="8660524" y="7140187"/>
                </a:cubicBezTo>
                <a:cubicBezTo>
                  <a:pt x="8435805" y="7153926"/>
                  <a:pt x="8283908" y="7134069"/>
                  <a:pt x="8169761" y="7140187"/>
                </a:cubicBezTo>
                <a:cubicBezTo>
                  <a:pt x="8055614" y="7146305"/>
                  <a:pt x="7945562" y="7119940"/>
                  <a:pt x="7852208" y="7140187"/>
                </a:cubicBezTo>
                <a:cubicBezTo>
                  <a:pt x="7758854" y="7160434"/>
                  <a:pt x="7363619" y="7060842"/>
                  <a:pt x="7188235" y="7140187"/>
                </a:cubicBezTo>
                <a:cubicBezTo>
                  <a:pt x="7012851" y="7219532"/>
                  <a:pt x="7023015" y="7105161"/>
                  <a:pt x="6870682" y="7140187"/>
                </a:cubicBezTo>
                <a:cubicBezTo>
                  <a:pt x="6718349" y="7175213"/>
                  <a:pt x="6463149" y="7078049"/>
                  <a:pt x="6293314" y="7140187"/>
                </a:cubicBezTo>
                <a:cubicBezTo>
                  <a:pt x="6123479" y="7202325"/>
                  <a:pt x="6116384" y="7116188"/>
                  <a:pt x="5975762" y="7140187"/>
                </a:cubicBezTo>
                <a:cubicBezTo>
                  <a:pt x="5835140" y="7164186"/>
                  <a:pt x="5565383" y="7072352"/>
                  <a:pt x="5398393" y="7140187"/>
                </a:cubicBezTo>
                <a:cubicBezTo>
                  <a:pt x="5231403" y="7208022"/>
                  <a:pt x="5130084" y="7083292"/>
                  <a:pt x="4907630" y="7140187"/>
                </a:cubicBezTo>
                <a:cubicBezTo>
                  <a:pt x="4685176" y="7197082"/>
                  <a:pt x="4738962" y="7138272"/>
                  <a:pt x="4590078" y="7140187"/>
                </a:cubicBezTo>
                <a:cubicBezTo>
                  <a:pt x="4441194" y="7142102"/>
                  <a:pt x="4307165" y="7122374"/>
                  <a:pt x="4185920" y="7140187"/>
                </a:cubicBezTo>
                <a:cubicBezTo>
                  <a:pt x="4064675" y="7158000"/>
                  <a:pt x="3846003" y="7085628"/>
                  <a:pt x="3695157" y="7140187"/>
                </a:cubicBezTo>
                <a:cubicBezTo>
                  <a:pt x="3544311" y="7194746"/>
                  <a:pt x="3322433" y="7103010"/>
                  <a:pt x="3117789" y="7140187"/>
                </a:cubicBezTo>
                <a:cubicBezTo>
                  <a:pt x="2913145" y="7177364"/>
                  <a:pt x="2726482" y="7080326"/>
                  <a:pt x="2540420" y="7140187"/>
                </a:cubicBezTo>
                <a:cubicBezTo>
                  <a:pt x="2354358" y="7200048"/>
                  <a:pt x="2220577" y="7088017"/>
                  <a:pt x="2049657" y="7140187"/>
                </a:cubicBezTo>
                <a:cubicBezTo>
                  <a:pt x="1878737" y="7192357"/>
                  <a:pt x="1609334" y="7080458"/>
                  <a:pt x="1472289" y="7140187"/>
                </a:cubicBezTo>
                <a:cubicBezTo>
                  <a:pt x="1335244" y="7199916"/>
                  <a:pt x="1012913" y="7111284"/>
                  <a:pt x="894921" y="7140187"/>
                </a:cubicBezTo>
                <a:cubicBezTo>
                  <a:pt x="776929" y="7169090"/>
                  <a:pt x="709269" y="7104991"/>
                  <a:pt x="577368" y="7140187"/>
                </a:cubicBezTo>
                <a:cubicBezTo>
                  <a:pt x="445467" y="7175383"/>
                  <a:pt x="272263" y="7085619"/>
                  <a:pt x="0" y="7140187"/>
                </a:cubicBezTo>
                <a:cubicBezTo>
                  <a:pt x="-28122" y="6930488"/>
                  <a:pt x="34959" y="6751169"/>
                  <a:pt x="0" y="6616573"/>
                </a:cubicBezTo>
                <a:cubicBezTo>
                  <a:pt x="-34959" y="6481977"/>
                  <a:pt x="26413" y="6262540"/>
                  <a:pt x="0" y="6164361"/>
                </a:cubicBezTo>
                <a:cubicBezTo>
                  <a:pt x="-26413" y="6066182"/>
                  <a:pt x="9731" y="5937241"/>
                  <a:pt x="0" y="5783551"/>
                </a:cubicBezTo>
                <a:cubicBezTo>
                  <a:pt x="-9731" y="5629861"/>
                  <a:pt x="44566" y="5411733"/>
                  <a:pt x="0" y="5259938"/>
                </a:cubicBezTo>
                <a:cubicBezTo>
                  <a:pt x="-44566" y="5108143"/>
                  <a:pt x="62057" y="4984742"/>
                  <a:pt x="0" y="4736324"/>
                </a:cubicBezTo>
                <a:cubicBezTo>
                  <a:pt x="-62057" y="4487906"/>
                  <a:pt x="27003" y="4443441"/>
                  <a:pt x="0" y="4284112"/>
                </a:cubicBezTo>
                <a:cubicBezTo>
                  <a:pt x="-27003" y="4124783"/>
                  <a:pt x="23508" y="4025513"/>
                  <a:pt x="0" y="3831900"/>
                </a:cubicBezTo>
                <a:cubicBezTo>
                  <a:pt x="-23508" y="3638287"/>
                  <a:pt x="11515" y="3416632"/>
                  <a:pt x="0" y="3308287"/>
                </a:cubicBezTo>
                <a:cubicBezTo>
                  <a:pt x="-11515" y="3199942"/>
                  <a:pt x="47213" y="2853803"/>
                  <a:pt x="0" y="2713271"/>
                </a:cubicBezTo>
                <a:cubicBezTo>
                  <a:pt x="-47213" y="2572739"/>
                  <a:pt x="54349" y="2413148"/>
                  <a:pt x="0" y="2118255"/>
                </a:cubicBezTo>
                <a:cubicBezTo>
                  <a:pt x="-54349" y="1823362"/>
                  <a:pt x="2675" y="1920922"/>
                  <a:pt x="0" y="1737446"/>
                </a:cubicBezTo>
                <a:cubicBezTo>
                  <a:pt x="-2675" y="1553970"/>
                  <a:pt x="34883" y="1338135"/>
                  <a:pt x="0" y="1213832"/>
                </a:cubicBezTo>
                <a:cubicBezTo>
                  <a:pt x="-34883" y="1089529"/>
                  <a:pt x="16534" y="933534"/>
                  <a:pt x="0" y="690218"/>
                </a:cubicBezTo>
                <a:cubicBezTo>
                  <a:pt x="-16534" y="446902"/>
                  <a:pt x="15593" y="207087"/>
                  <a:pt x="0" y="0"/>
                </a:cubicBezTo>
                <a:close/>
              </a:path>
              <a:path w="8660524" h="7140187" stroke="0" extrusionOk="0">
                <a:moveTo>
                  <a:pt x="0" y="0"/>
                </a:moveTo>
                <a:cubicBezTo>
                  <a:pt x="218910" y="-16385"/>
                  <a:pt x="340308" y="1843"/>
                  <a:pt x="577368" y="0"/>
                </a:cubicBezTo>
                <a:cubicBezTo>
                  <a:pt x="814428" y="-1843"/>
                  <a:pt x="895891" y="45215"/>
                  <a:pt x="981526" y="0"/>
                </a:cubicBezTo>
                <a:cubicBezTo>
                  <a:pt x="1067161" y="-45215"/>
                  <a:pt x="1456291" y="17003"/>
                  <a:pt x="1645500" y="0"/>
                </a:cubicBezTo>
                <a:cubicBezTo>
                  <a:pt x="1834709" y="-17003"/>
                  <a:pt x="1858369" y="35997"/>
                  <a:pt x="2049657" y="0"/>
                </a:cubicBezTo>
                <a:cubicBezTo>
                  <a:pt x="2240945" y="-35997"/>
                  <a:pt x="2341340" y="12189"/>
                  <a:pt x="2453815" y="0"/>
                </a:cubicBezTo>
                <a:cubicBezTo>
                  <a:pt x="2566290" y="-12189"/>
                  <a:pt x="2798034" y="21711"/>
                  <a:pt x="2944578" y="0"/>
                </a:cubicBezTo>
                <a:cubicBezTo>
                  <a:pt x="3091122" y="-21711"/>
                  <a:pt x="3354728" y="6499"/>
                  <a:pt x="3521946" y="0"/>
                </a:cubicBezTo>
                <a:cubicBezTo>
                  <a:pt x="3689164" y="-6499"/>
                  <a:pt x="3791329" y="17679"/>
                  <a:pt x="3926104" y="0"/>
                </a:cubicBezTo>
                <a:cubicBezTo>
                  <a:pt x="4060879" y="-17679"/>
                  <a:pt x="4136822" y="32270"/>
                  <a:pt x="4243657" y="0"/>
                </a:cubicBezTo>
                <a:cubicBezTo>
                  <a:pt x="4350492" y="-32270"/>
                  <a:pt x="4543478" y="18353"/>
                  <a:pt x="4647815" y="0"/>
                </a:cubicBezTo>
                <a:cubicBezTo>
                  <a:pt x="4752152" y="-18353"/>
                  <a:pt x="5014666" y="11372"/>
                  <a:pt x="5138578" y="0"/>
                </a:cubicBezTo>
                <a:cubicBezTo>
                  <a:pt x="5262490" y="-11372"/>
                  <a:pt x="5370388" y="11752"/>
                  <a:pt x="5542735" y="0"/>
                </a:cubicBezTo>
                <a:cubicBezTo>
                  <a:pt x="5715082" y="-11752"/>
                  <a:pt x="5985455" y="61521"/>
                  <a:pt x="6293314" y="0"/>
                </a:cubicBezTo>
                <a:cubicBezTo>
                  <a:pt x="6601173" y="-61521"/>
                  <a:pt x="6514082" y="4139"/>
                  <a:pt x="6697472" y="0"/>
                </a:cubicBezTo>
                <a:cubicBezTo>
                  <a:pt x="6880862" y="-4139"/>
                  <a:pt x="6965929" y="16477"/>
                  <a:pt x="7101630" y="0"/>
                </a:cubicBezTo>
                <a:cubicBezTo>
                  <a:pt x="7237331" y="-16477"/>
                  <a:pt x="7296121" y="11700"/>
                  <a:pt x="7419182" y="0"/>
                </a:cubicBezTo>
                <a:cubicBezTo>
                  <a:pt x="7542243" y="-11700"/>
                  <a:pt x="7888461" y="48637"/>
                  <a:pt x="8169761" y="0"/>
                </a:cubicBezTo>
                <a:cubicBezTo>
                  <a:pt x="8451061" y="-48637"/>
                  <a:pt x="8538590" y="46691"/>
                  <a:pt x="8660524" y="0"/>
                </a:cubicBezTo>
                <a:cubicBezTo>
                  <a:pt x="8720778" y="228842"/>
                  <a:pt x="8648166" y="508582"/>
                  <a:pt x="8660524" y="737819"/>
                </a:cubicBezTo>
                <a:cubicBezTo>
                  <a:pt x="8672882" y="967056"/>
                  <a:pt x="8625777" y="1051183"/>
                  <a:pt x="8660524" y="1190031"/>
                </a:cubicBezTo>
                <a:cubicBezTo>
                  <a:pt x="8695271" y="1328879"/>
                  <a:pt x="8648401" y="1502379"/>
                  <a:pt x="8660524" y="1642243"/>
                </a:cubicBezTo>
                <a:cubicBezTo>
                  <a:pt x="8672647" y="1782107"/>
                  <a:pt x="8654324" y="1925941"/>
                  <a:pt x="8660524" y="2023053"/>
                </a:cubicBezTo>
                <a:cubicBezTo>
                  <a:pt x="8666724" y="2120165"/>
                  <a:pt x="8658467" y="2395672"/>
                  <a:pt x="8660524" y="2546667"/>
                </a:cubicBezTo>
                <a:cubicBezTo>
                  <a:pt x="8662581" y="2697662"/>
                  <a:pt x="8650053" y="2824843"/>
                  <a:pt x="8660524" y="2998879"/>
                </a:cubicBezTo>
                <a:cubicBezTo>
                  <a:pt x="8670995" y="3172915"/>
                  <a:pt x="8648731" y="3570094"/>
                  <a:pt x="8660524" y="3736698"/>
                </a:cubicBezTo>
                <a:cubicBezTo>
                  <a:pt x="8672317" y="3903302"/>
                  <a:pt x="8653609" y="4030058"/>
                  <a:pt x="8660524" y="4117508"/>
                </a:cubicBezTo>
                <a:cubicBezTo>
                  <a:pt x="8667439" y="4204958"/>
                  <a:pt x="8647078" y="4449738"/>
                  <a:pt x="8660524" y="4569720"/>
                </a:cubicBezTo>
                <a:cubicBezTo>
                  <a:pt x="8673970" y="4689702"/>
                  <a:pt x="8643279" y="5000055"/>
                  <a:pt x="8660524" y="5164735"/>
                </a:cubicBezTo>
                <a:cubicBezTo>
                  <a:pt x="8677769" y="5329416"/>
                  <a:pt x="8656152" y="5428284"/>
                  <a:pt x="8660524" y="5616947"/>
                </a:cubicBezTo>
                <a:cubicBezTo>
                  <a:pt x="8664896" y="5805610"/>
                  <a:pt x="8659182" y="5989602"/>
                  <a:pt x="8660524" y="6140561"/>
                </a:cubicBezTo>
                <a:cubicBezTo>
                  <a:pt x="8661866" y="6291520"/>
                  <a:pt x="8580519" y="6899220"/>
                  <a:pt x="8660524" y="7140187"/>
                </a:cubicBezTo>
                <a:cubicBezTo>
                  <a:pt x="8433179" y="7191125"/>
                  <a:pt x="8250908" y="7126614"/>
                  <a:pt x="8083156" y="7140187"/>
                </a:cubicBezTo>
                <a:cubicBezTo>
                  <a:pt x="7915404" y="7153760"/>
                  <a:pt x="7745647" y="7071222"/>
                  <a:pt x="7419182" y="7140187"/>
                </a:cubicBezTo>
                <a:cubicBezTo>
                  <a:pt x="7092717" y="7209152"/>
                  <a:pt x="6921705" y="7083152"/>
                  <a:pt x="6668603" y="7140187"/>
                </a:cubicBezTo>
                <a:cubicBezTo>
                  <a:pt x="6415501" y="7197222"/>
                  <a:pt x="6341784" y="7115430"/>
                  <a:pt x="6177840" y="7140187"/>
                </a:cubicBezTo>
                <a:cubicBezTo>
                  <a:pt x="6013896" y="7164944"/>
                  <a:pt x="5968143" y="7133425"/>
                  <a:pt x="5773683" y="7140187"/>
                </a:cubicBezTo>
                <a:cubicBezTo>
                  <a:pt x="5579223" y="7146949"/>
                  <a:pt x="5407775" y="7126137"/>
                  <a:pt x="5109709" y="7140187"/>
                </a:cubicBezTo>
                <a:cubicBezTo>
                  <a:pt x="4811643" y="7154237"/>
                  <a:pt x="4834774" y="7105976"/>
                  <a:pt x="4618946" y="7140187"/>
                </a:cubicBezTo>
                <a:cubicBezTo>
                  <a:pt x="4403118" y="7174398"/>
                  <a:pt x="4024957" y="7097818"/>
                  <a:pt x="3868367" y="7140187"/>
                </a:cubicBezTo>
                <a:cubicBezTo>
                  <a:pt x="3711777" y="7182556"/>
                  <a:pt x="3411994" y="7083587"/>
                  <a:pt x="3290999" y="7140187"/>
                </a:cubicBezTo>
                <a:cubicBezTo>
                  <a:pt x="3170004" y="7196787"/>
                  <a:pt x="2893988" y="7122960"/>
                  <a:pt x="2713631" y="7140187"/>
                </a:cubicBezTo>
                <a:cubicBezTo>
                  <a:pt x="2533274" y="7157414"/>
                  <a:pt x="2185672" y="7102752"/>
                  <a:pt x="1963052" y="7140187"/>
                </a:cubicBezTo>
                <a:cubicBezTo>
                  <a:pt x="1740432" y="7177622"/>
                  <a:pt x="1507405" y="7110165"/>
                  <a:pt x="1299079" y="7140187"/>
                </a:cubicBezTo>
                <a:cubicBezTo>
                  <a:pt x="1090753" y="7170209"/>
                  <a:pt x="1051406" y="7135252"/>
                  <a:pt x="981526" y="7140187"/>
                </a:cubicBezTo>
                <a:cubicBezTo>
                  <a:pt x="911646" y="7145122"/>
                  <a:pt x="767082" y="7106674"/>
                  <a:pt x="663974" y="7140187"/>
                </a:cubicBezTo>
                <a:cubicBezTo>
                  <a:pt x="560866" y="7173700"/>
                  <a:pt x="244481" y="7120766"/>
                  <a:pt x="0" y="7140187"/>
                </a:cubicBezTo>
                <a:cubicBezTo>
                  <a:pt x="-32863" y="6813355"/>
                  <a:pt x="21095" y="6779064"/>
                  <a:pt x="0" y="6473770"/>
                </a:cubicBezTo>
                <a:cubicBezTo>
                  <a:pt x="-21095" y="6168476"/>
                  <a:pt x="47416" y="6197848"/>
                  <a:pt x="0" y="5950156"/>
                </a:cubicBezTo>
                <a:cubicBezTo>
                  <a:pt x="-47416" y="5702464"/>
                  <a:pt x="5027" y="5676272"/>
                  <a:pt x="0" y="5497944"/>
                </a:cubicBezTo>
                <a:cubicBezTo>
                  <a:pt x="-5027" y="5319616"/>
                  <a:pt x="16070" y="5287042"/>
                  <a:pt x="0" y="5117134"/>
                </a:cubicBezTo>
                <a:cubicBezTo>
                  <a:pt x="-16070" y="4947226"/>
                  <a:pt x="36337" y="4873415"/>
                  <a:pt x="0" y="4736324"/>
                </a:cubicBezTo>
                <a:cubicBezTo>
                  <a:pt x="-36337" y="4599233"/>
                  <a:pt x="16311" y="4387490"/>
                  <a:pt x="0" y="4141308"/>
                </a:cubicBezTo>
                <a:cubicBezTo>
                  <a:pt x="-16311" y="3895126"/>
                  <a:pt x="11718" y="3721813"/>
                  <a:pt x="0" y="3403489"/>
                </a:cubicBezTo>
                <a:cubicBezTo>
                  <a:pt x="-11718" y="3085165"/>
                  <a:pt x="31989" y="2973920"/>
                  <a:pt x="0" y="2808474"/>
                </a:cubicBezTo>
                <a:cubicBezTo>
                  <a:pt x="-31989" y="2643029"/>
                  <a:pt x="44591" y="2566396"/>
                  <a:pt x="0" y="2356262"/>
                </a:cubicBezTo>
                <a:cubicBezTo>
                  <a:pt x="-44591" y="2146128"/>
                  <a:pt x="27781" y="2111298"/>
                  <a:pt x="0" y="1904050"/>
                </a:cubicBezTo>
                <a:cubicBezTo>
                  <a:pt x="-27781" y="1696802"/>
                  <a:pt x="44519" y="1438109"/>
                  <a:pt x="0" y="1237632"/>
                </a:cubicBezTo>
                <a:cubicBezTo>
                  <a:pt x="-44519" y="1037155"/>
                  <a:pt x="58728" y="31650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7140924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315035D4-979A-91C0-69C8-A0BEA0CF7C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8574" y="1587776"/>
            <a:ext cx="8384106" cy="368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38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D6CB-B8A2-8F54-E688-DA6BE2FE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1424"/>
            <a:ext cx="3534103" cy="4721696"/>
          </a:xfrm>
        </p:spPr>
        <p:txBody>
          <a:bodyPr>
            <a:normAutofit/>
          </a:bodyPr>
          <a:lstStyle/>
          <a:p>
            <a:pPr algn="ctr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Tabelle bearbeiten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2AC6CB-0FB0-2ABF-C765-9803D12C2D39}"/>
              </a:ext>
            </a:extLst>
          </p:cNvPr>
          <p:cNvSpPr/>
          <p:nvPr/>
        </p:nvSpPr>
        <p:spPr>
          <a:xfrm>
            <a:off x="3531476" y="-141094"/>
            <a:ext cx="8660524" cy="7140187"/>
          </a:xfrm>
          <a:custGeom>
            <a:avLst/>
            <a:gdLst>
              <a:gd name="connsiteX0" fmla="*/ 0 w 8660524"/>
              <a:gd name="connsiteY0" fmla="*/ 0 h 7140187"/>
              <a:gd name="connsiteX1" fmla="*/ 577368 w 8660524"/>
              <a:gd name="connsiteY1" fmla="*/ 0 h 7140187"/>
              <a:gd name="connsiteX2" fmla="*/ 1154737 w 8660524"/>
              <a:gd name="connsiteY2" fmla="*/ 0 h 7140187"/>
              <a:gd name="connsiteX3" fmla="*/ 1472289 w 8660524"/>
              <a:gd name="connsiteY3" fmla="*/ 0 h 7140187"/>
              <a:gd name="connsiteX4" fmla="*/ 2222868 w 8660524"/>
              <a:gd name="connsiteY4" fmla="*/ 0 h 7140187"/>
              <a:gd name="connsiteX5" fmla="*/ 2800236 w 8660524"/>
              <a:gd name="connsiteY5" fmla="*/ 0 h 7140187"/>
              <a:gd name="connsiteX6" fmla="*/ 3290999 w 8660524"/>
              <a:gd name="connsiteY6" fmla="*/ 0 h 7140187"/>
              <a:gd name="connsiteX7" fmla="*/ 3868367 w 8660524"/>
              <a:gd name="connsiteY7" fmla="*/ 0 h 7140187"/>
              <a:gd name="connsiteX8" fmla="*/ 4532341 w 8660524"/>
              <a:gd name="connsiteY8" fmla="*/ 0 h 7140187"/>
              <a:gd name="connsiteX9" fmla="*/ 5109709 w 8660524"/>
              <a:gd name="connsiteY9" fmla="*/ 0 h 7140187"/>
              <a:gd name="connsiteX10" fmla="*/ 5687077 w 8660524"/>
              <a:gd name="connsiteY10" fmla="*/ 0 h 7140187"/>
              <a:gd name="connsiteX11" fmla="*/ 6264446 w 8660524"/>
              <a:gd name="connsiteY11" fmla="*/ 0 h 7140187"/>
              <a:gd name="connsiteX12" fmla="*/ 6841814 w 8660524"/>
              <a:gd name="connsiteY12" fmla="*/ 0 h 7140187"/>
              <a:gd name="connsiteX13" fmla="*/ 7159367 w 8660524"/>
              <a:gd name="connsiteY13" fmla="*/ 0 h 7140187"/>
              <a:gd name="connsiteX14" fmla="*/ 7650130 w 8660524"/>
              <a:gd name="connsiteY14" fmla="*/ 0 h 7140187"/>
              <a:gd name="connsiteX15" fmla="*/ 8140893 w 8660524"/>
              <a:gd name="connsiteY15" fmla="*/ 0 h 7140187"/>
              <a:gd name="connsiteX16" fmla="*/ 8660524 w 8660524"/>
              <a:gd name="connsiteY16" fmla="*/ 0 h 7140187"/>
              <a:gd name="connsiteX17" fmla="*/ 8660524 w 8660524"/>
              <a:gd name="connsiteY17" fmla="*/ 523614 h 7140187"/>
              <a:gd name="connsiteX18" fmla="*/ 8660524 w 8660524"/>
              <a:gd name="connsiteY18" fmla="*/ 1261433 h 7140187"/>
              <a:gd name="connsiteX19" fmla="*/ 8660524 w 8660524"/>
              <a:gd name="connsiteY19" fmla="*/ 1856449 h 7140187"/>
              <a:gd name="connsiteX20" fmla="*/ 8660524 w 8660524"/>
              <a:gd name="connsiteY20" fmla="*/ 2451464 h 7140187"/>
              <a:gd name="connsiteX21" fmla="*/ 8660524 w 8660524"/>
              <a:gd name="connsiteY21" fmla="*/ 3117882 h 7140187"/>
              <a:gd name="connsiteX22" fmla="*/ 8660524 w 8660524"/>
              <a:gd name="connsiteY22" fmla="*/ 3855701 h 7140187"/>
              <a:gd name="connsiteX23" fmla="*/ 8660524 w 8660524"/>
              <a:gd name="connsiteY23" fmla="*/ 4522118 h 7140187"/>
              <a:gd name="connsiteX24" fmla="*/ 8660524 w 8660524"/>
              <a:gd name="connsiteY24" fmla="*/ 5188536 h 7140187"/>
              <a:gd name="connsiteX25" fmla="*/ 8660524 w 8660524"/>
              <a:gd name="connsiteY25" fmla="*/ 5854953 h 7140187"/>
              <a:gd name="connsiteX26" fmla="*/ 8660524 w 8660524"/>
              <a:gd name="connsiteY26" fmla="*/ 6592773 h 7140187"/>
              <a:gd name="connsiteX27" fmla="*/ 8660524 w 8660524"/>
              <a:gd name="connsiteY27" fmla="*/ 7140187 h 7140187"/>
              <a:gd name="connsiteX28" fmla="*/ 8169761 w 8660524"/>
              <a:gd name="connsiteY28" fmla="*/ 7140187 h 7140187"/>
              <a:gd name="connsiteX29" fmla="*/ 7852208 w 8660524"/>
              <a:gd name="connsiteY29" fmla="*/ 7140187 h 7140187"/>
              <a:gd name="connsiteX30" fmla="*/ 7188235 w 8660524"/>
              <a:gd name="connsiteY30" fmla="*/ 7140187 h 7140187"/>
              <a:gd name="connsiteX31" fmla="*/ 6870682 w 8660524"/>
              <a:gd name="connsiteY31" fmla="*/ 7140187 h 7140187"/>
              <a:gd name="connsiteX32" fmla="*/ 6293314 w 8660524"/>
              <a:gd name="connsiteY32" fmla="*/ 7140187 h 7140187"/>
              <a:gd name="connsiteX33" fmla="*/ 5975762 w 8660524"/>
              <a:gd name="connsiteY33" fmla="*/ 7140187 h 7140187"/>
              <a:gd name="connsiteX34" fmla="*/ 5398393 w 8660524"/>
              <a:gd name="connsiteY34" fmla="*/ 7140187 h 7140187"/>
              <a:gd name="connsiteX35" fmla="*/ 4907630 w 8660524"/>
              <a:gd name="connsiteY35" fmla="*/ 7140187 h 7140187"/>
              <a:gd name="connsiteX36" fmla="*/ 4590078 w 8660524"/>
              <a:gd name="connsiteY36" fmla="*/ 7140187 h 7140187"/>
              <a:gd name="connsiteX37" fmla="*/ 4185920 w 8660524"/>
              <a:gd name="connsiteY37" fmla="*/ 7140187 h 7140187"/>
              <a:gd name="connsiteX38" fmla="*/ 3695157 w 8660524"/>
              <a:gd name="connsiteY38" fmla="*/ 7140187 h 7140187"/>
              <a:gd name="connsiteX39" fmla="*/ 3117789 w 8660524"/>
              <a:gd name="connsiteY39" fmla="*/ 7140187 h 7140187"/>
              <a:gd name="connsiteX40" fmla="*/ 2540420 w 8660524"/>
              <a:gd name="connsiteY40" fmla="*/ 7140187 h 7140187"/>
              <a:gd name="connsiteX41" fmla="*/ 2049657 w 8660524"/>
              <a:gd name="connsiteY41" fmla="*/ 7140187 h 7140187"/>
              <a:gd name="connsiteX42" fmla="*/ 1472289 w 8660524"/>
              <a:gd name="connsiteY42" fmla="*/ 7140187 h 7140187"/>
              <a:gd name="connsiteX43" fmla="*/ 894921 w 8660524"/>
              <a:gd name="connsiteY43" fmla="*/ 7140187 h 7140187"/>
              <a:gd name="connsiteX44" fmla="*/ 577368 w 8660524"/>
              <a:gd name="connsiteY44" fmla="*/ 7140187 h 7140187"/>
              <a:gd name="connsiteX45" fmla="*/ 0 w 8660524"/>
              <a:gd name="connsiteY45" fmla="*/ 7140187 h 7140187"/>
              <a:gd name="connsiteX46" fmla="*/ 0 w 8660524"/>
              <a:gd name="connsiteY46" fmla="*/ 6616573 h 7140187"/>
              <a:gd name="connsiteX47" fmla="*/ 0 w 8660524"/>
              <a:gd name="connsiteY47" fmla="*/ 6164361 h 7140187"/>
              <a:gd name="connsiteX48" fmla="*/ 0 w 8660524"/>
              <a:gd name="connsiteY48" fmla="*/ 5783551 h 7140187"/>
              <a:gd name="connsiteX49" fmla="*/ 0 w 8660524"/>
              <a:gd name="connsiteY49" fmla="*/ 5259938 h 7140187"/>
              <a:gd name="connsiteX50" fmla="*/ 0 w 8660524"/>
              <a:gd name="connsiteY50" fmla="*/ 4736324 h 7140187"/>
              <a:gd name="connsiteX51" fmla="*/ 0 w 8660524"/>
              <a:gd name="connsiteY51" fmla="*/ 4284112 h 7140187"/>
              <a:gd name="connsiteX52" fmla="*/ 0 w 8660524"/>
              <a:gd name="connsiteY52" fmla="*/ 3831900 h 7140187"/>
              <a:gd name="connsiteX53" fmla="*/ 0 w 8660524"/>
              <a:gd name="connsiteY53" fmla="*/ 3308287 h 7140187"/>
              <a:gd name="connsiteX54" fmla="*/ 0 w 8660524"/>
              <a:gd name="connsiteY54" fmla="*/ 2713271 h 7140187"/>
              <a:gd name="connsiteX55" fmla="*/ 0 w 8660524"/>
              <a:gd name="connsiteY55" fmla="*/ 2118255 h 7140187"/>
              <a:gd name="connsiteX56" fmla="*/ 0 w 8660524"/>
              <a:gd name="connsiteY56" fmla="*/ 1737446 h 7140187"/>
              <a:gd name="connsiteX57" fmla="*/ 0 w 8660524"/>
              <a:gd name="connsiteY57" fmla="*/ 1213832 h 7140187"/>
              <a:gd name="connsiteX58" fmla="*/ 0 w 8660524"/>
              <a:gd name="connsiteY58" fmla="*/ 690218 h 7140187"/>
              <a:gd name="connsiteX59" fmla="*/ 0 w 8660524"/>
              <a:gd name="connsiteY59" fmla="*/ 0 h 714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60524" h="7140187" fill="none" extrusionOk="0">
                <a:moveTo>
                  <a:pt x="0" y="0"/>
                </a:moveTo>
                <a:cubicBezTo>
                  <a:pt x="193243" y="-64984"/>
                  <a:pt x="429790" y="9907"/>
                  <a:pt x="577368" y="0"/>
                </a:cubicBezTo>
                <a:cubicBezTo>
                  <a:pt x="724946" y="-9907"/>
                  <a:pt x="951296" y="43839"/>
                  <a:pt x="1154737" y="0"/>
                </a:cubicBezTo>
                <a:cubicBezTo>
                  <a:pt x="1358178" y="-43839"/>
                  <a:pt x="1367724" y="5242"/>
                  <a:pt x="1472289" y="0"/>
                </a:cubicBezTo>
                <a:cubicBezTo>
                  <a:pt x="1576854" y="-5242"/>
                  <a:pt x="1948630" y="33162"/>
                  <a:pt x="2222868" y="0"/>
                </a:cubicBezTo>
                <a:cubicBezTo>
                  <a:pt x="2497106" y="-33162"/>
                  <a:pt x="2644264" y="67429"/>
                  <a:pt x="2800236" y="0"/>
                </a:cubicBezTo>
                <a:cubicBezTo>
                  <a:pt x="2956208" y="-67429"/>
                  <a:pt x="3156284" y="19607"/>
                  <a:pt x="3290999" y="0"/>
                </a:cubicBezTo>
                <a:cubicBezTo>
                  <a:pt x="3425714" y="-19607"/>
                  <a:pt x="3678525" y="44025"/>
                  <a:pt x="3868367" y="0"/>
                </a:cubicBezTo>
                <a:cubicBezTo>
                  <a:pt x="4058209" y="-44025"/>
                  <a:pt x="4384538" y="76874"/>
                  <a:pt x="4532341" y="0"/>
                </a:cubicBezTo>
                <a:cubicBezTo>
                  <a:pt x="4680144" y="-76874"/>
                  <a:pt x="4864147" y="10207"/>
                  <a:pt x="5109709" y="0"/>
                </a:cubicBezTo>
                <a:cubicBezTo>
                  <a:pt x="5355271" y="-10207"/>
                  <a:pt x="5571465" y="60056"/>
                  <a:pt x="5687077" y="0"/>
                </a:cubicBezTo>
                <a:cubicBezTo>
                  <a:pt x="5802689" y="-60056"/>
                  <a:pt x="6023965" y="65946"/>
                  <a:pt x="6264446" y="0"/>
                </a:cubicBezTo>
                <a:cubicBezTo>
                  <a:pt x="6504927" y="-65946"/>
                  <a:pt x="6719566" y="68167"/>
                  <a:pt x="6841814" y="0"/>
                </a:cubicBezTo>
                <a:cubicBezTo>
                  <a:pt x="6964062" y="-68167"/>
                  <a:pt x="7041526" y="31265"/>
                  <a:pt x="7159367" y="0"/>
                </a:cubicBezTo>
                <a:cubicBezTo>
                  <a:pt x="7277208" y="-31265"/>
                  <a:pt x="7501107" y="30289"/>
                  <a:pt x="7650130" y="0"/>
                </a:cubicBezTo>
                <a:cubicBezTo>
                  <a:pt x="7799153" y="-30289"/>
                  <a:pt x="7966168" y="43677"/>
                  <a:pt x="8140893" y="0"/>
                </a:cubicBezTo>
                <a:cubicBezTo>
                  <a:pt x="8315618" y="-43677"/>
                  <a:pt x="8424637" y="24901"/>
                  <a:pt x="8660524" y="0"/>
                </a:cubicBezTo>
                <a:cubicBezTo>
                  <a:pt x="8700436" y="222643"/>
                  <a:pt x="8618153" y="329015"/>
                  <a:pt x="8660524" y="523614"/>
                </a:cubicBezTo>
                <a:cubicBezTo>
                  <a:pt x="8702895" y="718213"/>
                  <a:pt x="8613468" y="980629"/>
                  <a:pt x="8660524" y="1261433"/>
                </a:cubicBezTo>
                <a:cubicBezTo>
                  <a:pt x="8707580" y="1542237"/>
                  <a:pt x="8651723" y="1585278"/>
                  <a:pt x="8660524" y="1856449"/>
                </a:cubicBezTo>
                <a:cubicBezTo>
                  <a:pt x="8669325" y="2127620"/>
                  <a:pt x="8616359" y="2322204"/>
                  <a:pt x="8660524" y="2451464"/>
                </a:cubicBezTo>
                <a:cubicBezTo>
                  <a:pt x="8704689" y="2580724"/>
                  <a:pt x="8581636" y="2940075"/>
                  <a:pt x="8660524" y="3117882"/>
                </a:cubicBezTo>
                <a:cubicBezTo>
                  <a:pt x="8739412" y="3295689"/>
                  <a:pt x="8598774" y="3696303"/>
                  <a:pt x="8660524" y="3855701"/>
                </a:cubicBezTo>
                <a:cubicBezTo>
                  <a:pt x="8722274" y="4015099"/>
                  <a:pt x="8616268" y="4316183"/>
                  <a:pt x="8660524" y="4522118"/>
                </a:cubicBezTo>
                <a:cubicBezTo>
                  <a:pt x="8704780" y="4728053"/>
                  <a:pt x="8590668" y="5003950"/>
                  <a:pt x="8660524" y="5188536"/>
                </a:cubicBezTo>
                <a:cubicBezTo>
                  <a:pt x="8730380" y="5373122"/>
                  <a:pt x="8624640" y="5615236"/>
                  <a:pt x="8660524" y="5854953"/>
                </a:cubicBezTo>
                <a:cubicBezTo>
                  <a:pt x="8696408" y="6094670"/>
                  <a:pt x="8621191" y="6255271"/>
                  <a:pt x="8660524" y="6592773"/>
                </a:cubicBezTo>
                <a:cubicBezTo>
                  <a:pt x="8699857" y="6930275"/>
                  <a:pt x="8627158" y="6898259"/>
                  <a:pt x="8660524" y="7140187"/>
                </a:cubicBezTo>
                <a:cubicBezTo>
                  <a:pt x="8435805" y="7153926"/>
                  <a:pt x="8283908" y="7134069"/>
                  <a:pt x="8169761" y="7140187"/>
                </a:cubicBezTo>
                <a:cubicBezTo>
                  <a:pt x="8055614" y="7146305"/>
                  <a:pt x="7945562" y="7119940"/>
                  <a:pt x="7852208" y="7140187"/>
                </a:cubicBezTo>
                <a:cubicBezTo>
                  <a:pt x="7758854" y="7160434"/>
                  <a:pt x="7363619" y="7060842"/>
                  <a:pt x="7188235" y="7140187"/>
                </a:cubicBezTo>
                <a:cubicBezTo>
                  <a:pt x="7012851" y="7219532"/>
                  <a:pt x="7023015" y="7105161"/>
                  <a:pt x="6870682" y="7140187"/>
                </a:cubicBezTo>
                <a:cubicBezTo>
                  <a:pt x="6718349" y="7175213"/>
                  <a:pt x="6463149" y="7078049"/>
                  <a:pt x="6293314" y="7140187"/>
                </a:cubicBezTo>
                <a:cubicBezTo>
                  <a:pt x="6123479" y="7202325"/>
                  <a:pt x="6116384" y="7116188"/>
                  <a:pt x="5975762" y="7140187"/>
                </a:cubicBezTo>
                <a:cubicBezTo>
                  <a:pt x="5835140" y="7164186"/>
                  <a:pt x="5565383" y="7072352"/>
                  <a:pt x="5398393" y="7140187"/>
                </a:cubicBezTo>
                <a:cubicBezTo>
                  <a:pt x="5231403" y="7208022"/>
                  <a:pt x="5130084" y="7083292"/>
                  <a:pt x="4907630" y="7140187"/>
                </a:cubicBezTo>
                <a:cubicBezTo>
                  <a:pt x="4685176" y="7197082"/>
                  <a:pt x="4738962" y="7138272"/>
                  <a:pt x="4590078" y="7140187"/>
                </a:cubicBezTo>
                <a:cubicBezTo>
                  <a:pt x="4441194" y="7142102"/>
                  <a:pt x="4307165" y="7122374"/>
                  <a:pt x="4185920" y="7140187"/>
                </a:cubicBezTo>
                <a:cubicBezTo>
                  <a:pt x="4064675" y="7158000"/>
                  <a:pt x="3846003" y="7085628"/>
                  <a:pt x="3695157" y="7140187"/>
                </a:cubicBezTo>
                <a:cubicBezTo>
                  <a:pt x="3544311" y="7194746"/>
                  <a:pt x="3322433" y="7103010"/>
                  <a:pt x="3117789" y="7140187"/>
                </a:cubicBezTo>
                <a:cubicBezTo>
                  <a:pt x="2913145" y="7177364"/>
                  <a:pt x="2726482" y="7080326"/>
                  <a:pt x="2540420" y="7140187"/>
                </a:cubicBezTo>
                <a:cubicBezTo>
                  <a:pt x="2354358" y="7200048"/>
                  <a:pt x="2220577" y="7088017"/>
                  <a:pt x="2049657" y="7140187"/>
                </a:cubicBezTo>
                <a:cubicBezTo>
                  <a:pt x="1878737" y="7192357"/>
                  <a:pt x="1609334" y="7080458"/>
                  <a:pt x="1472289" y="7140187"/>
                </a:cubicBezTo>
                <a:cubicBezTo>
                  <a:pt x="1335244" y="7199916"/>
                  <a:pt x="1012913" y="7111284"/>
                  <a:pt x="894921" y="7140187"/>
                </a:cubicBezTo>
                <a:cubicBezTo>
                  <a:pt x="776929" y="7169090"/>
                  <a:pt x="709269" y="7104991"/>
                  <a:pt x="577368" y="7140187"/>
                </a:cubicBezTo>
                <a:cubicBezTo>
                  <a:pt x="445467" y="7175383"/>
                  <a:pt x="272263" y="7085619"/>
                  <a:pt x="0" y="7140187"/>
                </a:cubicBezTo>
                <a:cubicBezTo>
                  <a:pt x="-28122" y="6930488"/>
                  <a:pt x="34959" y="6751169"/>
                  <a:pt x="0" y="6616573"/>
                </a:cubicBezTo>
                <a:cubicBezTo>
                  <a:pt x="-34959" y="6481977"/>
                  <a:pt x="26413" y="6262540"/>
                  <a:pt x="0" y="6164361"/>
                </a:cubicBezTo>
                <a:cubicBezTo>
                  <a:pt x="-26413" y="6066182"/>
                  <a:pt x="9731" y="5937241"/>
                  <a:pt x="0" y="5783551"/>
                </a:cubicBezTo>
                <a:cubicBezTo>
                  <a:pt x="-9731" y="5629861"/>
                  <a:pt x="44566" y="5411733"/>
                  <a:pt x="0" y="5259938"/>
                </a:cubicBezTo>
                <a:cubicBezTo>
                  <a:pt x="-44566" y="5108143"/>
                  <a:pt x="62057" y="4984742"/>
                  <a:pt x="0" y="4736324"/>
                </a:cubicBezTo>
                <a:cubicBezTo>
                  <a:pt x="-62057" y="4487906"/>
                  <a:pt x="27003" y="4443441"/>
                  <a:pt x="0" y="4284112"/>
                </a:cubicBezTo>
                <a:cubicBezTo>
                  <a:pt x="-27003" y="4124783"/>
                  <a:pt x="23508" y="4025513"/>
                  <a:pt x="0" y="3831900"/>
                </a:cubicBezTo>
                <a:cubicBezTo>
                  <a:pt x="-23508" y="3638287"/>
                  <a:pt x="11515" y="3416632"/>
                  <a:pt x="0" y="3308287"/>
                </a:cubicBezTo>
                <a:cubicBezTo>
                  <a:pt x="-11515" y="3199942"/>
                  <a:pt x="47213" y="2853803"/>
                  <a:pt x="0" y="2713271"/>
                </a:cubicBezTo>
                <a:cubicBezTo>
                  <a:pt x="-47213" y="2572739"/>
                  <a:pt x="54349" y="2413148"/>
                  <a:pt x="0" y="2118255"/>
                </a:cubicBezTo>
                <a:cubicBezTo>
                  <a:pt x="-54349" y="1823362"/>
                  <a:pt x="2675" y="1920922"/>
                  <a:pt x="0" y="1737446"/>
                </a:cubicBezTo>
                <a:cubicBezTo>
                  <a:pt x="-2675" y="1553970"/>
                  <a:pt x="34883" y="1338135"/>
                  <a:pt x="0" y="1213832"/>
                </a:cubicBezTo>
                <a:cubicBezTo>
                  <a:pt x="-34883" y="1089529"/>
                  <a:pt x="16534" y="933534"/>
                  <a:pt x="0" y="690218"/>
                </a:cubicBezTo>
                <a:cubicBezTo>
                  <a:pt x="-16534" y="446902"/>
                  <a:pt x="15593" y="207087"/>
                  <a:pt x="0" y="0"/>
                </a:cubicBezTo>
                <a:close/>
              </a:path>
              <a:path w="8660524" h="7140187" stroke="0" extrusionOk="0">
                <a:moveTo>
                  <a:pt x="0" y="0"/>
                </a:moveTo>
                <a:cubicBezTo>
                  <a:pt x="218910" y="-16385"/>
                  <a:pt x="340308" y="1843"/>
                  <a:pt x="577368" y="0"/>
                </a:cubicBezTo>
                <a:cubicBezTo>
                  <a:pt x="814428" y="-1843"/>
                  <a:pt x="895891" y="45215"/>
                  <a:pt x="981526" y="0"/>
                </a:cubicBezTo>
                <a:cubicBezTo>
                  <a:pt x="1067161" y="-45215"/>
                  <a:pt x="1456291" y="17003"/>
                  <a:pt x="1645500" y="0"/>
                </a:cubicBezTo>
                <a:cubicBezTo>
                  <a:pt x="1834709" y="-17003"/>
                  <a:pt x="1858369" y="35997"/>
                  <a:pt x="2049657" y="0"/>
                </a:cubicBezTo>
                <a:cubicBezTo>
                  <a:pt x="2240945" y="-35997"/>
                  <a:pt x="2341340" y="12189"/>
                  <a:pt x="2453815" y="0"/>
                </a:cubicBezTo>
                <a:cubicBezTo>
                  <a:pt x="2566290" y="-12189"/>
                  <a:pt x="2798034" y="21711"/>
                  <a:pt x="2944578" y="0"/>
                </a:cubicBezTo>
                <a:cubicBezTo>
                  <a:pt x="3091122" y="-21711"/>
                  <a:pt x="3354728" y="6499"/>
                  <a:pt x="3521946" y="0"/>
                </a:cubicBezTo>
                <a:cubicBezTo>
                  <a:pt x="3689164" y="-6499"/>
                  <a:pt x="3791329" y="17679"/>
                  <a:pt x="3926104" y="0"/>
                </a:cubicBezTo>
                <a:cubicBezTo>
                  <a:pt x="4060879" y="-17679"/>
                  <a:pt x="4136822" y="32270"/>
                  <a:pt x="4243657" y="0"/>
                </a:cubicBezTo>
                <a:cubicBezTo>
                  <a:pt x="4350492" y="-32270"/>
                  <a:pt x="4543478" y="18353"/>
                  <a:pt x="4647815" y="0"/>
                </a:cubicBezTo>
                <a:cubicBezTo>
                  <a:pt x="4752152" y="-18353"/>
                  <a:pt x="5014666" y="11372"/>
                  <a:pt x="5138578" y="0"/>
                </a:cubicBezTo>
                <a:cubicBezTo>
                  <a:pt x="5262490" y="-11372"/>
                  <a:pt x="5370388" y="11752"/>
                  <a:pt x="5542735" y="0"/>
                </a:cubicBezTo>
                <a:cubicBezTo>
                  <a:pt x="5715082" y="-11752"/>
                  <a:pt x="5985455" y="61521"/>
                  <a:pt x="6293314" y="0"/>
                </a:cubicBezTo>
                <a:cubicBezTo>
                  <a:pt x="6601173" y="-61521"/>
                  <a:pt x="6514082" y="4139"/>
                  <a:pt x="6697472" y="0"/>
                </a:cubicBezTo>
                <a:cubicBezTo>
                  <a:pt x="6880862" y="-4139"/>
                  <a:pt x="6965929" y="16477"/>
                  <a:pt x="7101630" y="0"/>
                </a:cubicBezTo>
                <a:cubicBezTo>
                  <a:pt x="7237331" y="-16477"/>
                  <a:pt x="7296121" y="11700"/>
                  <a:pt x="7419182" y="0"/>
                </a:cubicBezTo>
                <a:cubicBezTo>
                  <a:pt x="7542243" y="-11700"/>
                  <a:pt x="7888461" y="48637"/>
                  <a:pt x="8169761" y="0"/>
                </a:cubicBezTo>
                <a:cubicBezTo>
                  <a:pt x="8451061" y="-48637"/>
                  <a:pt x="8538590" y="46691"/>
                  <a:pt x="8660524" y="0"/>
                </a:cubicBezTo>
                <a:cubicBezTo>
                  <a:pt x="8720778" y="228842"/>
                  <a:pt x="8648166" y="508582"/>
                  <a:pt x="8660524" y="737819"/>
                </a:cubicBezTo>
                <a:cubicBezTo>
                  <a:pt x="8672882" y="967056"/>
                  <a:pt x="8625777" y="1051183"/>
                  <a:pt x="8660524" y="1190031"/>
                </a:cubicBezTo>
                <a:cubicBezTo>
                  <a:pt x="8695271" y="1328879"/>
                  <a:pt x="8648401" y="1502379"/>
                  <a:pt x="8660524" y="1642243"/>
                </a:cubicBezTo>
                <a:cubicBezTo>
                  <a:pt x="8672647" y="1782107"/>
                  <a:pt x="8654324" y="1925941"/>
                  <a:pt x="8660524" y="2023053"/>
                </a:cubicBezTo>
                <a:cubicBezTo>
                  <a:pt x="8666724" y="2120165"/>
                  <a:pt x="8658467" y="2395672"/>
                  <a:pt x="8660524" y="2546667"/>
                </a:cubicBezTo>
                <a:cubicBezTo>
                  <a:pt x="8662581" y="2697662"/>
                  <a:pt x="8650053" y="2824843"/>
                  <a:pt x="8660524" y="2998879"/>
                </a:cubicBezTo>
                <a:cubicBezTo>
                  <a:pt x="8670995" y="3172915"/>
                  <a:pt x="8648731" y="3570094"/>
                  <a:pt x="8660524" y="3736698"/>
                </a:cubicBezTo>
                <a:cubicBezTo>
                  <a:pt x="8672317" y="3903302"/>
                  <a:pt x="8653609" y="4030058"/>
                  <a:pt x="8660524" y="4117508"/>
                </a:cubicBezTo>
                <a:cubicBezTo>
                  <a:pt x="8667439" y="4204958"/>
                  <a:pt x="8647078" y="4449738"/>
                  <a:pt x="8660524" y="4569720"/>
                </a:cubicBezTo>
                <a:cubicBezTo>
                  <a:pt x="8673970" y="4689702"/>
                  <a:pt x="8643279" y="5000055"/>
                  <a:pt x="8660524" y="5164735"/>
                </a:cubicBezTo>
                <a:cubicBezTo>
                  <a:pt x="8677769" y="5329416"/>
                  <a:pt x="8656152" y="5428284"/>
                  <a:pt x="8660524" y="5616947"/>
                </a:cubicBezTo>
                <a:cubicBezTo>
                  <a:pt x="8664896" y="5805610"/>
                  <a:pt x="8659182" y="5989602"/>
                  <a:pt x="8660524" y="6140561"/>
                </a:cubicBezTo>
                <a:cubicBezTo>
                  <a:pt x="8661866" y="6291520"/>
                  <a:pt x="8580519" y="6899220"/>
                  <a:pt x="8660524" y="7140187"/>
                </a:cubicBezTo>
                <a:cubicBezTo>
                  <a:pt x="8433179" y="7191125"/>
                  <a:pt x="8250908" y="7126614"/>
                  <a:pt x="8083156" y="7140187"/>
                </a:cubicBezTo>
                <a:cubicBezTo>
                  <a:pt x="7915404" y="7153760"/>
                  <a:pt x="7745647" y="7071222"/>
                  <a:pt x="7419182" y="7140187"/>
                </a:cubicBezTo>
                <a:cubicBezTo>
                  <a:pt x="7092717" y="7209152"/>
                  <a:pt x="6921705" y="7083152"/>
                  <a:pt x="6668603" y="7140187"/>
                </a:cubicBezTo>
                <a:cubicBezTo>
                  <a:pt x="6415501" y="7197222"/>
                  <a:pt x="6341784" y="7115430"/>
                  <a:pt x="6177840" y="7140187"/>
                </a:cubicBezTo>
                <a:cubicBezTo>
                  <a:pt x="6013896" y="7164944"/>
                  <a:pt x="5968143" y="7133425"/>
                  <a:pt x="5773683" y="7140187"/>
                </a:cubicBezTo>
                <a:cubicBezTo>
                  <a:pt x="5579223" y="7146949"/>
                  <a:pt x="5407775" y="7126137"/>
                  <a:pt x="5109709" y="7140187"/>
                </a:cubicBezTo>
                <a:cubicBezTo>
                  <a:pt x="4811643" y="7154237"/>
                  <a:pt x="4834774" y="7105976"/>
                  <a:pt x="4618946" y="7140187"/>
                </a:cubicBezTo>
                <a:cubicBezTo>
                  <a:pt x="4403118" y="7174398"/>
                  <a:pt x="4024957" y="7097818"/>
                  <a:pt x="3868367" y="7140187"/>
                </a:cubicBezTo>
                <a:cubicBezTo>
                  <a:pt x="3711777" y="7182556"/>
                  <a:pt x="3411994" y="7083587"/>
                  <a:pt x="3290999" y="7140187"/>
                </a:cubicBezTo>
                <a:cubicBezTo>
                  <a:pt x="3170004" y="7196787"/>
                  <a:pt x="2893988" y="7122960"/>
                  <a:pt x="2713631" y="7140187"/>
                </a:cubicBezTo>
                <a:cubicBezTo>
                  <a:pt x="2533274" y="7157414"/>
                  <a:pt x="2185672" y="7102752"/>
                  <a:pt x="1963052" y="7140187"/>
                </a:cubicBezTo>
                <a:cubicBezTo>
                  <a:pt x="1740432" y="7177622"/>
                  <a:pt x="1507405" y="7110165"/>
                  <a:pt x="1299079" y="7140187"/>
                </a:cubicBezTo>
                <a:cubicBezTo>
                  <a:pt x="1090753" y="7170209"/>
                  <a:pt x="1051406" y="7135252"/>
                  <a:pt x="981526" y="7140187"/>
                </a:cubicBezTo>
                <a:cubicBezTo>
                  <a:pt x="911646" y="7145122"/>
                  <a:pt x="767082" y="7106674"/>
                  <a:pt x="663974" y="7140187"/>
                </a:cubicBezTo>
                <a:cubicBezTo>
                  <a:pt x="560866" y="7173700"/>
                  <a:pt x="244481" y="7120766"/>
                  <a:pt x="0" y="7140187"/>
                </a:cubicBezTo>
                <a:cubicBezTo>
                  <a:pt x="-32863" y="6813355"/>
                  <a:pt x="21095" y="6779064"/>
                  <a:pt x="0" y="6473770"/>
                </a:cubicBezTo>
                <a:cubicBezTo>
                  <a:pt x="-21095" y="6168476"/>
                  <a:pt x="47416" y="6197848"/>
                  <a:pt x="0" y="5950156"/>
                </a:cubicBezTo>
                <a:cubicBezTo>
                  <a:pt x="-47416" y="5702464"/>
                  <a:pt x="5027" y="5676272"/>
                  <a:pt x="0" y="5497944"/>
                </a:cubicBezTo>
                <a:cubicBezTo>
                  <a:pt x="-5027" y="5319616"/>
                  <a:pt x="16070" y="5287042"/>
                  <a:pt x="0" y="5117134"/>
                </a:cubicBezTo>
                <a:cubicBezTo>
                  <a:pt x="-16070" y="4947226"/>
                  <a:pt x="36337" y="4873415"/>
                  <a:pt x="0" y="4736324"/>
                </a:cubicBezTo>
                <a:cubicBezTo>
                  <a:pt x="-36337" y="4599233"/>
                  <a:pt x="16311" y="4387490"/>
                  <a:pt x="0" y="4141308"/>
                </a:cubicBezTo>
                <a:cubicBezTo>
                  <a:pt x="-16311" y="3895126"/>
                  <a:pt x="11718" y="3721813"/>
                  <a:pt x="0" y="3403489"/>
                </a:cubicBezTo>
                <a:cubicBezTo>
                  <a:pt x="-11718" y="3085165"/>
                  <a:pt x="31989" y="2973920"/>
                  <a:pt x="0" y="2808474"/>
                </a:cubicBezTo>
                <a:cubicBezTo>
                  <a:pt x="-31989" y="2643029"/>
                  <a:pt x="44591" y="2566396"/>
                  <a:pt x="0" y="2356262"/>
                </a:cubicBezTo>
                <a:cubicBezTo>
                  <a:pt x="-44591" y="2146128"/>
                  <a:pt x="27781" y="2111298"/>
                  <a:pt x="0" y="1904050"/>
                </a:cubicBezTo>
                <a:cubicBezTo>
                  <a:pt x="-27781" y="1696802"/>
                  <a:pt x="44519" y="1438109"/>
                  <a:pt x="0" y="1237632"/>
                </a:cubicBezTo>
                <a:cubicBezTo>
                  <a:pt x="-44519" y="1037155"/>
                  <a:pt x="58728" y="31650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7140924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A54B5F06-FD11-2080-06F4-96F4E93604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71304" y="2002259"/>
            <a:ext cx="8658842" cy="2853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901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aphical user interface, table&#10;&#10;Description automatically generated">
            <a:extLst>
              <a:ext uri="{FF2B5EF4-FFF2-40B4-BE49-F238E27FC236}">
                <a16:creationId xmlns:a16="http://schemas.microsoft.com/office/drawing/2014/main" id="{92FF81E3-6561-BCF2-DE69-4616A0E85C6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5851" y="609176"/>
            <a:ext cx="9860298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84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D6CB-B8A2-8F54-E688-DA6BE2FE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1424"/>
            <a:ext cx="3534103" cy="4721696"/>
          </a:xfrm>
        </p:spPr>
        <p:txBody>
          <a:bodyPr>
            <a:normAutofit/>
          </a:bodyPr>
          <a:lstStyle/>
          <a:p>
            <a:pPr algn="ctr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Bild </a:t>
            </a:r>
            <a:b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</a:b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einfügen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2AC6CB-0FB0-2ABF-C765-9803D12C2D39}"/>
              </a:ext>
            </a:extLst>
          </p:cNvPr>
          <p:cNvSpPr/>
          <p:nvPr/>
        </p:nvSpPr>
        <p:spPr>
          <a:xfrm>
            <a:off x="3531476" y="-141094"/>
            <a:ext cx="8660524" cy="7140187"/>
          </a:xfrm>
          <a:custGeom>
            <a:avLst/>
            <a:gdLst>
              <a:gd name="connsiteX0" fmla="*/ 0 w 8660524"/>
              <a:gd name="connsiteY0" fmla="*/ 0 h 7140187"/>
              <a:gd name="connsiteX1" fmla="*/ 577368 w 8660524"/>
              <a:gd name="connsiteY1" fmla="*/ 0 h 7140187"/>
              <a:gd name="connsiteX2" fmla="*/ 1154737 w 8660524"/>
              <a:gd name="connsiteY2" fmla="*/ 0 h 7140187"/>
              <a:gd name="connsiteX3" fmla="*/ 1472289 w 8660524"/>
              <a:gd name="connsiteY3" fmla="*/ 0 h 7140187"/>
              <a:gd name="connsiteX4" fmla="*/ 2222868 w 8660524"/>
              <a:gd name="connsiteY4" fmla="*/ 0 h 7140187"/>
              <a:gd name="connsiteX5" fmla="*/ 2800236 w 8660524"/>
              <a:gd name="connsiteY5" fmla="*/ 0 h 7140187"/>
              <a:gd name="connsiteX6" fmla="*/ 3290999 w 8660524"/>
              <a:gd name="connsiteY6" fmla="*/ 0 h 7140187"/>
              <a:gd name="connsiteX7" fmla="*/ 3868367 w 8660524"/>
              <a:gd name="connsiteY7" fmla="*/ 0 h 7140187"/>
              <a:gd name="connsiteX8" fmla="*/ 4532341 w 8660524"/>
              <a:gd name="connsiteY8" fmla="*/ 0 h 7140187"/>
              <a:gd name="connsiteX9" fmla="*/ 5109709 w 8660524"/>
              <a:gd name="connsiteY9" fmla="*/ 0 h 7140187"/>
              <a:gd name="connsiteX10" fmla="*/ 5687077 w 8660524"/>
              <a:gd name="connsiteY10" fmla="*/ 0 h 7140187"/>
              <a:gd name="connsiteX11" fmla="*/ 6264446 w 8660524"/>
              <a:gd name="connsiteY11" fmla="*/ 0 h 7140187"/>
              <a:gd name="connsiteX12" fmla="*/ 6841814 w 8660524"/>
              <a:gd name="connsiteY12" fmla="*/ 0 h 7140187"/>
              <a:gd name="connsiteX13" fmla="*/ 7159367 w 8660524"/>
              <a:gd name="connsiteY13" fmla="*/ 0 h 7140187"/>
              <a:gd name="connsiteX14" fmla="*/ 7650130 w 8660524"/>
              <a:gd name="connsiteY14" fmla="*/ 0 h 7140187"/>
              <a:gd name="connsiteX15" fmla="*/ 8140893 w 8660524"/>
              <a:gd name="connsiteY15" fmla="*/ 0 h 7140187"/>
              <a:gd name="connsiteX16" fmla="*/ 8660524 w 8660524"/>
              <a:gd name="connsiteY16" fmla="*/ 0 h 7140187"/>
              <a:gd name="connsiteX17" fmla="*/ 8660524 w 8660524"/>
              <a:gd name="connsiteY17" fmla="*/ 523614 h 7140187"/>
              <a:gd name="connsiteX18" fmla="*/ 8660524 w 8660524"/>
              <a:gd name="connsiteY18" fmla="*/ 1261433 h 7140187"/>
              <a:gd name="connsiteX19" fmla="*/ 8660524 w 8660524"/>
              <a:gd name="connsiteY19" fmla="*/ 1856449 h 7140187"/>
              <a:gd name="connsiteX20" fmla="*/ 8660524 w 8660524"/>
              <a:gd name="connsiteY20" fmla="*/ 2451464 h 7140187"/>
              <a:gd name="connsiteX21" fmla="*/ 8660524 w 8660524"/>
              <a:gd name="connsiteY21" fmla="*/ 3117882 h 7140187"/>
              <a:gd name="connsiteX22" fmla="*/ 8660524 w 8660524"/>
              <a:gd name="connsiteY22" fmla="*/ 3855701 h 7140187"/>
              <a:gd name="connsiteX23" fmla="*/ 8660524 w 8660524"/>
              <a:gd name="connsiteY23" fmla="*/ 4522118 h 7140187"/>
              <a:gd name="connsiteX24" fmla="*/ 8660524 w 8660524"/>
              <a:gd name="connsiteY24" fmla="*/ 5188536 h 7140187"/>
              <a:gd name="connsiteX25" fmla="*/ 8660524 w 8660524"/>
              <a:gd name="connsiteY25" fmla="*/ 5854953 h 7140187"/>
              <a:gd name="connsiteX26" fmla="*/ 8660524 w 8660524"/>
              <a:gd name="connsiteY26" fmla="*/ 6592773 h 7140187"/>
              <a:gd name="connsiteX27" fmla="*/ 8660524 w 8660524"/>
              <a:gd name="connsiteY27" fmla="*/ 7140187 h 7140187"/>
              <a:gd name="connsiteX28" fmla="*/ 8169761 w 8660524"/>
              <a:gd name="connsiteY28" fmla="*/ 7140187 h 7140187"/>
              <a:gd name="connsiteX29" fmla="*/ 7852208 w 8660524"/>
              <a:gd name="connsiteY29" fmla="*/ 7140187 h 7140187"/>
              <a:gd name="connsiteX30" fmla="*/ 7188235 w 8660524"/>
              <a:gd name="connsiteY30" fmla="*/ 7140187 h 7140187"/>
              <a:gd name="connsiteX31" fmla="*/ 6870682 w 8660524"/>
              <a:gd name="connsiteY31" fmla="*/ 7140187 h 7140187"/>
              <a:gd name="connsiteX32" fmla="*/ 6293314 w 8660524"/>
              <a:gd name="connsiteY32" fmla="*/ 7140187 h 7140187"/>
              <a:gd name="connsiteX33" fmla="*/ 5975762 w 8660524"/>
              <a:gd name="connsiteY33" fmla="*/ 7140187 h 7140187"/>
              <a:gd name="connsiteX34" fmla="*/ 5398393 w 8660524"/>
              <a:gd name="connsiteY34" fmla="*/ 7140187 h 7140187"/>
              <a:gd name="connsiteX35" fmla="*/ 4907630 w 8660524"/>
              <a:gd name="connsiteY35" fmla="*/ 7140187 h 7140187"/>
              <a:gd name="connsiteX36" fmla="*/ 4590078 w 8660524"/>
              <a:gd name="connsiteY36" fmla="*/ 7140187 h 7140187"/>
              <a:gd name="connsiteX37" fmla="*/ 4185920 w 8660524"/>
              <a:gd name="connsiteY37" fmla="*/ 7140187 h 7140187"/>
              <a:gd name="connsiteX38" fmla="*/ 3695157 w 8660524"/>
              <a:gd name="connsiteY38" fmla="*/ 7140187 h 7140187"/>
              <a:gd name="connsiteX39" fmla="*/ 3117789 w 8660524"/>
              <a:gd name="connsiteY39" fmla="*/ 7140187 h 7140187"/>
              <a:gd name="connsiteX40" fmla="*/ 2540420 w 8660524"/>
              <a:gd name="connsiteY40" fmla="*/ 7140187 h 7140187"/>
              <a:gd name="connsiteX41" fmla="*/ 2049657 w 8660524"/>
              <a:gd name="connsiteY41" fmla="*/ 7140187 h 7140187"/>
              <a:gd name="connsiteX42" fmla="*/ 1472289 w 8660524"/>
              <a:gd name="connsiteY42" fmla="*/ 7140187 h 7140187"/>
              <a:gd name="connsiteX43" fmla="*/ 894921 w 8660524"/>
              <a:gd name="connsiteY43" fmla="*/ 7140187 h 7140187"/>
              <a:gd name="connsiteX44" fmla="*/ 577368 w 8660524"/>
              <a:gd name="connsiteY44" fmla="*/ 7140187 h 7140187"/>
              <a:gd name="connsiteX45" fmla="*/ 0 w 8660524"/>
              <a:gd name="connsiteY45" fmla="*/ 7140187 h 7140187"/>
              <a:gd name="connsiteX46" fmla="*/ 0 w 8660524"/>
              <a:gd name="connsiteY46" fmla="*/ 6616573 h 7140187"/>
              <a:gd name="connsiteX47" fmla="*/ 0 w 8660524"/>
              <a:gd name="connsiteY47" fmla="*/ 6164361 h 7140187"/>
              <a:gd name="connsiteX48" fmla="*/ 0 w 8660524"/>
              <a:gd name="connsiteY48" fmla="*/ 5783551 h 7140187"/>
              <a:gd name="connsiteX49" fmla="*/ 0 w 8660524"/>
              <a:gd name="connsiteY49" fmla="*/ 5259938 h 7140187"/>
              <a:gd name="connsiteX50" fmla="*/ 0 w 8660524"/>
              <a:gd name="connsiteY50" fmla="*/ 4736324 h 7140187"/>
              <a:gd name="connsiteX51" fmla="*/ 0 w 8660524"/>
              <a:gd name="connsiteY51" fmla="*/ 4284112 h 7140187"/>
              <a:gd name="connsiteX52" fmla="*/ 0 w 8660524"/>
              <a:gd name="connsiteY52" fmla="*/ 3831900 h 7140187"/>
              <a:gd name="connsiteX53" fmla="*/ 0 w 8660524"/>
              <a:gd name="connsiteY53" fmla="*/ 3308287 h 7140187"/>
              <a:gd name="connsiteX54" fmla="*/ 0 w 8660524"/>
              <a:gd name="connsiteY54" fmla="*/ 2713271 h 7140187"/>
              <a:gd name="connsiteX55" fmla="*/ 0 w 8660524"/>
              <a:gd name="connsiteY55" fmla="*/ 2118255 h 7140187"/>
              <a:gd name="connsiteX56" fmla="*/ 0 w 8660524"/>
              <a:gd name="connsiteY56" fmla="*/ 1737446 h 7140187"/>
              <a:gd name="connsiteX57" fmla="*/ 0 w 8660524"/>
              <a:gd name="connsiteY57" fmla="*/ 1213832 h 7140187"/>
              <a:gd name="connsiteX58" fmla="*/ 0 w 8660524"/>
              <a:gd name="connsiteY58" fmla="*/ 690218 h 7140187"/>
              <a:gd name="connsiteX59" fmla="*/ 0 w 8660524"/>
              <a:gd name="connsiteY59" fmla="*/ 0 h 714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60524" h="7140187" fill="none" extrusionOk="0">
                <a:moveTo>
                  <a:pt x="0" y="0"/>
                </a:moveTo>
                <a:cubicBezTo>
                  <a:pt x="193243" y="-64984"/>
                  <a:pt x="429790" y="9907"/>
                  <a:pt x="577368" y="0"/>
                </a:cubicBezTo>
                <a:cubicBezTo>
                  <a:pt x="724946" y="-9907"/>
                  <a:pt x="951296" y="43839"/>
                  <a:pt x="1154737" y="0"/>
                </a:cubicBezTo>
                <a:cubicBezTo>
                  <a:pt x="1358178" y="-43839"/>
                  <a:pt x="1367724" y="5242"/>
                  <a:pt x="1472289" y="0"/>
                </a:cubicBezTo>
                <a:cubicBezTo>
                  <a:pt x="1576854" y="-5242"/>
                  <a:pt x="1948630" y="33162"/>
                  <a:pt x="2222868" y="0"/>
                </a:cubicBezTo>
                <a:cubicBezTo>
                  <a:pt x="2497106" y="-33162"/>
                  <a:pt x="2644264" y="67429"/>
                  <a:pt x="2800236" y="0"/>
                </a:cubicBezTo>
                <a:cubicBezTo>
                  <a:pt x="2956208" y="-67429"/>
                  <a:pt x="3156284" y="19607"/>
                  <a:pt x="3290999" y="0"/>
                </a:cubicBezTo>
                <a:cubicBezTo>
                  <a:pt x="3425714" y="-19607"/>
                  <a:pt x="3678525" y="44025"/>
                  <a:pt x="3868367" y="0"/>
                </a:cubicBezTo>
                <a:cubicBezTo>
                  <a:pt x="4058209" y="-44025"/>
                  <a:pt x="4384538" y="76874"/>
                  <a:pt x="4532341" y="0"/>
                </a:cubicBezTo>
                <a:cubicBezTo>
                  <a:pt x="4680144" y="-76874"/>
                  <a:pt x="4864147" y="10207"/>
                  <a:pt x="5109709" y="0"/>
                </a:cubicBezTo>
                <a:cubicBezTo>
                  <a:pt x="5355271" y="-10207"/>
                  <a:pt x="5571465" y="60056"/>
                  <a:pt x="5687077" y="0"/>
                </a:cubicBezTo>
                <a:cubicBezTo>
                  <a:pt x="5802689" y="-60056"/>
                  <a:pt x="6023965" y="65946"/>
                  <a:pt x="6264446" y="0"/>
                </a:cubicBezTo>
                <a:cubicBezTo>
                  <a:pt x="6504927" y="-65946"/>
                  <a:pt x="6719566" y="68167"/>
                  <a:pt x="6841814" y="0"/>
                </a:cubicBezTo>
                <a:cubicBezTo>
                  <a:pt x="6964062" y="-68167"/>
                  <a:pt x="7041526" y="31265"/>
                  <a:pt x="7159367" y="0"/>
                </a:cubicBezTo>
                <a:cubicBezTo>
                  <a:pt x="7277208" y="-31265"/>
                  <a:pt x="7501107" y="30289"/>
                  <a:pt x="7650130" y="0"/>
                </a:cubicBezTo>
                <a:cubicBezTo>
                  <a:pt x="7799153" y="-30289"/>
                  <a:pt x="7966168" y="43677"/>
                  <a:pt x="8140893" y="0"/>
                </a:cubicBezTo>
                <a:cubicBezTo>
                  <a:pt x="8315618" y="-43677"/>
                  <a:pt x="8424637" y="24901"/>
                  <a:pt x="8660524" y="0"/>
                </a:cubicBezTo>
                <a:cubicBezTo>
                  <a:pt x="8700436" y="222643"/>
                  <a:pt x="8618153" y="329015"/>
                  <a:pt x="8660524" y="523614"/>
                </a:cubicBezTo>
                <a:cubicBezTo>
                  <a:pt x="8702895" y="718213"/>
                  <a:pt x="8613468" y="980629"/>
                  <a:pt x="8660524" y="1261433"/>
                </a:cubicBezTo>
                <a:cubicBezTo>
                  <a:pt x="8707580" y="1542237"/>
                  <a:pt x="8651723" y="1585278"/>
                  <a:pt x="8660524" y="1856449"/>
                </a:cubicBezTo>
                <a:cubicBezTo>
                  <a:pt x="8669325" y="2127620"/>
                  <a:pt x="8616359" y="2322204"/>
                  <a:pt x="8660524" y="2451464"/>
                </a:cubicBezTo>
                <a:cubicBezTo>
                  <a:pt x="8704689" y="2580724"/>
                  <a:pt x="8581636" y="2940075"/>
                  <a:pt x="8660524" y="3117882"/>
                </a:cubicBezTo>
                <a:cubicBezTo>
                  <a:pt x="8739412" y="3295689"/>
                  <a:pt x="8598774" y="3696303"/>
                  <a:pt x="8660524" y="3855701"/>
                </a:cubicBezTo>
                <a:cubicBezTo>
                  <a:pt x="8722274" y="4015099"/>
                  <a:pt x="8616268" y="4316183"/>
                  <a:pt x="8660524" y="4522118"/>
                </a:cubicBezTo>
                <a:cubicBezTo>
                  <a:pt x="8704780" y="4728053"/>
                  <a:pt x="8590668" y="5003950"/>
                  <a:pt x="8660524" y="5188536"/>
                </a:cubicBezTo>
                <a:cubicBezTo>
                  <a:pt x="8730380" y="5373122"/>
                  <a:pt x="8624640" y="5615236"/>
                  <a:pt x="8660524" y="5854953"/>
                </a:cubicBezTo>
                <a:cubicBezTo>
                  <a:pt x="8696408" y="6094670"/>
                  <a:pt x="8621191" y="6255271"/>
                  <a:pt x="8660524" y="6592773"/>
                </a:cubicBezTo>
                <a:cubicBezTo>
                  <a:pt x="8699857" y="6930275"/>
                  <a:pt x="8627158" y="6898259"/>
                  <a:pt x="8660524" y="7140187"/>
                </a:cubicBezTo>
                <a:cubicBezTo>
                  <a:pt x="8435805" y="7153926"/>
                  <a:pt x="8283908" y="7134069"/>
                  <a:pt x="8169761" y="7140187"/>
                </a:cubicBezTo>
                <a:cubicBezTo>
                  <a:pt x="8055614" y="7146305"/>
                  <a:pt x="7945562" y="7119940"/>
                  <a:pt x="7852208" y="7140187"/>
                </a:cubicBezTo>
                <a:cubicBezTo>
                  <a:pt x="7758854" y="7160434"/>
                  <a:pt x="7363619" y="7060842"/>
                  <a:pt x="7188235" y="7140187"/>
                </a:cubicBezTo>
                <a:cubicBezTo>
                  <a:pt x="7012851" y="7219532"/>
                  <a:pt x="7023015" y="7105161"/>
                  <a:pt x="6870682" y="7140187"/>
                </a:cubicBezTo>
                <a:cubicBezTo>
                  <a:pt x="6718349" y="7175213"/>
                  <a:pt x="6463149" y="7078049"/>
                  <a:pt x="6293314" y="7140187"/>
                </a:cubicBezTo>
                <a:cubicBezTo>
                  <a:pt x="6123479" y="7202325"/>
                  <a:pt x="6116384" y="7116188"/>
                  <a:pt x="5975762" y="7140187"/>
                </a:cubicBezTo>
                <a:cubicBezTo>
                  <a:pt x="5835140" y="7164186"/>
                  <a:pt x="5565383" y="7072352"/>
                  <a:pt x="5398393" y="7140187"/>
                </a:cubicBezTo>
                <a:cubicBezTo>
                  <a:pt x="5231403" y="7208022"/>
                  <a:pt x="5130084" y="7083292"/>
                  <a:pt x="4907630" y="7140187"/>
                </a:cubicBezTo>
                <a:cubicBezTo>
                  <a:pt x="4685176" y="7197082"/>
                  <a:pt x="4738962" y="7138272"/>
                  <a:pt x="4590078" y="7140187"/>
                </a:cubicBezTo>
                <a:cubicBezTo>
                  <a:pt x="4441194" y="7142102"/>
                  <a:pt x="4307165" y="7122374"/>
                  <a:pt x="4185920" y="7140187"/>
                </a:cubicBezTo>
                <a:cubicBezTo>
                  <a:pt x="4064675" y="7158000"/>
                  <a:pt x="3846003" y="7085628"/>
                  <a:pt x="3695157" y="7140187"/>
                </a:cubicBezTo>
                <a:cubicBezTo>
                  <a:pt x="3544311" y="7194746"/>
                  <a:pt x="3322433" y="7103010"/>
                  <a:pt x="3117789" y="7140187"/>
                </a:cubicBezTo>
                <a:cubicBezTo>
                  <a:pt x="2913145" y="7177364"/>
                  <a:pt x="2726482" y="7080326"/>
                  <a:pt x="2540420" y="7140187"/>
                </a:cubicBezTo>
                <a:cubicBezTo>
                  <a:pt x="2354358" y="7200048"/>
                  <a:pt x="2220577" y="7088017"/>
                  <a:pt x="2049657" y="7140187"/>
                </a:cubicBezTo>
                <a:cubicBezTo>
                  <a:pt x="1878737" y="7192357"/>
                  <a:pt x="1609334" y="7080458"/>
                  <a:pt x="1472289" y="7140187"/>
                </a:cubicBezTo>
                <a:cubicBezTo>
                  <a:pt x="1335244" y="7199916"/>
                  <a:pt x="1012913" y="7111284"/>
                  <a:pt x="894921" y="7140187"/>
                </a:cubicBezTo>
                <a:cubicBezTo>
                  <a:pt x="776929" y="7169090"/>
                  <a:pt x="709269" y="7104991"/>
                  <a:pt x="577368" y="7140187"/>
                </a:cubicBezTo>
                <a:cubicBezTo>
                  <a:pt x="445467" y="7175383"/>
                  <a:pt x="272263" y="7085619"/>
                  <a:pt x="0" y="7140187"/>
                </a:cubicBezTo>
                <a:cubicBezTo>
                  <a:pt x="-28122" y="6930488"/>
                  <a:pt x="34959" y="6751169"/>
                  <a:pt x="0" y="6616573"/>
                </a:cubicBezTo>
                <a:cubicBezTo>
                  <a:pt x="-34959" y="6481977"/>
                  <a:pt x="26413" y="6262540"/>
                  <a:pt x="0" y="6164361"/>
                </a:cubicBezTo>
                <a:cubicBezTo>
                  <a:pt x="-26413" y="6066182"/>
                  <a:pt x="9731" y="5937241"/>
                  <a:pt x="0" y="5783551"/>
                </a:cubicBezTo>
                <a:cubicBezTo>
                  <a:pt x="-9731" y="5629861"/>
                  <a:pt x="44566" y="5411733"/>
                  <a:pt x="0" y="5259938"/>
                </a:cubicBezTo>
                <a:cubicBezTo>
                  <a:pt x="-44566" y="5108143"/>
                  <a:pt x="62057" y="4984742"/>
                  <a:pt x="0" y="4736324"/>
                </a:cubicBezTo>
                <a:cubicBezTo>
                  <a:pt x="-62057" y="4487906"/>
                  <a:pt x="27003" y="4443441"/>
                  <a:pt x="0" y="4284112"/>
                </a:cubicBezTo>
                <a:cubicBezTo>
                  <a:pt x="-27003" y="4124783"/>
                  <a:pt x="23508" y="4025513"/>
                  <a:pt x="0" y="3831900"/>
                </a:cubicBezTo>
                <a:cubicBezTo>
                  <a:pt x="-23508" y="3638287"/>
                  <a:pt x="11515" y="3416632"/>
                  <a:pt x="0" y="3308287"/>
                </a:cubicBezTo>
                <a:cubicBezTo>
                  <a:pt x="-11515" y="3199942"/>
                  <a:pt x="47213" y="2853803"/>
                  <a:pt x="0" y="2713271"/>
                </a:cubicBezTo>
                <a:cubicBezTo>
                  <a:pt x="-47213" y="2572739"/>
                  <a:pt x="54349" y="2413148"/>
                  <a:pt x="0" y="2118255"/>
                </a:cubicBezTo>
                <a:cubicBezTo>
                  <a:pt x="-54349" y="1823362"/>
                  <a:pt x="2675" y="1920922"/>
                  <a:pt x="0" y="1737446"/>
                </a:cubicBezTo>
                <a:cubicBezTo>
                  <a:pt x="-2675" y="1553970"/>
                  <a:pt x="34883" y="1338135"/>
                  <a:pt x="0" y="1213832"/>
                </a:cubicBezTo>
                <a:cubicBezTo>
                  <a:pt x="-34883" y="1089529"/>
                  <a:pt x="16534" y="933534"/>
                  <a:pt x="0" y="690218"/>
                </a:cubicBezTo>
                <a:cubicBezTo>
                  <a:pt x="-16534" y="446902"/>
                  <a:pt x="15593" y="207087"/>
                  <a:pt x="0" y="0"/>
                </a:cubicBezTo>
                <a:close/>
              </a:path>
              <a:path w="8660524" h="7140187" stroke="0" extrusionOk="0">
                <a:moveTo>
                  <a:pt x="0" y="0"/>
                </a:moveTo>
                <a:cubicBezTo>
                  <a:pt x="218910" y="-16385"/>
                  <a:pt x="340308" y="1843"/>
                  <a:pt x="577368" y="0"/>
                </a:cubicBezTo>
                <a:cubicBezTo>
                  <a:pt x="814428" y="-1843"/>
                  <a:pt x="895891" y="45215"/>
                  <a:pt x="981526" y="0"/>
                </a:cubicBezTo>
                <a:cubicBezTo>
                  <a:pt x="1067161" y="-45215"/>
                  <a:pt x="1456291" y="17003"/>
                  <a:pt x="1645500" y="0"/>
                </a:cubicBezTo>
                <a:cubicBezTo>
                  <a:pt x="1834709" y="-17003"/>
                  <a:pt x="1858369" y="35997"/>
                  <a:pt x="2049657" y="0"/>
                </a:cubicBezTo>
                <a:cubicBezTo>
                  <a:pt x="2240945" y="-35997"/>
                  <a:pt x="2341340" y="12189"/>
                  <a:pt x="2453815" y="0"/>
                </a:cubicBezTo>
                <a:cubicBezTo>
                  <a:pt x="2566290" y="-12189"/>
                  <a:pt x="2798034" y="21711"/>
                  <a:pt x="2944578" y="0"/>
                </a:cubicBezTo>
                <a:cubicBezTo>
                  <a:pt x="3091122" y="-21711"/>
                  <a:pt x="3354728" y="6499"/>
                  <a:pt x="3521946" y="0"/>
                </a:cubicBezTo>
                <a:cubicBezTo>
                  <a:pt x="3689164" y="-6499"/>
                  <a:pt x="3791329" y="17679"/>
                  <a:pt x="3926104" y="0"/>
                </a:cubicBezTo>
                <a:cubicBezTo>
                  <a:pt x="4060879" y="-17679"/>
                  <a:pt x="4136822" y="32270"/>
                  <a:pt x="4243657" y="0"/>
                </a:cubicBezTo>
                <a:cubicBezTo>
                  <a:pt x="4350492" y="-32270"/>
                  <a:pt x="4543478" y="18353"/>
                  <a:pt x="4647815" y="0"/>
                </a:cubicBezTo>
                <a:cubicBezTo>
                  <a:pt x="4752152" y="-18353"/>
                  <a:pt x="5014666" y="11372"/>
                  <a:pt x="5138578" y="0"/>
                </a:cubicBezTo>
                <a:cubicBezTo>
                  <a:pt x="5262490" y="-11372"/>
                  <a:pt x="5370388" y="11752"/>
                  <a:pt x="5542735" y="0"/>
                </a:cubicBezTo>
                <a:cubicBezTo>
                  <a:pt x="5715082" y="-11752"/>
                  <a:pt x="5985455" y="61521"/>
                  <a:pt x="6293314" y="0"/>
                </a:cubicBezTo>
                <a:cubicBezTo>
                  <a:pt x="6601173" y="-61521"/>
                  <a:pt x="6514082" y="4139"/>
                  <a:pt x="6697472" y="0"/>
                </a:cubicBezTo>
                <a:cubicBezTo>
                  <a:pt x="6880862" y="-4139"/>
                  <a:pt x="6965929" y="16477"/>
                  <a:pt x="7101630" y="0"/>
                </a:cubicBezTo>
                <a:cubicBezTo>
                  <a:pt x="7237331" y="-16477"/>
                  <a:pt x="7296121" y="11700"/>
                  <a:pt x="7419182" y="0"/>
                </a:cubicBezTo>
                <a:cubicBezTo>
                  <a:pt x="7542243" y="-11700"/>
                  <a:pt x="7888461" y="48637"/>
                  <a:pt x="8169761" y="0"/>
                </a:cubicBezTo>
                <a:cubicBezTo>
                  <a:pt x="8451061" y="-48637"/>
                  <a:pt x="8538590" y="46691"/>
                  <a:pt x="8660524" y="0"/>
                </a:cubicBezTo>
                <a:cubicBezTo>
                  <a:pt x="8720778" y="228842"/>
                  <a:pt x="8648166" y="508582"/>
                  <a:pt x="8660524" y="737819"/>
                </a:cubicBezTo>
                <a:cubicBezTo>
                  <a:pt x="8672882" y="967056"/>
                  <a:pt x="8625777" y="1051183"/>
                  <a:pt x="8660524" y="1190031"/>
                </a:cubicBezTo>
                <a:cubicBezTo>
                  <a:pt x="8695271" y="1328879"/>
                  <a:pt x="8648401" y="1502379"/>
                  <a:pt x="8660524" y="1642243"/>
                </a:cubicBezTo>
                <a:cubicBezTo>
                  <a:pt x="8672647" y="1782107"/>
                  <a:pt x="8654324" y="1925941"/>
                  <a:pt x="8660524" y="2023053"/>
                </a:cubicBezTo>
                <a:cubicBezTo>
                  <a:pt x="8666724" y="2120165"/>
                  <a:pt x="8658467" y="2395672"/>
                  <a:pt x="8660524" y="2546667"/>
                </a:cubicBezTo>
                <a:cubicBezTo>
                  <a:pt x="8662581" y="2697662"/>
                  <a:pt x="8650053" y="2824843"/>
                  <a:pt x="8660524" y="2998879"/>
                </a:cubicBezTo>
                <a:cubicBezTo>
                  <a:pt x="8670995" y="3172915"/>
                  <a:pt x="8648731" y="3570094"/>
                  <a:pt x="8660524" y="3736698"/>
                </a:cubicBezTo>
                <a:cubicBezTo>
                  <a:pt x="8672317" y="3903302"/>
                  <a:pt x="8653609" y="4030058"/>
                  <a:pt x="8660524" y="4117508"/>
                </a:cubicBezTo>
                <a:cubicBezTo>
                  <a:pt x="8667439" y="4204958"/>
                  <a:pt x="8647078" y="4449738"/>
                  <a:pt x="8660524" y="4569720"/>
                </a:cubicBezTo>
                <a:cubicBezTo>
                  <a:pt x="8673970" y="4689702"/>
                  <a:pt x="8643279" y="5000055"/>
                  <a:pt x="8660524" y="5164735"/>
                </a:cubicBezTo>
                <a:cubicBezTo>
                  <a:pt x="8677769" y="5329416"/>
                  <a:pt x="8656152" y="5428284"/>
                  <a:pt x="8660524" y="5616947"/>
                </a:cubicBezTo>
                <a:cubicBezTo>
                  <a:pt x="8664896" y="5805610"/>
                  <a:pt x="8659182" y="5989602"/>
                  <a:pt x="8660524" y="6140561"/>
                </a:cubicBezTo>
                <a:cubicBezTo>
                  <a:pt x="8661866" y="6291520"/>
                  <a:pt x="8580519" y="6899220"/>
                  <a:pt x="8660524" y="7140187"/>
                </a:cubicBezTo>
                <a:cubicBezTo>
                  <a:pt x="8433179" y="7191125"/>
                  <a:pt x="8250908" y="7126614"/>
                  <a:pt x="8083156" y="7140187"/>
                </a:cubicBezTo>
                <a:cubicBezTo>
                  <a:pt x="7915404" y="7153760"/>
                  <a:pt x="7745647" y="7071222"/>
                  <a:pt x="7419182" y="7140187"/>
                </a:cubicBezTo>
                <a:cubicBezTo>
                  <a:pt x="7092717" y="7209152"/>
                  <a:pt x="6921705" y="7083152"/>
                  <a:pt x="6668603" y="7140187"/>
                </a:cubicBezTo>
                <a:cubicBezTo>
                  <a:pt x="6415501" y="7197222"/>
                  <a:pt x="6341784" y="7115430"/>
                  <a:pt x="6177840" y="7140187"/>
                </a:cubicBezTo>
                <a:cubicBezTo>
                  <a:pt x="6013896" y="7164944"/>
                  <a:pt x="5968143" y="7133425"/>
                  <a:pt x="5773683" y="7140187"/>
                </a:cubicBezTo>
                <a:cubicBezTo>
                  <a:pt x="5579223" y="7146949"/>
                  <a:pt x="5407775" y="7126137"/>
                  <a:pt x="5109709" y="7140187"/>
                </a:cubicBezTo>
                <a:cubicBezTo>
                  <a:pt x="4811643" y="7154237"/>
                  <a:pt x="4834774" y="7105976"/>
                  <a:pt x="4618946" y="7140187"/>
                </a:cubicBezTo>
                <a:cubicBezTo>
                  <a:pt x="4403118" y="7174398"/>
                  <a:pt x="4024957" y="7097818"/>
                  <a:pt x="3868367" y="7140187"/>
                </a:cubicBezTo>
                <a:cubicBezTo>
                  <a:pt x="3711777" y="7182556"/>
                  <a:pt x="3411994" y="7083587"/>
                  <a:pt x="3290999" y="7140187"/>
                </a:cubicBezTo>
                <a:cubicBezTo>
                  <a:pt x="3170004" y="7196787"/>
                  <a:pt x="2893988" y="7122960"/>
                  <a:pt x="2713631" y="7140187"/>
                </a:cubicBezTo>
                <a:cubicBezTo>
                  <a:pt x="2533274" y="7157414"/>
                  <a:pt x="2185672" y="7102752"/>
                  <a:pt x="1963052" y="7140187"/>
                </a:cubicBezTo>
                <a:cubicBezTo>
                  <a:pt x="1740432" y="7177622"/>
                  <a:pt x="1507405" y="7110165"/>
                  <a:pt x="1299079" y="7140187"/>
                </a:cubicBezTo>
                <a:cubicBezTo>
                  <a:pt x="1090753" y="7170209"/>
                  <a:pt x="1051406" y="7135252"/>
                  <a:pt x="981526" y="7140187"/>
                </a:cubicBezTo>
                <a:cubicBezTo>
                  <a:pt x="911646" y="7145122"/>
                  <a:pt x="767082" y="7106674"/>
                  <a:pt x="663974" y="7140187"/>
                </a:cubicBezTo>
                <a:cubicBezTo>
                  <a:pt x="560866" y="7173700"/>
                  <a:pt x="244481" y="7120766"/>
                  <a:pt x="0" y="7140187"/>
                </a:cubicBezTo>
                <a:cubicBezTo>
                  <a:pt x="-32863" y="6813355"/>
                  <a:pt x="21095" y="6779064"/>
                  <a:pt x="0" y="6473770"/>
                </a:cubicBezTo>
                <a:cubicBezTo>
                  <a:pt x="-21095" y="6168476"/>
                  <a:pt x="47416" y="6197848"/>
                  <a:pt x="0" y="5950156"/>
                </a:cubicBezTo>
                <a:cubicBezTo>
                  <a:pt x="-47416" y="5702464"/>
                  <a:pt x="5027" y="5676272"/>
                  <a:pt x="0" y="5497944"/>
                </a:cubicBezTo>
                <a:cubicBezTo>
                  <a:pt x="-5027" y="5319616"/>
                  <a:pt x="16070" y="5287042"/>
                  <a:pt x="0" y="5117134"/>
                </a:cubicBezTo>
                <a:cubicBezTo>
                  <a:pt x="-16070" y="4947226"/>
                  <a:pt x="36337" y="4873415"/>
                  <a:pt x="0" y="4736324"/>
                </a:cubicBezTo>
                <a:cubicBezTo>
                  <a:pt x="-36337" y="4599233"/>
                  <a:pt x="16311" y="4387490"/>
                  <a:pt x="0" y="4141308"/>
                </a:cubicBezTo>
                <a:cubicBezTo>
                  <a:pt x="-16311" y="3895126"/>
                  <a:pt x="11718" y="3721813"/>
                  <a:pt x="0" y="3403489"/>
                </a:cubicBezTo>
                <a:cubicBezTo>
                  <a:pt x="-11718" y="3085165"/>
                  <a:pt x="31989" y="2973920"/>
                  <a:pt x="0" y="2808474"/>
                </a:cubicBezTo>
                <a:cubicBezTo>
                  <a:pt x="-31989" y="2643029"/>
                  <a:pt x="44591" y="2566396"/>
                  <a:pt x="0" y="2356262"/>
                </a:cubicBezTo>
                <a:cubicBezTo>
                  <a:pt x="-44591" y="2146128"/>
                  <a:pt x="27781" y="2111298"/>
                  <a:pt x="0" y="1904050"/>
                </a:cubicBezTo>
                <a:cubicBezTo>
                  <a:pt x="-27781" y="1696802"/>
                  <a:pt x="44519" y="1438109"/>
                  <a:pt x="0" y="1237632"/>
                </a:cubicBezTo>
                <a:cubicBezTo>
                  <a:pt x="-44519" y="1037155"/>
                  <a:pt x="58728" y="31650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7140924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49A0F59E-577F-1ED9-3E35-8831550A0E1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2216" y="1820815"/>
            <a:ext cx="9760019" cy="321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75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68A670D-4D31-0F48-42BF-AB395FFED13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86017" y="609176"/>
            <a:ext cx="10219965" cy="5571067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25005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D6CB-B8A2-8F54-E688-DA6BE2FE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1424"/>
            <a:ext cx="3534103" cy="4721696"/>
          </a:xfrm>
        </p:spPr>
        <p:txBody>
          <a:bodyPr>
            <a:normAutofit/>
          </a:bodyPr>
          <a:lstStyle/>
          <a:p>
            <a:pPr algn="ctr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Bild </a:t>
            </a:r>
            <a:b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</a:b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einfügen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2AC6CB-0FB0-2ABF-C765-9803D12C2D39}"/>
              </a:ext>
            </a:extLst>
          </p:cNvPr>
          <p:cNvSpPr/>
          <p:nvPr/>
        </p:nvSpPr>
        <p:spPr>
          <a:xfrm>
            <a:off x="3531476" y="-141094"/>
            <a:ext cx="8660524" cy="7140187"/>
          </a:xfrm>
          <a:custGeom>
            <a:avLst/>
            <a:gdLst>
              <a:gd name="connsiteX0" fmla="*/ 0 w 8660524"/>
              <a:gd name="connsiteY0" fmla="*/ 0 h 7140187"/>
              <a:gd name="connsiteX1" fmla="*/ 577368 w 8660524"/>
              <a:gd name="connsiteY1" fmla="*/ 0 h 7140187"/>
              <a:gd name="connsiteX2" fmla="*/ 1154737 w 8660524"/>
              <a:gd name="connsiteY2" fmla="*/ 0 h 7140187"/>
              <a:gd name="connsiteX3" fmla="*/ 1472289 w 8660524"/>
              <a:gd name="connsiteY3" fmla="*/ 0 h 7140187"/>
              <a:gd name="connsiteX4" fmla="*/ 2222868 w 8660524"/>
              <a:gd name="connsiteY4" fmla="*/ 0 h 7140187"/>
              <a:gd name="connsiteX5" fmla="*/ 2800236 w 8660524"/>
              <a:gd name="connsiteY5" fmla="*/ 0 h 7140187"/>
              <a:gd name="connsiteX6" fmla="*/ 3290999 w 8660524"/>
              <a:gd name="connsiteY6" fmla="*/ 0 h 7140187"/>
              <a:gd name="connsiteX7" fmla="*/ 3868367 w 8660524"/>
              <a:gd name="connsiteY7" fmla="*/ 0 h 7140187"/>
              <a:gd name="connsiteX8" fmla="*/ 4532341 w 8660524"/>
              <a:gd name="connsiteY8" fmla="*/ 0 h 7140187"/>
              <a:gd name="connsiteX9" fmla="*/ 5109709 w 8660524"/>
              <a:gd name="connsiteY9" fmla="*/ 0 h 7140187"/>
              <a:gd name="connsiteX10" fmla="*/ 5687077 w 8660524"/>
              <a:gd name="connsiteY10" fmla="*/ 0 h 7140187"/>
              <a:gd name="connsiteX11" fmla="*/ 6264446 w 8660524"/>
              <a:gd name="connsiteY11" fmla="*/ 0 h 7140187"/>
              <a:gd name="connsiteX12" fmla="*/ 6841814 w 8660524"/>
              <a:gd name="connsiteY12" fmla="*/ 0 h 7140187"/>
              <a:gd name="connsiteX13" fmla="*/ 7159367 w 8660524"/>
              <a:gd name="connsiteY13" fmla="*/ 0 h 7140187"/>
              <a:gd name="connsiteX14" fmla="*/ 7650130 w 8660524"/>
              <a:gd name="connsiteY14" fmla="*/ 0 h 7140187"/>
              <a:gd name="connsiteX15" fmla="*/ 8140893 w 8660524"/>
              <a:gd name="connsiteY15" fmla="*/ 0 h 7140187"/>
              <a:gd name="connsiteX16" fmla="*/ 8660524 w 8660524"/>
              <a:gd name="connsiteY16" fmla="*/ 0 h 7140187"/>
              <a:gd name="connsiteX17" fmla="*/ 8660524 w 8660524"/>
              <a:gd name="connsiteY17" fmla="*/ 523614 h 7140187"/>
              <a:gd name="connsiteX18" fmla="*/ 8660524 w 8660524"/>
              <a:gd name="connsiteY18" fmla="*/ 1261433 h 7140187"/>
              <a:gd name="connsiteX19" fmla="*/ 8660524 w 8660524"/>
              <a:gd name="connsiteY19" fmla="*/ 1856449 h 7140187"/>
              <a:gd name="connsiteX20" fmla="*/ 8660524 w 8660524"/>
              <a:gd name="connsiteY20" fmla="*/ 2451464 h 7140187"/>
              <a:gd name="connsiteX21" fmla="*/ 8660524 w 8660524"/>
              <a:gd name="connsiteY21" fmla="*/ 3117882 h 7140187"/>
              <a:gd name="connsiteX22" fmla="*/ 8660524 w 8660524"/>
              <a:gd name="connsiteY22" fmla="*/ 3855701 h 7140187"/>
              <a:gd name="connsiteX23" fmla="*/ 8660524 w 8660524"/>
              <a:gd name="connsiteY23" fmla="*/ 4522118 h 7140187"/>
              <a:gd name="connsiteX24" fmla="*/ 8660524 w 8660524"/>
              <a:gd name="connsiteY24" fmla="*/ 5188536 h 7140187"/>
              <a:gd name="connsiteX25" fmla="*/ 8660524 w 8660524"/>
              <a:gd name="connsiteY25" fmla="*/ 5854953 h 7140187"/>
              <a:gd name="connsiteX26" fmla="*/ 8660524 w 8660524"/>
              <a:gd name="connsiteY26" fmla="*/ 6592773 h 7140187"/>
              <a:gd name="connsiteX27" fmla="*/ 8660524 w 8660524"/>
              <a:gd name="connsiteY27" fmla="*/ 7140187 h 7140187"/>
              <a:gd name="connsiteX28" fmla="*/ 8169761 w 8660524"/>
              <a:gd name="connsiteY28" fmla="*/ 7140187 h 7140187"/>
              <a:gd name="connsiteX29" fmla="*/ 7852208 w 8660524"/>
              <a:gd name="connsiteY29" fmla="*/ 7140187 h 7140187"/>
              <a:gd name="connsiteX30" fmla="*/ 7188235 w 8660524"/>
              <a:gd name="connsiteY30" fmla="*/ 7140187 h 7140187"/>
              <a:gd name="connsiteX31" fmla="*/ 6870682 w 8660524"/>
              <a:gd name="connsiteY31" fmla="*/ 7140187 h 7140187"/>
              <a:gd name="connsiteX32" fmla="*/ 6293314 w 8660524"/>
              <a:gd name="connsiteY32" fmla="*/ 7140187 h 7140187"/>
              <a:gd name="connsiteX33" fmla="*/ 5975762 w 8660524"/>
              <a:gd name="connsiteY33" fmla="*/ 7140187 h 7140187"/>
              <a:gd name="connsiteX34" fmla="*/ 5398393 w 8660524"/>
              <a:gd name="connsiteY34" fmla="*/ 7140187 h 7140187"/>
              <a:gd name="connsiteX35" fmla="*/ 4907630 w 8660524"/>
              <a:gd name="connsiteY35" fmla="*/ 7140187 h 7140187"/>
              <a:gd name="connsiteX36" fmla="*/ 4590078 w 8660524"/>
              <a:gd name="connsiteY36" fmla="*/ 7140187 h 7140187"/>
              <a:gd name="connsiteX37" fmla="*/ 4185920 w 8660524"/>
              <a:gd name="connsiteY37" fmla="*/ 7140187 h 7140187"/>
              <a:gd name="connsiteX38" fmla="*/ 3695157 w 8660524"/>
              <a:gd name="connsiteY38" fmla="*/ 7140187 h 7140187"/>
              <a:gd name="connsiteX39" fmla="*/ 3117789 w 8660524"/>
              <a:gd name="connsiteY39" fmla="*/ 7140187 h 7140187"/>
              <a:gd name="connsiteX40" fmla="*/ 2540420 w 8660524"/>
              <a:gd name="connsiteY40" fmla="*/ 7140187 h 7140187"/>
              <a:gd name="connsiteX41" fmla="*/ 2049657 w 8660524"/>
              <a:gd name="connsiteY41" fmla="*/ 7140187 h 7140187"/>
              <a:gd name="connsiteX42" fmla="*/ 1472289 w 8660524"/>
              <a:gd name="connsiteY42" fmla="*/ 7140187 h 7140187"/>
              <a:gd name="connsiteX43" fmla="*/ 894921 w 8660524"/>
              <a:gd name="connsiteY43" fmla="*/ 7140187 h 7140187"/>
              <a:gd name="connsiteX44" fmla="*/ 577368 w 8660524"/>
              <a:gd name="connsiteY44" fmla="*/ 7140187 h 7140187"/>
              <a:gd name="connsiteX45" fmla="*/ 0 w 8660524"/>
              <a:gd name="connsiteY45" fmla="*/ 7140187 h 7140187"/>
              <a:gd name="connsiteX46" fmla="*/ 0 w 8660524"/>
              <a:gd name="connsiteY46" fmla="*/ 6616573 h 7140187"/>
              <a:gd name="connsiteX47" fmla="*/ 0 w 8660524"/>
              <a:gd name="connsiteY47" fmla="*/ 6164361 h 7140187"/>
              <a:gd name="connsiteX48" fmla="*/ 0 w 8660524"/>
              <a:gd name="connsiteY48" fmla="*/ 5783551 h 7140187"/>
              <a:gd name="connsiteX49" fmla="*/ 0 w 8660524"/>
              <a:gd name="connsiteY49" fmla="*/ 5259938 h 7140187"/>
              <a:gd name="connsiteX50" fmla="*/ 0 w 8660524"/>
              <a:gd name="connsiteY50" fmla="*/ 4736324 h 7140187"/>
              <a:gd name="connsiteX51" fmla="*/ 0 w 8660524"/>
              <a:gd name="connsiteY51" fmla="*/ 4284112 h 7140187"/>
              <a:gd name="connsiteX52" fmla="*/ 0 w 8660524"/>
              <a:gd name="connsiteY52" fmla="*/ 3831900 h 7140187"/>
              <a:gd name="connsiteX53" fmla="*/ 0 w 8660524"/>
              <a:gd name="connsiteY53" fmla="*/ 3308287 h 7140187"/>
              <a:gd name="connsiteX54" fmla="*/ 0 w 8660524"/>
              <a:gd name="connsiteY54" fmla="*/ 2713271 h 7140187"/>
              <a:gd name="connsiteX55" fmla="*/ 0 w 8660524"/>
              <a:gd name="connsiteY55" fmla="*/ 2118255 h 7140187"/>
              <a:gd name="connsiteX56" fmla="*/ 0 w 8660524"/>
              <a:gd name="connsiteY56" fmla="*/ 1737446 h 7140187"/>
              <a:gd name="connsiteX57" fmla="*/ 0 w 8660524"/>
              <a:gd name="connsiteY57" fmla="*/ 1213832 h 7140187"/>
              <a:gd name="connsiteX58" fmla="*/ 0 w 8660524"/>
              <a:gd name="connsiteY58" fmla="*/ 690218 h 7140187"/>
              <a:gd name="connsiteX59" fmla="*/ 0 w 8660524"/>
              <a:gd name="connsiteY59" fmla="*/ 0 h 714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60524" h="7140187" fill="none" extrusionOk="0">
                <a:moveTo>
                  <a:pt x="0" y="0"/>
                </a:moveTo>
                <a:cubicBezTo>
                  <a:pt x="193243" y="-64984"/>
                  <a:pt x="429790" y="9907"/>
                  <a:pt x="577368" y="0"/>
                </a:cubicBezTo>
                <a:cubicBezTo>
                  <a:pt x="724946" y="-9907"/>
                  <a:pt x="951296" y="43839"/>
                  <a:pt x="1154737" y="0"/>
                </a:cubicBezTo>
                <a:cubicBezTo>
                  <a:pt x="1358178" y="-43839"/>
                  <a:pt x="1367724" y="5242"/>
                  <a:pt x="1472289" y="0"/>
                </a:cubicBezTo>
                <a:cubicBezTo>
                  <a:pt x="1576854" y="-5242"/>
                  <a:pt x="1948630" y="33162"/>
                  <a:pt x="2222868" y="0"/>
                </a:cubicBezTo>
                <a:cubicBezTo>
                  <a:pt x="2497106" y="-33162"/>
                  <a:pt x="2644264" y="67429"/>
                  <a:pt x="2800236" y="0"/>
                </a:cubicBezTo>
                <a:cubicBezTo>
                  <a:pt x="2956208" y="-67429"/>
                  <a:pt x="3156284" y="19607"/>
                  <a:pt x="3290999" y="0"/>
                </a:cubicBezTo>
                <a:cubicBezTo>
                  <a:pt x="3425714" y="-19607"/>
                  <a:pt x="3678525" y="44025"/>
                  <a:pt x="3868367" y="0"/>
                </a:cubicBezTo>
                <a:cubicBezTo>
                  <a:pt x="4058209" y="-44025"/>
                  <a:pt x="4384538" y="76874"/>
                  <a:pt x="4532341" y="0"/>
                </a:cubicBezTo>
                <a:cubicBezTo>
                  <a:pt x="4680144" y="-76874"/>
                  <a:pt x="4864147" y="10207"/>
                  <a:pt x="5109709" y="0"/>
                </a:cubicBezTo>
                <a:cubicBezTo>
                  <a:pt x="5355271" y="-10207"/>
                  <a:pt x="5571465" y="60056"/>
                  <a:pt x="5687077" y="0"/>
                </a:cubicBezTo>
                <a:cubicBezTo>
                  <a:pt x="5802689" y="-60056"/>
                  <a:pt x="6023965" y="65946"/>
                  <a:pt x="6264446" y="0"/>
                </a:cubicBezTo>
                <a:cubicBezTo>
                  <a:pt x="6504927" y="-65946"/>
                  <a:pt x="6719566" y="68167"/>
                  <a:pt x="6841814" y="0"/>
                </a:cubicBezTo>
                <a:cubicBezTo>
                  <a:pt x="6964062" y="-68167"/>
                  <a:pt x="7041526" y="31265"/>
                  <a:pt x="7159367" y="0"/>
                </a:cubicBezTo>
                <a:cubicBezTo>
                  <a:pt x="7277208" y="-31265"/>
                  <a:pt x="7501107" y="30289"/>
                  <a:pt x="7650130" y="0"/>
                </a:cubicBezTo>
                <a:cubicBezTo>
                  <a:pt x="7799153" y="-30289"/>
                  <a:pt x="7966168" y="43677"/>
                  <a:pt x="8140893" y="0"/>
                </a:cubicBezTo>
                <a:cubicBezTo>
                  <a:pt x="8315618" y="-43677"/>
                  <a:pt x="8424637" y="24901"/>
                  <a:pt x="8660524" y="0"/>
                </a:cubicBezTo>
                <a:cubicBezTo>
                  <a:pt x="8700436" y="222643"/>
                  <a:pt x="8618153" y="329015"/>
                  <a:pt x="8660524" y="523614"/>
                </a:cubicBezTo>
                <a:cubicBezTo>
                  <a:pt x="8702895" y="718213"/>
                  <a:pt x="8613468" y="980629"/>
                  <a:pt x="8660524" y="1261433"/>
                </a:cubicBezTo>
                <a:cubicBezTo>
                  <a:pt x="8707580" y="1542237"/>
                  <a:pt x="8651723" y="1585278"/>
                  <a:pt x="8660524" y="1856449"/>
                </a:cubicBezTo>
                <a:cubicBezTo>
                  <a:pt x="8669325" y="2127620"/>
                  <a:pt x="8616359" y="2322204"/>
                  <a:pt x="8660524" y="2451464"/>
                </a:cubicBezTo>
                <a:cubicBezTo>
                  <a:pt x="8704689" y="2580724"/>
                  <a:pt x="8581636" y="2940075"/>
                  <a:pt x="8660524" y="3117882"/>
                </a:cubicBezTo>
                <a:cubicBezTo>
                  <a:pt x="8739412" y="3295689"/>
                  <a:pt x="8598774" y="3696303"/>
                  <a:pt x="8660524" y="3855701"/>
                </a:cubicBezTo>
                <a:cubicBezTo>
                  <a:pt x="8722274" y="4015099"/>
                  <a:pt x="8616268" y="4316183"/>
                  <a:pt x="8660524" y="4522118"/>
                </a:cubicBezTo>
                <a:cubicBezTo>
                  <a:pt x="8704780" y="4728053"/>
                  <a:pt x="8590668" y="5003950"/>
                  <a:pt x="8660524" y="5188536"/>
                </a:cubicBezTo>
                <a:cubicBezTo>
                  <a:pt x="8730380" y="5373122"/>
                  <a:pt x="8624640" y="5615236"/>
                  <a:pt x="8660524" y="5854953"/>
                </a:cubicBezTo>
                <a:cubicBezTo>
                  <a:pt x="8696408" y="6094670"/>
                  <a:pt x="8621191" y="6255271"/>
                  <a:pt x="8660524" y="6592773"/>
                </a:cubicBezTo>
                <a:cubicBezTo>
                  <a:pt x="8699857" y="6930275"/>
                  <a:pt x="8627158" y="6898259"/>
                  <a:pt x="8660524" y="7140187"/>
                </a:cubicBezTo>
                <a:cubicBezTo>
                  <a:pt x="8435805" y="7153926"/>
                  <a:pt x="8283908" y="7134069"/>
                  <a:pt x="8169761" y="7140187"/>
                </a:cubicBezTo>
                <a:cubicBezTo>
                  <a:pt x="8055614" y="7146305"/>
                  <a:pt x="7945562" y="7119940"/>
                  <a:pt x="7852208" y="7140187"/>
                </a:cubicBezTo>
                <a:cubicBezTo>
                  <a:pt x="7758854" y="7160434"/>
                  <a:pt x="7363619" y="7060842"/>
                  <a:pt x="7188235" y="7140187"/>
                </a:cubicBezTo>
                <a:cubicBezTo>
                  <a:pt x="7012851" y="7219532"/>
                  <a:pt x="7023015" y="7105161"/>
                  <a:pt x="6870682" y="7140187"/>
                </a:cubicBezTo>
                <a:cubicBezTo>
                  <a:pt x="6718349" y="7175213"/>
                  <a:pt x="6463149" y="7078049"/>
                  <a:pt x="6293314" y="7140187"/>
                </a:cubicBezTo>
                <a:cubicBezTo>
                  <a:pt x="6123479" y="7202325"/>
                  <a:pt x="6116384" y="7116188"/>
                  <a:pt x="5975762" y="7140187"/>
                </a:cubicBezTo>
                <a:cubicBezTo>
                  <a:pt x="5835140" y="7164186"/>
                  <a:pt x="5565383" y="7072352"/>
                  <a:pt x="5398393" y="7140187"/>
                </a:cubicBezTo>
                <a:cubicBezTo>
                  <a:pt x="5231403" y="7208022"/>
                  <a:pt x="5130084" y="7083292"/>
                  <a:pt x="4907630" y="7140187"/>
                </a:cubicBezTo>
                <a:cubicBezTo>
                  <a:pt x="4685176" y="7197082"/>
                  <a:pt x="4738962" y="7138272"/>
                  <a:pt x="4590078" y="7140187"/>
                </a:cubicBezTo>
                <a:cubicBezTo>
                  <a:pt x="4441194" y="7142102"/>
                  <a:pt x="4307165" y="7122374"/>
                  <a:pt x="4185920" y="7140187"/>
                </a:cubicBezTo>
                <a:cubicBezTo>
                  <a:pt x="4064675" y="7158000"/>
                  <a:pt x="3846003" y="7085628"/>
                  <a:pt x="3695157" y="7140187"/>
                </a:cubicBezTo>
                <a:cubicBezTo>
                  <a:pt x="3544311" y="7194746"/>
                  <a:pt x="3322433" y="7103010"/>
                  <a:pt x="3117789" y="7140187"/>
                </a:cubicBezTo>
                <a:cubicBezTo>
                  <a:pt x="2913145" y="7177364"/>
                  <a:pt x="2726482" y="7080326"/>
                  <a:pt x="2540420" y="7140187"/>
                </a:cubicBezTo>
                <a:cubicBezTo>
                  <a:pt x="2354358" y="7200048"/>
                  <a:pt x="2220577" y="7088017"/>
                  <a:pt x="2049657" y="7140187"/>
                </a:cubicBezTo>
                <a:cubicBezTo>
                  <a:pt x="1878737" y="7192357"/>
                  <a:pt x="1609334" y="7080458"/>
                  <a:pt x="1472289" y="7140187"/>
                </a:cubicBezTo>
                <a:cubicBezTo>
                  <a:pt x="1335244" y="7199916"/>
                  <a:pt x="1012913" y="7111284"/>
                  <a:pt x="894921" y="7140187"/>
                </a:cubicBezTo>
                <a:cubicBezTo>
                  <a:pt x="776929" y="7169090"/>
                  <a:pt x="709269" y="7104991"/>
                  <a:pt x="577368" y="7140187"/>
                </a:cubicBezTo>
                <a:cubicBezTo>
                  <a:pt x="445467" y="7175383"/>
                  <a:pt x="272263" y="7085619"/>
                  <a:pt x="0" y="7140187"/>
                </a:cubicBezTo>
                <a:cubicBezTo>
                  <a:pt x="-28122" y="6930488"/>
                  <a:pt x="34959" y="6751169"/>
                  <a:pt x="0" y="6616573"/>
                </a:cubicBezTo>
                <a:cubicBezTo>
                  <a:pt x="-34959" y="6481977"/>
                  <a:pt x="26413" y="6262540"/>
                  <a:pt x="0" y="6164361"/>
                </a:cubicBezTo>
                <a:cubicBezTo>
                  <a:pt x="-26413" y="6066182"/>
                  <a:pt x="9731" y="5937241"/>
                  <a:pt x="0" y="5783551"/>
                </a:cubicBezTo>
                <a:cubicBezTo>
                  <a:pt x="-9731" y="5629861"/>
                  <a:pt x="44566" y="5411733"/>
                  <a:pt x="0" y="5259938"/>
                </a:cubicBezTo>
                <a:cubicBezTo>
                  <a:pt x="-44566" y="5108143"/>
                  <a:pt x="62057" y="4984742"/>
                  <a:pt x="0" y="4736324"/>
                </a:cubicBezTo>
                <a:cubicBezTo>
                  <a:pt x="-62057" y="4487906"/>
                  <a:pt x="27003" y="4443441"/>
                  <a:pt x="0" y="4284112"/>
                </a:cubicBezTo>
                <a:cubicBezTo>
                  <a:pt x="-27003" y="4124783"/>
                  <a:pt x="23508" y="4025513"/>
                  <a:pt x="0" y="3831900"/>
                </a:cubicBezTo>
                <a:cubicBezTo>
                  <a:pt x="-23508" y="3638287"/>
                  <a:pt x="11515" y="3416632"/>
                  <a:pt x="0" y="3308287"/>
                </a:cubicBezTo>
                <a:cubicBezTo>
                  <a:pt x="-11515" y="3199942"/>
                  <a:pt x="47213" y="2853803"/>
                  <a:pt x="0" y="2713271"/>
                </a:cubicBezTo>
                <a:cubicBezTo>
                  <a:pt x="-47213" y="2572739"/>
                  <a:pt x="54349" y="2413148"/>
                  <a:pt x="0" y="2118255"/>
                </a:cubicBezTo>
                <a:cubicBezTo>
                  <a:pt x="-54349" y="1823362"/>
                  <a:pt x="2675" y="1920922"/>
                  <a:pt x="0" y="1737446"/>
                </a:cubicBezTo>
                <a:cubicBezTo>
                  <a:pt x="-2675" y="1553970"/>
                  <a:pt x="34883" y="1338135"/>
                  <a:pt x="0" y="1213832"/>
                </a:cubicBezTo>
                <a:cubicBezTo>
                  <a:pt x="-34883" y="1089529"/>
                  <a:pt x="16534" y="933534"/>
                  <a:pt x="0" y="690218"/>
                </a:cubicBezTo>
                <a:cubicBezTo>
                  <a:pt x="-16534" y="446902"/>
                  <a:pt x="15593" y="207087"/>
                  <a:pt x="0" y="0"/>
                </a:cubicBezTo>
                <a:close/>
              </a:path>
              <a:path w="8660524" h="7140187" stroke="0" extrusionOk="0">
                <a:moveTo>
                  <a:pt x="0" y="0"/>
                </a:moveTo>
                <a:cubicBezTo>
                  <a:pt x="218910" y="-16385"/>
                  <a:pt x="340308" y="1843"/>
                  <a:pt x="577368" y="0"/>
                </a:cubicBezTo>
                <a:cubicBezTo>
                  <a:pt x="814428" y="-1843"/>
                  <a:pt x="895891" y="45215"/>
                  <a:pt x="981526" y="0"/>
                </a:cubicBezTo>
                <a:cubicBezTo>
                  <a:pt x="1067161" y="-45215"/>
                  <a:pt x="1456291" y="17003"/>
                  <a:pt x="1645500" y="0"/>
                </a:cubicBezTo>
                <a:cubicBezTo>
                  <a:pt x="1834709" y="-17003"/>
                  <a:pt x="1858369" y="35997"/>
                  <a:pt x="2049657" y="0"/>
                </a:cubicBezTo>
                <a:cubicBezTo>
                  <a:pt x="2240945" y="-35997"/>
                  <a:pt x="2341340" y="12189"/>
                  <a:pt x="2453815" y="0"/>
                </a:cubicBezTo>
                <a:cubicBezTo>
                  <a:pt x="2566290" y="-12189"/>
                  <a:pt x="2798034" y="21711"/>
                  <a:pt x="2944578" y="0"/>
                </a:cubicBezTo>
                <a:cubicBezTo>
                  <a:pt x="3091122" y="-21711"/>
                  <a:pt x="3354728" y="6499"/>
                  <a:pt x="3521946" y="0"/>
                </a:cubicBezTo>
                <a:cubicBezTo>
                  <a:pt x="3689164" y="-6499"/>
                  <a:pt x="3791329" y="17679"/>
                  <a:pt x="3926104" y="0"/>
                </a:cubicBezTo>
                <a:cubicBezTo>
                  <a:pt x="4060879" y="-17679"/>
                  <a:pt x="4136822" y="32270"/>
                  <a:pt x="4243657" y="0"/>
                </a:cubicBezTo>
                <a:cubicBezTo>
                  <a:pt x="4350492" y="-32270"/>
                  <a:pt x="4543478" y="18353"/>
                  <a:pt x="4647815" y="0"/>
                </a:cubicBezTo>
                <a:cubicBezTo>
                  <a:pt x="4752152" y="-18353"/>
                  <a:pt x="5014666" y="11372"/>
                  <a:pt x="5138578" y="0"/>
                </a:cubicBezTo>
                <a:cubicBezTo>
                  <a:pt x="5262490" y="-11372"/>
                  <a:pt x="5370388" y="11752"/>
                  <a:pt x="5542735" y="0"/>
                </a:cubicBezTo>
                <a:cubicBezTo>
                  <a:pt x="5715082" y="-11752"/>
                  <a:pt x="5985455" y="61521"/>
                  <a:pt x="6293314" y="0"/>
                </a:cubicBezTo>
                <a:cubicBezTo>
                  <a:pt x="6601173" y="-61521"/>
                  <a:pt x="6514082" y="4139"/>
                  <a:pt x="6697472" y="0"/>
                </a:cubicBezTo>
                <a:cubicBezTo>
                  <a:pt x="6880862" y="-4139"/>
                  <a:pt x="6965929" y="16477"/>
                  <a:pt x="7101630" y="0"/>
                </a:cubicBezTo>
                <a:cubicBezTo>
                  <a:pt x="7237331" y="-16477"/>
                  <a:pt x="7296121" y="11700"/>
                  <a:pt x="7419182" y="0"/>
                </a:cubicBezTo>
                <a:cubicBezTo>
                  <a:pt x="7542243" y="-11700"/>
                  <a:pt x="7888461" y="48637"/>
                  <a:pt x="8169761" y="0"/>
                </a:cubicBezTo>
                <a:cubicBezTo>
                  <a:pt x="8451061" y="-48637"/>
                  <a:pt x="8538590" y="46691"/>
                  <a:pt x="8660524" y="0"/>
                </a:cubicBezTo>
                <a:cubicBezTo>
                  <a:pt x="8720778" y="228842"/>
                  <a:pt x="8648166" y="508582"/>
                  <a:pt x="8660524" y="737819"/>
                </a:cubicBezTo>
                <a:cubicBezTo>
                  <a:pt x="8672882" y="967056"/>
                  <a:pt x="8625777" y="1051183"/>
                  <a:pt x="8660524" y="1190031"/>
                </a:cubicBezTo>
                <a:cubicBezTo>
                  <a:pt x="8695271" y="1328879"/>
                  <a:pt x="8648401" y="1502379"/>
                  <a:pt x="8660524" y="1642243"/>
                </a:cubicBezTo>
                <a:cubicBezTo>
                  <a:pt x="8672647" y="1782107"/>
                  <a:pt x="8654324" y="1925941"/>
                  <a:pt x="8660524" y="2023053"/>
                </a:cubicBezTo>
                <a:cubicBezTo>
                  <a:pt x="8666724" y="2120165"/>
                  <a:pt x="8658467" y="2395672"/>
                  <a:pt x="8660524" y="2546667"/>
                </a:cubicBezTo>
                <a:cubicBezTo>
                  <a:pt x="8662581" y="2697662"/>
                  <a:pt x="8650053" y="2824843"/>
                  <a:pt x="8660524" y="2998879"/>
                </a:cubicBezTo>
                <a:cubicBezTo>
                  <a:pt x="8670995" y="3172915"/>
                  <a:pt x="8648731" y="3570094"/>
                  <a:pt x="8660524" y="3736698"/>
                </a:cubicBezTo>
                <a:cubicBezTo>
                  <a:pt x="8672317" y="3903302"/>
                  <a:pt x="8653609" y="4030058"/>
                  <a:pt x="8660524" y="4117508"/>
                </a:cubicBezTo>
                <a:cubicBezTo>
                  <a:pt x="8667439" y="4204958"/>
                  <a:pt x="8647078" y="4449738"/>
                  <a:pt x="8660524" y="4569720"/>
                </a:cubicBezTo>
                <a:cubicBezTo>
                  <a:pt x="8673970" y="4689702"/>
                  <a:pt x="8643279" y="5000055"/>
                  <a:pt x="8660524" y="5164735"/>
                </a:cubicBezTo>
                <a:cubicBezTo>
                  <a:pt x="8677769" y="5329416"/>
                  <a:pt x="8656152" y="5428284"/>
                  <a:pt x="8660524" y="5616947"/>
                </a:cubicBezTo>
                <a:cubicBezTo>
                  <a:pt x="8664896" y="5805610"/>
                  <a:pt x="8659182" y="5989602"/>
                  <a:pt x="8660524" y="6140561"/>
                </a:cubicBezTo>
                <a:cubicBezTo>
                  <a:pt x="8661866" y="6291520"/>
                  <a:pt x="8580519" y="6899220"/>
                  <a:pt x="8660524" y="7140187"/>
                </a:cubicBezTo>
                <a:cubicBezTo>
                  <a:pt x="8433179" y="7191125"/>
                  <a:pt x="8250908" y="7126614"/>
                  <a:pt x="8083156" y="7140187"/>
                </a:cubicBezTo>
                <a:cubicBezTo>
                  <a:pt x="7915404" y="7153760"/>
                  <a:pt x="7745647" y="7071222"/>
                  <a:pt x="7419182" y="7140187"/>
                </a:cubicBezTo>
                <a:cubicBezTo>
                  <a:pt x="7092717" y="7209152"/>
                  <a:pt x="6921705" y="7083152"/>
                  <a:pt x="6668603" y="7140187"/>
                </a:cubicBezTo>
                <a:cubicBezTo>
                  <a:pt x="6415501" y="7197222"/>
                  <a:pt x="6341784" y="7115430"/>
                  <a:pt x="6177840" y="7140187"/>
                </a:cubicBezTo>
                <a:cubicBezTo>
                  <a:pt x="6013896" y="7164944"/>
                  <a:pt x="5968143" y="7133425"/>
                  <a:pt x="5773683" y="7140187"/>
                </a:cubicBezTo>
                <a:cubicBezTo>
                  <a:pt x="5579223" y="7146949"/>
                  <a:pt x="5407775" y="7126137"/>
                  <a:pt x="5109709" y="7140187"/>
                </a:cubicBezTo>
                <a:cubicBezTo>
                  <a:pt x="4811643" y="7154237"/>
                  <a:pt x="4834774" y="7105976"/>
                  <a:pt x="4618946" y="7140187"/>
                </a:cubicBezTo>
                <a:cubicBezTo>
                  <a:pt x="4403118" y="7174398"/>
                  <a:pt x="4024957" y="7097818"/>
                  <a:pt x="3868367" y="7140187"/>
                </a:cubicBezTo>
                <a:cubicBezTo>
                  <a:pt x="3711777" y="7182556"/>
                  <a:pt x="3411994" y="7083587"/>
                  <a:pt x="3290999" y="7140187"/>
                </a:cubicBezTo>
                <a:cubicBezTo>
                  <a:pt x="3170004" y="7196787"/>
                  <a:pt x="2893988" y="7122960"/>
                  <a:pt x="2713631" y="7140187"/>
                </a:cubicBezTo>
                <a:cubicBezTo>
                  <a:pt x="2533274" y="7157414"/>
                  <a:pt x="2185672" y="7102752"/>
                  <a:pt x="1963052" y="7140187"/>
                </a:cubicBezTo>
                <a:cubicBezTo>
                  <a:pt x="1740432" y="7177622"/>
                  <a:pt x="1507405" y="7110165"/>
                  <a:pt x="1299079" y="7140187"/>
                </a:cubicBezTo>
                <a:cubicBezTo>
                  <a:pt x="1090753" y="7170209"/>
                  <a:pt x="1051406" y="7135252"/>
                  <a:pt x="981526" y="7140187"/>
                </a:cubicBezTo>
                <a:cubicBezTo>
                  <a:pt x="911646" y="7145122"/>
                  <a:pt x="767082" y="7106674"/>
                  <a:pt x="663974" y="7140187"/>
                </a:cubicBezTo>
                <a:cubicBezTo>
                  <a:pt x="560866" y="7173700"/>
                  <a:pt x="244481" y="7120766"/>
                  <a:pt x="0" y="7140187"/>
                </a:cubicBezTo>
                <a:cubicBezTo>
                  <a:pt x="-32863" y="6813355"/>
                  <a:pt x="21095" y="6779064"/>
                  <a:pt x="0" y="6473770"/>
                </a:cubicBezTo>
                <a:cubicBezTo>
                  <a:pt x="-21095" y="6168476"/>
                  <a:pt x="47416" y="6197848"/>
                  <a:pt x="0" y="5950156"/>
                </a:cubicBezTo>
                <a:cubicBezTo>
                  <a:pt x="-47416" y="5702464"/>
                  <a:pt x="5027" y="5676272"/>
                  <a:pt x="0" y="5497944"/>
                </a:cubicBezTo>
                <a:cubicBezTo>
                  <a:pt x="-5027" y="5319616"/>
                  <a:pt x="16070" y="5287042"/>
                  <a:pt x="0" y="5117134"/>
                </a:cubicBezTo>
                <a:cubicBezTo>
                  <a:pt x="-16070" y="4947226"/>
                  <a:pt x="36337" y="4873415"/>
                  <a:pt x="0" y="4736324"/>
                </a:cubicBezTo>
                <a:cubicBezTo>
                  <a:pt x="-36337" y="4599233"/>
                  <a:pt x="16311" y="4387490"/>
                  <a:pt x="0" y="4141308"/>
                </a:cubicBezTo>
                <a:cubicBezTo>
                  <a:pt x="-16311" y="3895126"/>
                  <a:pt x="11718" y="3721813"/>
                  <a:pt x="0" y="3403489"/>
                </a:cubicBezTo>
                <a:cubicBezTo>
                  <a:pt x="-11718" y="3085165"/>
                  <a:pt x="31989" y="2973920"/>
                  <a:pt x="0" y="2808474"/>
                </a:cubicBezTo>
                <a:cubicBezTo>
                  <a:pt x="-31989" y="2643029"/>
                  <a:pt x="44591" y="2566396"/>
                  <a:pt x="0" y="2356262"/>
                </a:cubicBezTo>
                <a:cubicBezTo>
                  <a:pt x="-44591" y="2146128"/>
                  <a:pt x="27781" y="2111298"/>
                  <a:pt x="0" y="1904050"/>
                </a:cubicBezTo>
                <a:cubicBezTo>
                  <a:pt x="-27781" y="1696802"/>
                  <a:pt x="44519" y="1438109"/>
                  <a:pt x="0" y="1237632"/>
                </a:cubicBezTo>
                <a:cubicBezTo>
                  <a:pt x="-44519" y="1037155"/>
                  <a:pt x="58728" y="31650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7140924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4CE741B0-E34F-AC4E-FE9E-B0C270819F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1482"/>
          <a:stretch/>
        </p:blipFill>
        <p:spPr>
          <a:xfrm>
            <a:off x="4012691" y="2523848"/>
            <a:ext cx="9431785" cy="1810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287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923B232-DA9B-E0E4-806B-8EFB972F97F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3467" y="1016254"/>
            <a:ext cx="10905066" cy="4825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98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D6CB-B8A2-8F54-E688-DA6BE2FE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1424"/>
            <a:ext cx="3534103" cy="4721696"/>
          </a:xfrm>
        </p:spPr>
        <p:txBody>
          <a:bodyPr>
            <a:normAutofit/>
          </a:bodyPr>
          <a:lstStyle/>
          <a:p>
            <a:pPr algn="ctr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Text einer Webseite </a:t>
            </a:r>
            <a:b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</a:b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einfügen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2AC6CB-0FB0-2ABF-C765-9803D12C2D39}"/>
              </a:ext>
            </a:extLst>
          </p:cNvPr>
          <p:cNvSpPr/>
          <p:nvPr/>
        </p:nvSpPr>
        <p:spPr>
          <a:xfrm>
            <a:off x="3531476" y="-141094"/>
            <a:ext cx="8660524" cy="7140187"/>
          </a:xfrm>
          <a:custGeom>
            <a:avLst/>
            <a:gdLst>
              <a:gd name="connsiteX0" fmla="*/ 0 w 8660524"/>
              <a:gd name="connsiteY0" fmla="*/ 0 h 7140187"/>
              <a:gd name="connsiteX1" fmla="*/ 577368 w 8660524"/>
              <a:gd name="connsiteY1" fmla="*/ 0 h 7140187"/>
              <a:gd name="connsiteX2" fmla="*/ 1154737 w 8660524"/>
              <a:gd name="connsiteY2" fmla="*/ 0 h 7140187"/>
              <a:gd name="connsiteX3" fmla="*/ 1472289 w 8660524"/>
              <a:gd name="connsiteY3" fmla="*/ 0 h 7140187"/>
              <a:gd name="connsiteX4" fmla="*/ 2222868 w 8660524"/>
              <a:gd name="connsiteY4" fmla="*/ 0 h 7140187"/>
              <a:gd name="connsiteX5" fmla="*/ 2800236 w 8660524"/>
              <a:gd name="connsiteY5" fmla="*/ 0 h 7140187"/>
              <a:gd name="connsiteX6" fmla="*/ 3290999 w 8660524"/>
              <a:gd name="connsiteY6" fmla="*/ 0 h 7140187"/>
              <a:gd name="connsiteX7" fmla="*/ 3868367 w 8660524"/>
              <a:gd name="connsiteY7" fmla="*/ 0 h 7140187"/>
              <a:gd name="connsiteX8" fmla="*/ 4532341 w 8660524"/>
              <a:gd name="connsiteY8" fmla="*/ 0 h 7140187"/>
              <a:gd name="connsiteX9" fmla="*/ 5109709 w 8660524"/>
              <a:gd name="connsiteY9" fmla="*/ 0 h 7140187"/>
              <a:gd name="connsiteX10" fmla="*/ 5687077 w 8660524"/>
              <a:gd name="connsiteY10" fmla="*/ 0 h 7140187"/>
              <a:gd name="connsiteX11" fmla="*/ 6264446 w 8660524"/>
              <a:gd name="connsiteY11" fmla="*/ 0 h 7140187"/>
              <a:gd name="connsiteX12" fmla="*/ 6841814 w 8660524"/>
              <a:gd name="connsiteY12" fmla="*/ 0 h 7140187"/>
              <a:gd name="connsiteX13" fmla="*/ 7159367 w 8660524"/>
              <a:gd name="connsiteY13" fmla="*/ 0 h 7140187"/>
              <a:gd name="connsiteX14" fmla="*/ 7650130 w 8660524"/>
              <a:gd name="connsiteY14" fmla="*/ 0 h 7140187"/>
              <a:gd name="connsiteX15" fmla="*/ 8140893 w 8660524"/>
              <a:gd name="connsiteY15" fmla="*/ 0 h 7140187"/>
              <a:gd name="connsiteX16" fmla="*/ 8660524 w 8660524"/>
              <a:gd name="connsiteY16" fmla="*/ 0 h 7140187"/>
              <a:gd name="connsiteX17" fmla="*/ 8660524 w 8660524"/>
              <a:gd name="connsiteY17" fmla="*/ 523614 h 7140187"/>
              <a:gd name="connsiteX18" fmla="*/ 8660524 w 8660524"/>
              <a:gd name="connsiteY18" fmla="*/ 1261433 h 7140187"/>
              <a:gd name="connsiteX19" fmla="*/ 8660524 w 8660524"/>
              <a:gd name="connsiteY19" fmla="*/ 1856449 h 7140187"/>
              <a:gd name="connsiteX20" fmla="*/ 8660524 w 8660524"/>
              <a:gd name="connsiteY20" fmla="*/ 2451464 h 7140187"/>
              <a:gd name="connsiteX21" fmla="*/ 8660524 w 8660524"/>
              <a:gd name="connsiteY21" fmla="*/ 3117882 h 7140187"/>
              <a:gd name="connsiteX22" fmla="*/ 8660524 w 8660524"/>
              <a:gd name="connsiteY22" fmla="*/ 3855701 h 7140187"/>
              <a:gd name="connsiteX23" fmla="*/ 8660524 w 8660524"/>
              <a:gd name="connsiteY23" fmla="*/ 4522118 h 7140187"/>
              <a:gd name="connsiteX24" fmla="*/ 8660524 w 8660524"/>
              <a:gd name="connsiteY24" fmla="*/ 5188536 h 7140187"/>
              <a:gd name="connsiteX25" fmla="*/ 8660524 w 8660524"/>
              <a:gd name="connsiteY25" fmla="*/ 5854953 h 7140187"/>
              <a:gd name="connsiteX26" fmla="*/ 8660524 w 8660524"/>
              <a:gd name="connsiteY26" fmla="*/ 6592773 h 7140187"/>
              <a:gd name="connsiteX27" fmla="*/ 8660524 w 8660524"/>
              <a:gd name="connsiteY27" fmla="*/ 7140187 h 7140187"/>
              <a:gd name="connsiteX28" fmla="*/ 8169761 w 8660524"/>
              <a:gd name="connsiteY28" fmla="*/ 7140187 h 7140187"/>
              <a:gd name="connsiteX29" fmla="*/ 7852208 w 8660524"/>
              <a:gd name="connsiteY29" fmla="*/ 7140187 h 7140187"/>
              <a:gd name="connsiteX30" fmla="*/ 7188235 w 8660524"/>
              <a:gd name="connsiteY30" fmla="*/ 7140187 h 7140187"/>
              <a:gd name="connsiteX31" fmla="*/ 6870682 w 8660524"/>
              <a:gd name="connsiteY31" fmla="*/ 7140187 h 7140187"/>
              <a:gd name="connsiteX32" fmla="*/ 6293314 w 8660524"/>
              <a:gd name="connsiteY32" fmla="*/ 7140187 h 7140187"/>
              <a:gd name="connsiteX33" fmla="*/ 5975762 w 8660524"/>
              <a:gd name="connsiteY33" fmla="*/ 7140187 h 7140187"/>
              <a:gd name="connsiteX34" fmla="*/ 5398393 w 8660524"/>
              <a:gd name="connsiteY34" fmla="*/ 7140187 h 7140187"/>
              <a:gd name="connsiteX35" fmla="*/ 4907630 w 8660524"/>
              <a:gd name="connsiteY35" fmla="*/ 7140187 h 7140187"/>
              <a:gd name="connsiteX36" fmla="*/ 4590078 w 8660524"/>
              <a:gd name="connsiteY36" fmla="*/ 7140187 h 7140187"/>
              <a:gd name="connsiteX37" fmla="*/ 4185920 w 8660524"/>
              <a:gd name="connsiteY37" fmla="*/ 7140187 h 7140187"/>
              <a:gd name="connsiteX38" fmla="*/ 3695157 w 8660524"/>
              <a:gd name="connsiteY38" fmla="*/ 7140187 h 7140187"/>
              <a:gd name="connsiteX39" fmla="*/ 3117789 w 8660524"/>
              <a:gd name="connsiteY39" fmla="*/ 7140187 h 7140187"/>
              <a:gd name="connsiteX40" fmla="*/ 2540420 w 8660524"/>
              <a:gd name="connsiteY40" fmla="*/ 7140187 h 7140187"/>
              <a:gd name="connsiteX41" fmla="*/ 2049657 w 8660524"/>
              <a:gd name="connsiteY41" fmla="*/ 7140187 h 7140187"/>
              <a:gd name="connsiteX42" fmla="*/ 1472289 w 8660524"/>
              <a:gd name="connsiteY42" fmla="*/ 7140187 h 7140187"/>
              <a:gd name="connsiteX43" fmla="*/ 894921 w 8660524"/>
              <a:gd name="connsiteY43" fmla="*/ 7140187 h 7140187"/>
              <a:gd name="connsiteX44" fmla="*/ 577368 w 8660524"/>
              <a:gd name="connsiteY44" fmla="*/ 7140187 h 7140187"/>
              <a:gd name="connsiteX45" fmla="*/ 0 w 8660524"/>
              <a:gd name="connsiteY45" fmla="*/ 7140187 h 7140187"/>
              <a:gd name="connsiteX46" fmla="*/ 0 w 8660524"/>
              <a:gd name="connsiteY46" fmla="*/ 6616573 h 7140187"/>
              <a:gd name="connsiteX47" fmla="*/ 0 w 8660524"/>
              <a:gd name="connsiteY47" fmla="*/ 6164361 h 7140187"/>
              <a:gd name="connsiteX48" fmla="*/ 0 w 8660524"/>
              <a:gd name="connsiteY48" fmla="*/ 5783551 h 7140187"/>
              <a:gd name="connsiteX49" fmla="*/ 0 w 8660524"/>
              <a:gd name="connsiteY49" fmla="*/ 5259938 h 7140187"/>
              <a:gd name="connsiteX50" fmla="*/ 0 w 8660524"/>
              <a:gd name="connsiteY50" fmla="*/ 4736324 h 7140187"/>
              <a:gd name="connsiteX51" fmla="*/ 0 w 8660524"/>
              <a:gd name="connsiteY51" fmla="*/ 4284112 h 7140187"/>
              <a:gd name="connsiteX52" fmla="*/ 0 w 8660524"/>
              <a:gd name="connsiteY52" fmla="*/ 3831900 h 7140187"/>
              <a:gd name="connsiteX53" fmla="*/ 0 w 8660524"/>
              <a:gd name="connsiteY53" fmla="*/ 3308287 h 7140187"/>
              <a:gd name="connsiteX54" fmla="*/ 0 w 8660524"/>
              <a:gd name="connsiteY54" fmla="*/ 2713271 h 7140187"/>
              <a:gd name="connsiteX55" fmla="*/ 0 w 8660524"/>
              <a:gd name="connsiteY55" fmla="*/ 2118255 h 7140187"/>
              <a:gd name="connsiteX56" fmla="*/ 0 w 8660524"/>
              <a:gd name="connsiteY56" fmla="*/ 1737446 h 7140187"/>
              <a:gd name="connsiteX57" fmla="*/ 0 w 8660524"/>
              <a:gd name="connsiteY57" fmla="*/ 1213832 h 7140187"/>
              <a:gd name="connsiteX58" fmla="*/ 0 w 8660524"/>
              <a:gd name="connsiteY58" fmla="*/ 690218 h 7140187"/>
              <a:gd name="connsiteX59" fmla="*/ 0 w 8660524"/>
              <a:gd name="connsiteY59" fmla="*/ 0 h 714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60524" h="7140187" fill="none" extrusionOk="0">
                <a:moveTo>
                  <a:pt x="0" y="0"/>
                </a:moveTo>
                <a:cubicBezTo>
                  <a:pt x="193243" y="-64984"/>
                  <a:pt x="429790" y="9907"/>
                  <a:pt x="577368" y="0"/>
                </a:cubicBezTo>
                <a:cubicBezTo>
                  <a:pt x="724946" y="-9907"/>
                  <a:pt x="951296" y="43839"/>
                  <a:pt x="1154737" y="0"/>
                </a:cubicBezTo>
                <a:cubicBezTo>
                  <a:pt x="1358178" y="-43839"/>
                  <a:pt x="1367724" y="5242"/>
                  <a:pt x="1472289" y="0"/>
                </a:cubicBezTo>
                <a:cubicBezTo>
                  <a:pt x="1576854" y="-5242"/>
                  <a:pt x="1948630" y="33162"/>
                  <a:pt x="2222868" y="0"/>
                </a:cubicBezTo>
                <a:cubicBezTo>
                  <a:pt x="2497106" y="-33162"/>
                  <a:pt x="2644264" y="67429"/>
                  <a:pt x="2800236" y="0"/>
                </a:cubicBezTo>
                <a:cubicBezTo>
                  <a:pt x="2956208" y="-67429"/>
                  <a:pt x="3156284" y="19607"/>
                  <a:pt x="3290999" y="0"/>
                </a:cubicBezTo>
                <a:cubicBezTo>
                  <a:pt x="3425714" y="-19607"/>
                  <a:pt x="3678525" y="44025"/>
                  <a:pt x="3868367" y="0"/>
                </a:cubicBezTo>
                <a:cubicBezTo>
                  <a:pt x="4058209" y="-44025"/>
                  <a:pt x="4384538" y="76874"/>
                  <a:pt x="4532341" y="0"/>
                </a:cubicBezTo>
                <a:cubicBezTo>
                  <a:pt x="4680144" y="-76874"/>
                  <a:pt x="4864147" y="10207"/>
                  <a:pt x="5109709" y="0"/>
                </a:cubicBezTo>
                <a:cubicBezTo>
                  <a:pt x="5355271" y="-10207"/>
                  <a:pt x="5571465" y="60056"/>
                  <a:pt x="5687077" y="0"/>
                </a:cubicBezTo>
                <a:cubicBezTo>
                  <a:pt x="5802689" y="-60056"/>
                  <a:pt x="6023965" y="65946"/>
                  <a:pt x="6264446" y="0"/>
                </a:cubicBezTo>
                <a:cubicBezTo>
                  <a:pt x="6504927" y="-65946"/>
                  <a:pt x="6719566" y="68167"/>
                  <a:pt x="6841814" y="0"/>
                </a:cubicBezTo>
                <a:cubicBezTo>
                  <a:pt x="6964062" y="-68167"/>
                  <a:pt x="7041526" y="31265"/>
                  <a:pt x="7159367" y="0"/>
                </a:cubicBezTo>
                <a:cubicBezTo>
                  <a:pt x="7277208" y="-31265"/>
                  <a:pt x="7501107" y="30289"/>
                  <a:pt x="7650130" y="0"/>
                </a:cubicBezTo>
                <a:cubicBezTo>
                  <a:pt x="7799153" y="-30289"/>
                  <a:pt x="7966168" y="43677"/>
                  <a:pt x="8140893" y="0"/>
                </a:cubicBezTo>
                <a:cubicBezTo>
                  <a:pt x="8315618" y="-43677"/>
                  <a:pt x="8424637" y="24901"/>
                  <a:pt x="8660524" y="0"/>
                </a:cubicBezTo>
                <a:cubicBezTo>
                  <a:pt x="8700436" y="222643"/>
                  <a:pt x="8618153" y="329015"/>
                  <a:pt x="8660524" y="523614"/>
                </a:cubicBezTo>
                <a:cubicBezTo>
                  <a:pt x="8702895" y="718213"/>
                  <a:pt x="8613468" y="980629"/>
                  <a:pt x="8660524" y="1261433"/>
                </a:cubicBezTo>
                <a:cubicBezTo>
                  <a:pt x="8707580" y="1542237"/>
                  <a:pt x="8651723" y="1585278"/>
                  <a:pt x="8660524" y="1856449"/>
                </a:cubicBezTo>
                <a:cubicBezTo>
                  <a:pt x="8669325" y="2127620"/>
                  <a:pt x="8616359" y="2322204"/>
                  <a:pt x="8660524" y="2451464"/>
                </a:cubicBezTo>
                <a:cubicBezTo>
                  <a:pt x="8704689" y="2580724"/>
                  <a:pt x="8581636" y="2940075"/>
                  <a:pt x="8660524" y="3117882"/>
                </a:cubicBezTo>
                <a:cubicBezTo>
                  <a:pt x="8739412" y="3295689"/>
                  <a:pt x="8598774" y="3696303"/>
                  <a:pt x="8660524" y="3855701"/>
                </a:cubicBezTo>
                <a:cubicBezTo>
                  <a:pt x="8722274" y="4015099"/>
                  <a:pt x="8616268" y="4316183"/>
                  <a:pt x="8660524" y="4522118"/>
                </a:cubicBezTo>
                <a:cubicBezTo>
                  <a:pt x="8704780" y="4728053"/>
                  <a:pt x="8590668" y="5003950"/>
                  <a:pt x="8660524" y="5188536"/>
                </a:cubicBezTo>
                <a:cubicBezTo>
                  <a:pt x="8730380" y="5373122"/>
                  <a:pt x="8624640" y="5615236"/>
                  <a:pt x="8660524" y="5854953"/>
                </a:cubicBezTo>
                <a:cubicBezTo>
                  <a:pt x="8696408" y="6094670"/>
                  <a:pt x="8621191" y="6255271"/>
                  <a:pt x="8660524" y="6592773"/>
                </a:cubicBezTo>
                <a:cubicBezTo>
                  <a:pt x="8699857" y="6930275"/>
                  <a:pt x="8627158" y="6898259"/>
                  <a:pt x="8660524" y="7140187"/>
                </a:cubicBezTo>
                <a:cubicBezTo>
                  <a:pt x="8435805" y="7153926"/>
                  <a:pt x="8283908" y="7134069"/>
                  <a:pt x="8169761" y="7140187"/>
                </a:cubicBezTo>
                <a:cubicBezTo>
                  <a:pt x="8055614" y="7146305"/>
                  <a:pt x="7945562" y="7119940"/>
                  <a:pt x="7852208" y="7140187"/>
                </a:cubicBezTo>
                <a:cubicBezTo>
                  <a:pt x="7758854" y="7160434"/>
                  <a:pt x="7363619" y="7060842"/>
                  <a:pt x="7188235" y="7140187"/>
                </a:cubicBezTo>
                <a:cubicBezTo>
                  <a:pt x="7012851" y="7219532"/>
                  <a:pt x="7023015" y="7105161"/>
                  <a:pt x="6870682" y="7140187"/>
                </a:cubicBezTo>
                <a:cubicBezTo>
                  <a:pt x="6718349" y="7175213"/>
                  <a:pt x="6463149" y="7078049"/>
                  <a:pt x="6293314" y="7140187"/>
                </a:cubicBezTo>
                <a:cubicBezTo>
                  <a:pt x="6123479" y="7202325"/>
                  <a:pt x="6116384" y="7116188"/>
                  <a:pt x="5975762" y="7140187"/>
                </a:cubicBezTo>
                <a:cubicBezTo>
                  <a:pt x="5835140" y="7164186"/>
                  <a:pt x="5565383" y="7072352"/>
                  <a:pt x="5398393" y="7140187"/>
                </a:cubicBezTo>
                <a:cubicBezTo>
                  <a:pt x="5231403" y="7208022"/>
                  <a:pt x="5130084" y="7083292"/>
                  <a:pt x="4907630" y="7140187"/>
                </a:cubicBezTo>
                <a:cubicBezTo>
                  <a:pt x="4685176" y="7197082"/>
                  <a:pt x="4738962" y="7138272"/>
                  <a:pt x="4590078" y="7140187"/>
                </a:cubicBezTo>
                <a:cubicBezTo>
                  <a:pt x="4441194" y="7142102"/>
                  <a:pt x="4307165" y="7122374"/>
                  <a:pt x="4185920" y="7140187"/>
                </a:cubicBezTo>
                <a:cubicBezTo>
                  <a:pt x="4064675" y="7158000"/>
                  <a:pt x="3846003" y="7085628"/>
                  <a:pt x="3695157" y="7140187"/>
                </a:cubicBezTo>
                <a:cubicBezTo>
                  <a:pt x="3544311" y="7194746"/>
                  <a:pt x="3322433" y="7103010"/>
                  <a:pt x="3117789" y="7140187"/>
                </a:cubicBezTo>
                <a:cubicBezTo>
                  <a:pt x="2913145" y="7177364"/>
                  <a:pt x="2726482" y="7080326"/>
                  <a:pt x="2540420" y="7140187"/>
                </a:cubicBezTo>
                <a:cubicBezTo>
                  <a:pt x="2354358" y="7200048"/>
                  <a:pt x="2220577" y="7088017"/>
                  <a:pt x="2049657" y="7140187"/>
                </a:cubicBezTo>
                <a:cubicBezTo>
                  <a:pt x="1878737" y="7192357"/>
                  <a:pt x="1609334" y="7080458"/>
                  <a:pt x="1472289" y="7140187"/>
                </a:cubicBezTo>
                <a:cubicBezTo>
                  <a:pt x="1335244" y="7199916"/>
                  <a:pt x="1012913" y="7111284"/>
                  <a:pt x="894921" y="7140187"/>
                </a:cubicBezTo>
                <a:cubicBezTo>
                  <a:pt x="776929" y="7169090"/>
                  <a:pt x="709269" y="7104991"/>
                  <a:pt x="577368" y="7140187"/>
                </a:cubicBezTo>
                <a:cubicBezTo>
                  <a:pt x="445467" y="7175383"/>
                  <a:pt x="272263" y="7085619"/>
                  <a:pt x="0" y="7140187"/>
                </a:cubicBezTo>
                <a:cubicBezTo>
                  <a:pt x="-28122" y="6930488"/>
                  <a:pt x="34959" y="6751169"/>
                  <a:pt x="0" y="6616573"/>
                </a:cubicBezTo>
                <a:cubicBezTo>
                  <a:pt x="-34959" y="6481977"/>
                  <a:pt x="26413" y="6262540"/>
                  <a:pt x="0" y="6164361"/>
                </a:cubicBezTo>
                <a:cubicBezTo>
                  <a:pt x="-26413" y="6066182"/>
                  <a:pt x="9731" y="5937241"/>
                  <a:pt x="0" y="5783551"/>
                </a:cubicBezTo>
                <a:cubicBezTo>
                  <a:pt x="-9731" y="5629861"/>
                  <a:pt x="44566" y="5411733"/>
                  <a:pt x="0" y="5259938"/>
                </a:cubicBezTo>
                <a:cubicBezTo>
                  <a:pt x="-44566" y="5108143"/>
                  <a:pt x="62057" y="4984742"/>
                  <a:pt x="0" y="4736324"/>
                </a:cubicBezTo>
                <a:cubicBezTo>
                  <a:pt x="-62057" y="4487906"/>
                  <a:pt x="27003" y="4443441"/>
                  <a:pt x="0" y="4284112"/>
                </a:cubicBezTo>
                <a:cubicBezTo>
                  <a:pt x="-27003" y="4124783"/>
                  <a:pt x="23508" y="4025513"/>
                  <a:pt x="0" y="3831900"/>
                </a:cubicBezTo>
                <a:cubicBezTo>
                  <a:pt x="-23508" y="3638287"/>
                  <a:pt x="11515" y="3416632"/>
                  <a:pt x="0" y="3308287"/>
                </a:cubicBezTo>
                <a:cubicBezTo>
                  <a:pt x="-11515" y="3199942"/>
                  <a:pt x="47213" y="2853803"/>
                  <a:pt x="0" y="2713271"/>
                </a:cubicBezTo>
                <a:cubicBezTo>
                  <a:pt x="-47213" y="2572739"/>
                  <a:pt x="54349" y="2413148"/>
                  <a:pt x="0" y="2118255"/>
                </a:cubicBezTo>
                <a:cubicBezTo>
                  <a:pt x="-54349" y="1823362"/>
                  <a:pt x="2675" y="1920922"/>
                  <a:pt x="0" y="1737446"/>
                </a:cubicBezTo>
                <a:cubicBezTo>
                  <a:pt x="-2675" y="1553970"/>
                  <a:pt x="34883" y="1338135"/>
                  <a:pt x="0" y="1213832"/>
                </a:cubicBezTo>
                <a:cubicBezTo>
                  <a:pt x="-34883" y="1089529"/>
                  <a:pt x="16534" y="933534"/>
                  <a:pt x="0" y="690218"/>
                </a:cubicBezTo>
                <a:cubicBezTo>
                  <a:pt x="-16534" y="446902"/>
                  <a:pt x="15593" y="207087"/>
                  <a:pt x="0" y="0"/>
                </a:cubicBezTo>
                <a:close/>
              </a:path>
              <a:path w="8660524" h="7140187" stroke="0" extrusionOk="0">
                <a:moveTo>
                  <a:pt x="0" y="0"/>
                </a:moveTo>
                <a:cubicBezTo>
                  <a:pt x="218910" y="-16385"/>
                  <a:pt x="340308" y="1843"/>
                  <a:pt x="577368" y="0"/>
                </a:cubicBezTo>
                <a:cubicBezTo>
                  <a:pt x="814428" y="-1843"/>
                  <a:pt x="895891" y="45215"/>
                  <a:pt x="981526" y="0"/>
                </a:cubicBezTo>
                <a:cubicBezTo>
                  <a:pt x="1067161" y="-45215"/>
                  <a:pt x="1456291" y="17003"/>
                  <a:pt x="1645500" y="0"/>
                </a:cubicBezTo>
                <a:cubicBezTo>
                  <a:pt x="1834709" y="-17003"/>
                  <a:pt x="1858369" y="35997"/>
                  <a:pt x="2049657" y="0"/>
                </a:cubicBezTo>
                <a:cubicBezTo>
                  <a:pt x="2240945" y="-35997"/>
                  <a:pt x="2341340" y="12189"/>
                  <a:pt x="2453815" y="0"/>
                </a:cubicBezTo>
                <a:cubicBezTo>
                  <a:pt x="2566290" y="-12189"/>
                  <a:pt x="2798034" y="21711"/>
                  <a:pt x="2944578" y="0"/>
                </a:cubicBezTo>
                <a:cubicBezTo>
                  <a:pt x="3091122" y="-21711"/>
                  <a:pt x="3354728" y="6499"/>
                  <a:pt x="3521946" y="0"/>
                </a:cubicBezTo>
                <a:cubicBezTo>
                  <a:pt x="3689164" y="-6499"/>
                  <a:pt x="3791329" y="17679"/>
                  <a:pt x="3926104" y="0"/>
                </a:cubicBezTo>
                <a:cubicBezTo>
                  <a:pt x="4060879" y="-17679"/>
                  <a:pt x="4136822" y="32270"/>
                  <a:pt x="4243657" y="0"/>
                </a:cubicBezTo>
                <a:cubicBezTo>
                  <a:pt x="4350492" y="-32270"/>
                  <a:pt x="4543478" y="18353"/>
                  <a:pt x="4647815" y="0"/>
                </a:cubicBezTo>
                <a:cubicBezTo>
                  <a:pt x="4752152" y="-18353"/>
                  <a:pt x="5014666" y="11372"/>
                  <a:pt x="5138578" y="0"/>
                </a:cubicBezTo>
                <a:cubicBezTo>
                  <a:pt x="5262490" y="-11372"/>
                  <a:pt x="5370388" y="11752"/>
                  <a:pt x="5542735" y="0"/>
                </a:cubicBezTo>
                <a:cubicBezTo>
                  <a:pt x="5715082" y="-11752"/>
                  <a:pt x="5985455" y="61521"/>
                  <a:pt x="6293314" y="0"/>
                </a:cubicBezTo>
                <a:cubicBezTo>
                  <a:pt x="6601173" y="-61521"/>
                  <a:pt x="6514082" y="4139"/>
                  <a:pt x="6697472" y="0"/>
                </a:cubicBezTo>
                <a:cubicBezTo>
                  <a:pt x="6880862" y="-4139"/>
                  <a:pt x="6965929" y="16477"/>
                  <a:pt x="7101630" y="0"/>
                </a:cubicBezTo>
                <a:cubicBezTo>
                  <a:pt x="7237331" y="-16477"/>
                  <a:pt x="7296121" y="11700"/>
                  <a:pt x="7419182" y="0"/>
                </a:cubicBezTo>
                <a:cubicBezTo>
                  <a:pt x="7542243" y="-11700"/>
                  <a:pt x="7888461" y="48637"/>
                  <a:pt x="8169761" y="0"/>
                </a:cubicBezTo>
                <a:cubicBezTo>
                  <a:pt x="8451061" y="-48637"/>
                  <a:pt x="8538590" y="46691"/>
                  <a:pt x="8660524" y="0"/>
                </a:cubicBezTo>
                <a:cubicBezTo>
                  <a:pt x="8720778" y="228842"/>
                  <a:pt x="8648166" y="508582"/>
                  <a:pt x="8660524" y="737819"/>
                </a:cubicBezTo>
                <a:cubicBezTo>
                  <a:pt x="8672882" y="967056"/>
                  <a:pt x="8625777" y="1051183"/>
                  <a:pt x="8660524" y="1190031"/>
                </a:cubicBezTo>
                <a:cubicBezTo>
                  <a:pt x="8695271" y="1328879"/>
                  <a:pt x="8648401" y="1502379"/>
                  <a:pt x="8660524" y="1642243"/>
                </a:cubicBezTo>
                <a:cubicBezTo>
                  <a:pt x="8672647" y="1782107"/>
                  <a:pt x="8654324" y="1925941"/>
                  <a:pt x="8660524" y="2023053"/>
                </a:cubicBezTo>
                <a:cubicBezTo>
                  <a:pt x="8666724" y="2120165"/>
                  <a:pt x="8658467" y="2395672"/>
                  <a:pt x="8660524" y="2546667"/>
                </a:cubicBezTo>
                <a:cubicBezTo>
                  <a:pt x="8662581" y="2697662"/>
                  <a:pt x="8650053" y="2824843"/>
                  <a:pt x="8660524" y="2998879"/>
                </a:cubicBezTo>
                <a:cubicBezTo>
                  <a:pt x="8670995" y="3172915"/>
                  <a:pt x="8648731" y="3570094"/>
                  <a:pt x="8660524" y="3736698"/>
                </a:cubicBezTo>
                <a:cubicBezTo>
                  <a:pt x="8672317" y="3903302"/>
                  <a:pt x="8653609" y="4030058"/>
                  <a:pt x="8660524" y="4117508"/>
                </a:cubicBezTo>
                <a:cubicBezTo>
                  <a:pt x="8667439" y="4204958"/>
                  <a:pt x="8647078" y="4449738"/>
                  <a:pt x="8660524" y="4569720"/>
                </a:cubicBezTo>
                <a:cubicBezTo>
                  <a:pt x="8673970" y="4689702"/>
                  <a:pt x="8643279" y="5000055"/>
                  <a:pt x="8660524" y="5164735"/>
                </a:cubicBezTo>
                <a:cubicBezTo>
                  <a:pt x="8677769" y="5329416"/>
                  <a:pt x="8656152" y="5428284"/>
                  <a:pt x="8660524" y="5616947"/>
                </a:cubicBezTo>
                <a:cubicBezTo>
                  <a:pt x="8664896" y="5805610"/>
                  <a:pt x="8659182" y="5989602"/>
                  <a:pt x="8660524" y="6140561"/>
                </a:cubicBezTo>
                <a:cubicBezTo>
                  <a:pt x="8661866" y="6291520"/>
                  <a:pt x="8580519" y="6899220"/>
                  <a:pt x="8660524" y="7140187"/>
                </a:cubicBezTo>
                <a:cubicBezTo>
                  <a:pt x="8433179" y="7191125"/>
                  <a:pt x="8250908" y="7126614"/>
                  <a:pt x="8083156" y="7140187"/>
                </a:cubicBezTo>
                <a:cubicBezTo>
                  <a:pt x="7915404" y="7153760"/>
                  <a:pt x="7745647" y="7071222"/>
                  <a:pt x="7419182" y="7140187"/>
                </a:cubicBezTo>
                <a:cubicBezTo>
                  <a:pt x="7092717" y="7209152"/>
                  <a:pt x="6921705" y="7083152"/>
                  <a:pt x="6668603" y="7140187"/>
                </a:cubicBezTo>
                <a:cubicBezTo>
                  <a:pt x="6415501" y="7197222"/>
                  <a:pt x="6341784" y="7115430"/>
                  <a:pt x="6177840" y="7140187"/>
                </a:cubicBezTo>
                <a:cubicBezTo>
                  <a:pt x="6013896" y="7164944"/>
                  <a:pt x="5968143" y="7133425"/>
                  <a:pt x="5773683" y="7140187"/>
                </a:cubicBezTo>
                <a:cubicBezTo>
                  <a:pt x="5579223" y="7146949"/>
                  <a:pt x="5407775" y="7126137"/>
                  <a:pt x="5109709" y="7140187"/>
                </a:cubicBezTo>
                <a:cubicBezTo>
                  <a:pt x="4811643" y="7154237"/>
                  <a:pt x="4834774" y="7105976"/>
                  <a:pt x="4618946" y="7140187"/>
                </a:cubicBezTo>
                <a:cubicBezTo>
                  <a:pt x="4403118" y="7174398"/>
                  <a:pt x="4024957" y="7097818"/>
                  <a:pt x="3868367" y="7140187"/>
                </a:cubicBezTo>
                <a:cubicBezTo>
                  <a:pt x="3711777" y="7182556"/>
                  <a:pt x="3411994" y="7083587"/>
                  <a:pt x="3290999" y="7140187"/>
                </a:cubicBezTo>
                <a:cubicBezTo>
                  <a:pt x="3170004" y="7196787"/>
                  <a:pt x="2893988" y="7122960"/>
                  <a:pt x="2713631" y="7140187"/>
                </a:cubicBezTo>
                <a:cubicBezTo>
                  <a:pt x="2533274" y="7157414"/>
                  <a:pt x="2185672" y="7102752"/>
                  <a:pt x="1963052" y="7140187"/>
                </a:cubicBezTo>
                <a:cubicBezTo>
                  <a:pt x="1740432" y="7177622"/>
                  <a:pt x="1507405" y="7110165"/>
                  <a:pt x="1299079" y="7140187"/>
                </a:cubicBezTo>
                <a:cubicBezTo>
                  <a:pt x="1090753" y="7170209"/>
                  <a:pt x="1051406" y="7135252"/>
                  <a:pt x="981526" y="7140187"/>
                </a:cubicBezTo>
                <a:cubicBezTo>
                  <a:pt x="911646" y="7145122"/>
                  <a:pt x="767082" y="7106674"/>
                  <a:pt x="663974" y="7140187"/>
                </a:cubicBezTo>
                <a:cubicBezTo>
                  <a:pt x="560866" y="7173700"/>
                  <a:pt x="244481" y="7120766"/>
                  <a:pt x="0" y="7140187"/>
                </a:cubicBezTo>
                <a:cubicBezTo>
                  <a:pt x="-32863" y="6813355"/>
                  <a:pt x="21095" y="6779064"/>
                  <a:pt x="0" y="6473770"/>
                </a:cubicBezTo>
                <a:cubicBezTo>
                  <a:pt x="-21095" y="6168476"/>
                  <a:pt x="47416" y="6197848"/>
                  <a:pt x="0" y="5950156"/>
                </a:cubicBezTo>
                <a:cubicBezTo>
                  <a:pt x="-47416" y="5702464"/>
                  <a:pt x="5027" y="5676272"/>
                  <a:pt x="0" y="5497944"/>
                </a:cubicBezTo>
                <a:cubicBezTo>
                  <a:pt x="-5027" y="5319616"/>
                  <a:pt x="16070" y="5287042"/>
                  <a:pt x="0" y="5117134"/>
                </a:cubicBezTo>
                <a:cubicBezTo>
                  <a:pt x="-16070" y="4947226"/>
                  <a:pt x="36337" y="4873415"/>
                  <a:pt x="0" y="4736324"/>
                </a:cubicBezTo>
                <a:cubicBezTo>
                  <a:pt x="-36337" y="4599233"/>
                  <a:pt x="16311" y="4387490"/>
                  <a:pt x="0" y="4141308"/>
                </a:cubicBezTo>
                <a:cubicBezTo>
                  <a:pt x="-16311" y="3895126"/>
                  <a:pt x="11718" y="3721813"/>
                  <a:pt x="0" y="3403489"/>
                </a:cubicBezTo>
                <a:cubicBezTo>
                  <a:pt x="-11718" y="3085165"/>
                  <a:pt x="31989" y="2973920"/>
                  <a:pt x="0" y="2808474"/>
                </a:cubicBezTo>
                <a:cubicBezTo>
                  <a:pt x="-31989" y="2643029"/>
                  <a:pt x="44591" y="2566396"/>
                  <a:pt x="0" y="2356262"/>
                </a:cubicBezTo>
                <a:cubicBezTo>
                  <a:pt x="-44591" y="2146128"/>
                  <a:pt x="27781" y="2111298"/>
                  <a:pt x="0" y="1904050"/>
                </a:cubicBezTo>
                <a:cubicBezTo>
                  <a:pt x="-27781" y="1696802"/>
                  <a:pt x="44519" y="1438109"/>
                  <a:pt x="0" y="1237632"/>
                </a:cubicBezTo>
                <a:cubicBezTo>
                  <a:pt x="-44519" y="1037155"/>
                  <a:pt x="58728" y="31650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7140924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4EDF58B-68F5-8F6F-59F3-D53885DDD46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00879" y="1191424"/>
            <a:ext cx="6324344" cy="3996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39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D6CB-B8A2-8F54-E688-DA6BE2FE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1424"/>
            <a:ext cx="3534103" cy="4721696"/>
          </a:xfrm>
        </p:spPr>
        <p:txBody>
          <a:bodyPr>
            <a:normAutofit/>
          </a:bodyPr>
          <a:lstStyle/>
          <a:p>
            <a:pPr algn="ctr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Text einer Webseite </a:t>
            </a:r>
            <a:b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</a:b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einfügen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2AC6CB-0FB0-2ABF-C765-9803D12C2D39}"/>
              </a:ext>
            </a:extLst>
          </p:cNvPr>
          <p:cNvSpPr/>
          <p:nvPr/>
        </p:nvSpPr>
        <p:spPr>
          <a:xfrm>
            <a:off x="3531476" y="-141094"/>
            <a:ext cx="8660524" cy="7140187"/>
          </a:xfrm>
          <a:custGeom>
            <a:avLst/>
            <a:gdLst>
              <a:gd name="connsiteX0" fmla="*/ 0 w 8660524"/>
              <a:gd name="connsiteY0" fmla="*/ 0 h 7140187"/>
              <a:gd name="connsiteX1" fmla="*/ 577368 w 8660524"/>
              <a:gd name="connsiteY1" fmla="*/ 0 h 7140187"/>
              <a:gd name="connsiteX2" fmla="*/ 1154737 w 8660524"/>
              <a:gd name="connsiteY2" fmla="*/ 0 h 7140187"/>
              <a:gd name="connsiteX3" fmla="*/ 1472289 w 8660524"/>
              <a:gd name="connsiteY3" fmla="*/ 0 h 7140187"/>
              <a:gd name="connsiteX4" fmla="*/ 2222868 w 8660524"/>
              <a:gd name="connsiteY4" fmla="*/ 0 h 7140187"/>
              <a:gd name="connsiteX5" fmla="*/ 2800236 w 8660524"/>
              <a:gd name="connsiteY5" fmla="*/ 0 h 7140187"/>
              <a:gd name="connsiteX6" fmla="*/ 3290999 w 8660524"/>
              <a:gd name="connsiteY6" fmla="*/ 0 h 7140187"/>
              <a:gd name="connsiteX7" fmla="*/ 3868367 w 8660524"/>
              <a:gd name="connsiteY7" fmla="*/ 0 h 7140187"/>
              <a:gd name="connsiteX8" fmla="*/ 4532341 w 8660524"/>
              <a:gd name="connsiteY8" fmla="*/ 0 h 7140187"/>
              <a:gd name="connsiteX9" fmla="*/ 5109709 w 8660524"/>
              <a:gd name="connsiteY9" fmla="*/ 0 h 7140187"/>
              <a:gd name="connsiteX10" fmla="*/ 5687077 w 8660524"/>
              <a:gd name="connsiteY10" fmla="*/ 0 h 7140187"/>
              <a:gd name="connsiteX11" fmla="*/ 6264446 w 8660524"/>
              <a:gd name="connsiteY11" fmla="*/ 0 h 7140187"/>
              <a:gd name="connsiteX12" fmla="*/ 6841814 w 8660524"/>
              <a:gd name="connsiteY12" fmla="*/ 0 h 7140187"/>
              <a:gd name="connsiteX13" fmla="*/ 7159367 w 8660524"/>
              <a:gd name="connsiteY13" fmla="*/ 0 h 7140187"/>
              <a:gd name="connsiteX14" fmla="*/ 7650130 w 8660524"/>
              <a:gd name="connsiteY14" fmla="*/ 0 h 7140187"/>
              <a:gd name="connsiteX15" fmla="*/ 8140893 w 8660524"/>
              <a:gd name="connsiteY15" fmla="*/ 0 h 7140187"/>
              <a:gd name="connsiteX16" fmla="*/ 8660524 w 8660524"/>
              <a:gd name="connsiteY16" fmla="*/ 0 h 7140187"/>
              <a:gd name="connsiteX17" fmla="*/ 8660524 w 8660524"/>
              <a:gd name="connsiteY17" fmla="*/ 523614 h 7140187"/>
              <a:gd name="connsiteX18" fmla="*/ 8660524 w 8660524"/>
              <a:gd name="connsiteY18" fmla="*/ 1261433 h 7140187"/>
              <a:gd name="connsiteX19" fmla="*/ 8660524 w 8660524"/>
              <a:gd name="connsiteY19" fmla="*/ 1856449 h 7140187"/>
              <a:gd name="connsiteX20" fmla="*/ 8660524 w 8660524"/>
              <a:gd name="connsiteY20" fmla="*/ 2451464 h 7140187"/>
              <a:gd name="connsiteX21" fmla="*/ 8660524 w 8660524"/>
              <a:gd name="connsiteY21" fmla="*/ 3117882 h 7140187"/>
              <a:gd name="connsiteX22" fmla="*/ 8660524 w 8660524"/>
              <a:gd name="connsiteY22" fmla="*/ 3855701 h 7140187"/>
              <a:gd name="connsiteX23" fmla="*/ 8660524 w 8660524"/>
              <a:gd name="connsiteY23" fmla="*/ 4522118 h 7140187"/>
              <a:gd name="connsiteX24" fmla="*/ 8660524 w 8660524"/>
              <a:gd name="connsiteY24" fmla="*/ 5188536 h 7140187"/>
              <a:gd name="connsiteX25" fmla="*/ 8660524 w 8660524"/>
              <a:gd name="connsiteY25" fmla="*/ 5854953 h 7140187"/>
              <a:gd name="connsiteX26" fmla="*/ 8660524 w 8660524"/>
              <a:gd name="connsiteY26" fmla="*/ 6592773 h 7140187"/>
              <a:gd name="connsiteX27" fmla="*/ 8660524 w 8660524"/>
              <a:gd name="connsiteY27" fmla="*/ 7140187 h 7140187"/>
              <a:gd name="connsiteX28" fmla="*/ 8169761 w 8660524"/>
              <a:gd name="connsiteY28" fmla="*/ 7140187 h 7140187"/>
              <a:gd name="connsiteX29" fmla="*/ 7852208 w 8660524"/>
              <a:gd name="connsiteY29" fmla="*/ 7140187 h 7140187"/>
              <a:gd name="connsiteX30" fmla="*/ 7188235 w 8660524"/>
              <a:gd name="connsiteY30" fmla="*/ 7140187 h 7140187"/>
              <a:gd name="connsiteX31" fmla="*/ 6870682 w 8660524"/>
              <a:gd name="connsiteY31" fmla="*/ 7140187 h 7140187"/>
              <a:gd name="connsiteX32" fmla="*/ 6293314 w 8660524"/>
              <a:gd name="connsiteY32" fmla="*/ 7140187 h 7140187"/>
              <a:gd name="connsiteX33" fmla="*/ 5975762 w 8660524"/>
              <a:gd name="connsiteY33" fmla="*/ 7140187 h 7140187"/>
              <a:gd name="connsiteX34" fmla="*/ 5398393 w 8660524"/>
              <a:gd name="connsiteY34" fmla="*/ 7140187 h 7140187"/>
              <a:gd name="connsiteX35" fmla="*/ 4907630 w 8660524"/>
              <a:gd name="connsiteY35" fmla="*/ 7140187 h 7140187"/>
              <a:gd name="connsiteX36" fmla="*/ 4590078 w 8660524"/>
              <a:gd name="connsiteY36" fmla="*/ 7140187 h 7140187"/>
              <a:gd name="connsiteX37" fmla="*/ 4185920 w 8660524"/>
              <a:gd name="connsiteY37" fmla="*/ 7140187 h 7140187"/>
              <a:gd name="connsiteX38" fmla="*/ 3695157 w 8660524"/>
              <a:gd name="connsiteY38" fmla="*/ 7140187 h 7140187"/>
              <a:gd name="connsiteX39" fmla="*/ 3117789 w 8660524"/>
              <a:gd name="connsiteY39" fmla="*/ 7140187 h 7140187"/>
              <a:gd name="connsiteX40" fmla="*/ 2540420 w 8660524"/>
              <a:gd name="connsiteY40" fmla="*/ 7140187 h 7140187"/>
              <a:gd name="connsiteX41" fmla="*/ 2049657 w 8660524"/>
              <a:gd name="connsiteY41" fmla="*/ 7140187 h 7140187"/>
              <a:gd name="connsiteX42" fmla="*/ 1472289 w 8660524"/>
              <a:gd name="connsiteY42" fmla="*/ 7140187 h 7140187"/>
              <a:gd name="connsiteX43" fmla="*/ 894921 w 8660524"/>
              <a:gd name="connsiteY43" fmla="*/ 7140187 h 7140187"/>
              <a:gd name="connsiteX44" fmla="*/ 577368 w 8660524"/>
              <a:gd name="connsiteY44" fmla="*/ 7140187 h 7140187"/>
              <a:gd name="connsiteX45" fmla="*/ 0 w 8660524"/>
              <a:gd name="connsiteY45" fmla="*/ 7140187 h 7140187"/>
              <a:gd name="connsiteX46" fmla="*/ 0 w 8660524"/>
              <a:gd name="connsiteY46" fmla="*/ 6616573 h 7140187"/>
              <a:gd name="connsiteX47" fmla="*/ 0 w 8660524"/>
              <a:gd name="connsiteY47" fmla="*/ 6164361 h 7140187"/>
              <a:gd name="connsiteX48" fmla="*/ 0 w 8660524"/>
              <a:gd name="connsiteY48" fmla="*/ 5783551 h 7140187"/>
              <a:gd name="connsiteX49" fmla="*/ 0 w 8660524"/>
              <a:gd name="connsiteY49" fmla="*/ 5259938 h 7140187"/>
              <a:gd name="connsiteX50" fmla="*/ 0 w 8660524"/>
              <a:gd name="connsiteY50" fmla="*/ 4736324 h 7140187"/>
              <a:gd name="connsiteX51" fmla="*/ 0 w 8660524"/>
              <a:gd name="connsiteY51" fmla="*/ 4284112 h 7140187"/>
              <a:gd name="connsiteX52" fmla="*/ 0 w 8660524"/>
              <a:gd name="connsiteY52" fmla="*/ 3831900 h 7140187"/>
              <a:gd name="connsiteX53" fmla="*/ 0 w 8660524"/>
              <a:gd name="connsiteY53" fmla="*/ 3308287 h 7140187"/>
              <a:gd name="connsiteX54" fmla="*/ 0 w 8660524"/>
              <a:gd name="connsiteY54" fmla="*/ 2713271 h 7140187"/>
              <a:gd name="connsiteX55" fmla="*/ 0 w 8660524"/>
              <a:gd name="connsiteY55" fmla="*/ 2118255 h 7140187"/>
              <a:gd name="connsiteX56" fmla="*/ 0 w 8660524"/>
              <a:gd name="connsiteY56" fmla="*/ 1737446 h 7140187"/>
              <a:gd name="connsiteX57" fmla="*/ 0 w 8660524"/>
              <a:gd name="connsiteY57" fmla="*/ 1213832 h 7140187"/>
              <a:gd name="connsiteX58" fmla="*/ 0 w 8660524"/>
              <a:gd name="connsiteY58" fmla="*/ 690218 h 7140187"/>
              <a:gd name="connsiteX59" fmla="*/ 0 w 8660524"/>
              <a:gd name="connsiteY59" fmla="*/ 0 h 714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60524" h="7140187" fill="none" extrusionOk="0">
                <a:moveTo>
                  <a:pt x="0" y="0"/>
                </a:moveTo>
                <a:cubicBezTo>
                  <a:pt x="193243" y="-64984"/>
                  <a:pt x="429790" y="9907"/>
                  <a:pt x="577368" y="0"/>
                </a:cubicBezTo>
                <a:cubicBezTo>
                  <a:pt x="724946" y="-9907"/>
                  <a:pt x="951296" y="43839"/>
                  <a:pt x="1154737" y="0"/>
                </a:cubicBezTo>
                <a:cubicBezTo>
                  <a:pt x="1358178" y="-43839"/>
                  <a:pt x="1367724" y="5242"/>
                  <a:pt x="1472289" y="0"/>
                </a:cubicBezTo>
                <a:cubicBezTo>
                  <a:pt x="1576854" y="-5242"/>
                  <a:pt x="1948630" y="33162"/>
                  <a:pt x="2222868" y="0"/>
                </a:cubicBezTo>
                <a:cubicBezTo>
                  <a:pt x="2497106" y="-33162"/>
                  <a:pt x="2644264" y="67429"/>
                  <a:pt x="2800236" y="0"/>
                </a:cubicBezTo>
                <a:cubicBezTo>
                  <a:pt x="2956208" y="-67429"/>
                  <a:pt x="3156284" y="19607"/>
                  <a:pt x="3290999" y="0"/>
                </a:cubicBezTo>
                <a:cubicBezTo>
                  <a:pt x="3425714" y="-19607"/>
                  <a:pt x="3678525" y="44025"/>
                  <a:pt x="3868367" y="0"/>
                </a:cubicBezTo>
                <a:cubicBezTo>
                  <a:pt x="4058209" y="-44025"/>
                  <a:pt x="4384538" y="76874"/>
                  <a:pt x="4532341" y="0"/>
                </a:cubicBezTo>
                <a:cubicBezTo>
                  <a:pt x="4680144" y="-76874"/>
                  <a:pt x="4864147" y="10207"/>
                  <a:pt x="5109709" y="0"/>
                </a:cubicBezTo>
                <a:cubicBezTo>
                  <a:pt x="5355271" y="-10207"/>
                  <a:pt x="5571465" y="60056"/>
                  <a:pt x="5687077" y="0"/>
                </a:cubicBezTo>
                <a:cubicBezTo>
                  <a:pt x="5802689" y="-60056"/>
                  <a:pt x="6023965" y="65946"/>
                  <a:pt x="6264446" y="0"/>
                </a:cubicBezTo>
                <a:cubicBezTo>
                  <a:pt x="6504927" y="-65946"/>
                  <a:pt x="6719566" y="68167"/>
                  <a:pt x="6841814" y="0"/>
                </a:cubicBezTo>
                <a:cubicBezTo>
                  <a:pt x="6964062" y="-68167"/>
                  <a:pt x="7041526" y="31265"/>
                  <a:pt x="7159367" y="0"/>
                </a:cubicBezTo>
                <a:cubicBezTo>
                  <a:pt x="7277208" y="-31265"/>
                  <a:pt x="7501107" y="30289"/>
                  <a:pt x="7650130" y="0"/>
                </a:cubicBezTo>
                <a:cubicBezTo>
                  <a:pt x="7799153" y="-30289"/>
                  <a:pt x="7966168" y="43677"/>
                  <a:pt x="8140893" y="0"/>
                </a:cubicBezTo>
                <a:cubicBezTo>
                  <a:pt x="8315618" y="-43677"/>
                  <a:pt x="8424637" y="24901"/>
                  <a:pt x="8660524" y="0"/>
                </a:cubicBezTo>
                <a:cubicBezTo>
                  <a:pt x="8700436" y="222643"/>
                  <a:pt x="8618153" y="329015"/>
                  <a:pt x="8660524" y="523614"/>
                </a:cubicBezTo>
                <a:cubicBezTo>
                  <a:pt x="8702895" y="718213"/>
                  <a:pt x="8613468" y="980629"/>
                  <a:pt x="8660524" y="1261433"/>
                </a:cubicBezTo>
                <a:cubicBezTo>
                  <a:pt x="8707580" y="1542237"/>
                  <a:pt x="8651723" y="1585278"/>
                  <a:pt x="8660524" y="1856449"/>
                </a:cubicBezTo>
                <a:cubicBezTo>
                  <a:pt x="8669325" y="2127620"/>
                  <a:pt x="8616359" y="2322204"/>
                  <a:pt x="8660524" y="2451464"/>
                </a:cubicBezTo>
                <a:cubicBezTo>
                  <a:pt x="8704689" y="2580724"/>
                  <a:pt x="8581636" y="2940075"/>
                  <a:pt x="8660524" y="3117882"/>
                </a:cubicBezTo>
                <a:cubicBezTo>
                  <a:pt x="8739412" y="3295689"/>
                  <a:pt x="8598774" y="3696303"/>
                  <a:pt x="8660524" y="3855701"/>
                </a:cubicBezTo>
                <a:cubicBezTo>
                  <a:pt x="8722274" y="4015099"/>
                  <a:pt x="8616268" y="4316183"/>
                  <a:pt x="8660524" y="4522118"/>
                </a:cubicBezTo>
                <a:cubicBezTo>
                  <a:pt x="8704780" y="4728053"/>
                  <a:pt x="8590668" y="5003950"/>
                  <a:pt x="8660524" y="5188536"/>
                </a:cubicBezTo>
                <a:cubicBezTo>
                  <a:pt x="8730380" y="5373122"/>
                  <a:pt x="8624640" y="5615236"/>
                  <a:pt x="8660524" y="5854953"/>
                </a:cubicBezTo>
                <a:cubicBezTo>
                  <a:pt x="8696408" y="6094670"/>
                  <a:pt x="8621191" y="6255271"/>
                  <a:pt x="8660524" y="6592773"/>
                </a:cubicBezTo>
                <a:cubicBezTo>
                  <a:pt x="8699857" y="6930275"/>
                  <a:pt x="8627158" y="6898259"/>
                  <a:pt x="8660524" y="7140187"/>
                </a:cubicBezTo>
                <a:cubicBezTo>
                  <a:pt x="8435805" y="7153926"/>
                  <a:pt x="8283908" y="7134069"/>
                  <a:pt x="8169761" y="7140187"/>
                </a:cubicBezTo>
                <a:cubicBezTo>
                  <a:pt x="8055614" y="7146305"/>
                  <a:pt x="7945562" y="7119940"/>
                  <a:pt x="7852208" y="7140187"/>
                </a:cubicBezTo>
                <a:cubicBezTo>
                  <a:pt x="7758854" y="7160434"/>
                  <a:pt x="7363619" y="7060842"/>
                  <a:pt x="7188235" y="7140187"/>
                </a:cubicBezTo>
                <a:cubicBezTo>
                  <a:pt x="7012851" y="7219532"/>
                  <a:pt x="7023015" y="7105161"/>
                  <a:pt x="6870682" y="7140187"/>
                </a:cubicBezTo>
                <a:cubicBezTo>
                  <a:pt x="6718349" y="7175213"/>
                  <a:pt x="6463149" y="7078049"/>
                  <a:pt x="6293314" y="7140187"/>
                </a:cubicBezTo>
                <a:cubicBezTo>
                  <a:pt x="6123479" y="7202325"/>
                  <a:pt x="6116384" y="7116188"/>
                  <a:pt x="5975762" y="7140187"/>
                </a:cubicBezTo>
                <a:cubicBezTo>
                  <a:pt x="5835140" y="7164186"/>
                  <a:pt x="5565383" y="7072352"/>
                  <a:pt x="5398393" y="7140187"/>
                </a:cubicBezTo>
                <a:cubicBezTo>
                  <a:pt x="5231403" y="7208022"/>
                  <a:pt x="5130084" y="7083292"/>
                  <a:pt x="4907630" y="7140187"/>
                </a:cubicBezTo>
                <a:cubicBezTo>
                  <a:pt x="4685176" y="7197082"/>
                  <a:pt x="4738962" y="7138272"/>
                  <a:pt x="4590078" y="7140187"/>
                </a:cubicBezTo>
                <a:cubicBezTo>
                  <a:pt x="4441194" y="7142102"/>
                  <a:pt x="4307165" y="7122374"/>
                  <a:pt x="4185920" y="7140187"/>
                </a:cubicBezTo>
                <a:cubicBezTo>
                  <a:pt x="4064675" y="7158000"/>
                  <a:pt x="3846003" y="7085628"/>
                  <a:pt x="3695157" y="7140187"/>
                </a:cubicBezTo>
                <a:cubicBezTo>
                  <a:pt x="3544311" y="7194746"/>
                  <a:pt x="3322433" y="7103010"/>
                  <a:pt x="3117789" y="7140187"/>
                </a:cubicBezTo>
                <a:cubicBezTo>
                  <a:pt x="2913145" y="7177364"/>
                  <a:pt x="2726482" y="7080326"/>
                  <a:pt x="2540420" y="7140187"/>
                </a:cubicBezTo>
                <a:cubicBezTo>
                  <a:pt x="2354358" y="7200048"/>
                  <a:pt x="2220577" y="7088017"/>
                  <a:pt x="2049657" y="7140187"/>
                </a:cubicBezTo>
                <a:cubicBezTo>
                  <a:pt x="1878737" y="7192357"/>
                  <a:pt x="1609334" y="7080458"/>
                  <a:pt x="1472289" y="7140187"/>
                </a:cubicBezTo>
                <a:cubicBezTo>
                  <a:pt x="1335244" y="7199916"/>
                  <a:pt x="1012913" y="7111284"/>
                  <a:pt x="894921" y="7140187"/>
                </a:cubicBezTo>
                <a:cubicBezTo>
                  <a:pt x="776929" y="7169090"/>
                  <a:pt x="709269" y="7104991"/>
                  <a:pt x="577368" y="7140187"/>
                </a:cubicBezTo>
                <a:cubicBezTo>
                  <a:pt x="445467" y="7175383"/>
                  <a:pt x="272263" y="7085619"/>
                  <a:pt x="0" y="7140187"/>
                </a:cubicBezTo>
                <a:cubicBezTo>
                  <a:pt x="-28122" y="6930488"/>
                  <a:pt x="34959" y="6751169"/>
                  <a:pt x="0" y="6616573"/>
                </a:cubicBezTo>
                <a:cubicBezTo>
                  <a:pt x="-34959" y="6481977"/>
                  <a:pt x="26413" y="6262540"/>
                  <a:pt x="0" y="6164361"/>
                </a:cubicBezTo>
                <a:cubicBezTo>
                  <a:pt x="-26413" y="6066182"/>
                  <a:pt x="9731" y="5937241"/>
                  <a:pt x="0" y="5783551"/>
                </a:cubicBezTo>
                <a:cubicBezTo>
                  <a:pt x="-9731" y="5629861"/>
                  <a:pt x="44566" y="5411733"/>
                  <a:pt x="0" y="5259938"/>
                </a:cubicBezTo>
                <a:cubicBezTo>
                  <a:pt x="-44566" y="5108143"/>
                  <a:pt x="62057" y="4984742"/>
                  <a:pt x="0" y="4736324"/>
                </a:cubicBezTo>
                <a:cubicBezTo>
                  <a:pt x="-62057" y="4487906"/>
                  <a:pt x="27003" y="4443441"/>
                  <a:pt x="0" y="4284112"/>
                </a:cubicBezTo>
                <a:cubicBezTo>
                  <a:pt x="-27003" y="4124783"/>
                  <a:pt x="23508" y="4025513"/>
                  <a:pt x="0" y="3831900"/>
                </a:cubicBezTo>
                <a:cubicBezTo>
                  <a:pt x="-23508" y="3638287"/>
                  <a:pt x="11515" y="3416632"/>
                  <a:pt x="0" y="3308287"/>
                </a:cubicBezTo>
                <a:cubicBezTo>
                  <a:pt x="-11515" y="3199942"/>
                  <a:pt x="47213" y="2853803"/>
                  <a:pt x="0" y="2713271"/>
                </a:cubicBezTo>
                <a:cubicBezTo>
                  <a:pt x="-47213" y="2572739"/>
                  <a:pt x="54349" y="2413148"/>
                  <a:pt x="0" y="2118255"/>
                </a:cubicBezTo>
                <a:cubicBezTo>
                  <a:pt x="-54349" y="1823362"/>
                  <a:pt x="2675" y="1920922"/>
                  <a:pt x="0" y="1737446"/>
                </a:cubicBezTo>
                <a:cubicBezTo>
                  <a:pt x="-2675" y="1553970"/>
                  <a:pt x="34883" y="1338135"/>
                  <a:pt x="0" y="1213832"/>
                </a:cubicBezTo>
                <a:cubicBezTo>
                  <a:pt x="-34883" y="1089529"/>
                  <a:pt x="16534" y="933534"/>
                  <a:pt x="0" y="690218"/>
                </a:cubicBezTo>
                <a:cubicBezTo>
                  <a:pt x="-16534" y="446902"/>
                  <a:pt x="15593" y="207087"/>
                  <a:pt x="0" y="0"/>
                </a:cubicBezTo>
                <a:close/>
              </a:path>
              <a:path w="8660524" h="7140187" stroke="0" extrusionOk="0">
                <a:moveTo>
                  <a:pt x="0" y="0"/>
                </a:moveTo>
                <a:cubicBezTo>
                  <a:pt x="218910" y="-16385"/>
                  <a:pt x="340308" y="1843"/>
                  <a:pt x="577368" y="0"/>
                </a:cubicBezTo>
                <a:cubicBezTo>
                  <a:pt x="814428" y="-1843"/>
                  <a:pt x="895891" y="45215"/>
                  <a:pt x="981526" y="0"/>
                </a:cubicBezTo>
                <a:cubicBezTo>
                  <a:pt x="1067161" y="-45215"/>
                  <a:pt x="1456291" y="17003"/>
                  <a:pt x="1645500" y="0"/>
                </a:cubicBezTo>
                <a:cubicBezTo>
                  <a:pt x="1834709" y="-17003"/>
                  <a:pt x="1858369" y="35997"/>
                  <a:pt x="2049657" y="0"/>
                </a:cubicBezTo>
                <a:cubicBezTo>
                  <a:pt x="2240945" y="-35997"/>
                  <a:pt x="2341340" y="12189"/>
                  <a:pt x="2453815" y="0"/>
                </a:cubicBezTo>
                <a:cubicBezTo>
                  <a:pt x="2566290" y="-12189"/>
                  <a:pt x="2798034" y="21711"/>
                  <a:pt x="2944578" y="0"/>
                </a:cubicBezTo>
                <a:cubicBezTo>
                  <a:pt x="3091122" y="-21711"/>
                  <a:pt x="3354728" y="6499"/>
                  <a:pt x="3521946" y="0"/>
                </a:cubicBezTo>
                <a:cubicBezTo>
                  <a:pt x="3689164" y="-6499"/>
                  <a:pt x="3791329" y="17679"/>
                  <a:pt x="3926104" y="0"/>
                </a:cubicBezTo>
                <a:cubicBezTo>
                  <a:pt x="4060879" y="-17679"/>
                  <a:pt x="4136822" y="32270"/>
                  <a:pt x="4243657" y="0"/>
                </a:cubicBezTo>
                <a:cubicBezTo>
                  <a:pt x="4350492" y="-32270"/>
                  <a:pt x="4543478" y="18353"/>
                  <a:pt x="4647815" y="0"/>
                </a:cubicBezTo>
                <a:cubicBezTo>
                  <a:pt x="4752152" y="-18353"/>
                  <a:pt x="5014666" y="11372"/>
                  <a:pt x="5138578" y="0"/>
                </a:cubicBezTo>
                <a:cubicBezTo>
                  <a:pt x="5262490" y="-11372"/>
                  <a:pt x="5370388" y="11752"/>
                  <a:pt x="5542735" y="0"/>
                </a:cubicBezTo>
                <a:cubicBezTo>
                  <a:pt x="5715082" y="-11752"/>
                  <a:pt x="5985455" y="61521"/>
                  <a:pt x="6293314" y="0"/>
                </a:cubicBezTo>
                <a:cubicBezTo>
                  <a:pt x="6601173" y="-61521"/>
                  <a:pt x="6514082" y="4139"/>
                  <a:pt x="6697472" y="0"/>
                </a:cubicBezTo>
                <a:cubicBezTo>
                  <a:pt x="6880862" y="-4139"/>
                  <a:pt x="6965929" y="16477"/>
                  <a:pt x="7101630" y="0"/>
                </a:cubicBezTo>
                <a:cubicBezTo>
                  <a:pt x="7237331" y="-16477"/>
                  <a:pt x="7296121" y="11700"/>
                  <a:pt x="7419182" y="0"/>
                </a:cubicBezTo>
                <a:cubicBezTo>
                  <a:pt x="7542243" y="-11700"/>
                  <a:pt x="7888461" y="48637"/>
                  <a:pt x="8169761" y="0"/>
                </a:cubicBezTo>
                <a:cubicBezTo>
                  <a:pt x="8451061" y="-48637"/>
                  <a:pt x="8538590" y="46691"/>
                  <a:pt x="8660524" y="0"/>
                </a:cubicBezTo>
                <a:cubicBezTo>
                  <a:pt x="8720778" y="228842"/>
                  <a:pt x="8648166" y="508582"/>
                  <a:pt x="8660524" y="737819"/>
                </a:cubicBezTo>
                <a:cubicBezTo>
                  <a:pt x="8672882" y="967056"/>
                  <a:pt x="8625777" y="1051183"/>
                  <a:pt x="8660524" y="1190031"/>
                </a:cubicBezTo>
                <a:cubicBezTo>
                  <a:pt x="8695271" y="1328879"/>
                  <a:pt x="8648401" y="1502379"/>
                  <a:pt x="8660524" y="1642243"/>
                </a:cubicBezTo>
                <a:cubicBezTo>
                  <a:pt x="8672647" y="1782107"/>
                  <a:pt x="8654324" y="1925941"/>
                  <a:pt x="8660524" y="2023053"/>
                </a:cubicBezTo>
                <a:cubicBezTo>
                  <a:pt x="8666724" y="2120165"/>
                  <a:pt x="8658467" y="2395672"/>
                  <a:pt x="8660524" y="2546667"/>
                </a:cubicBezTo>
                <a:cubicBezTo>
                  <a:pt x="8662581" y="2697662"/>
                  <a:pt x="8650053" y="2824843"/>
                  <a:pt x="8660524" y="2998879"/>
                </a:cubicBezTo>
                <a:cubicBezTo>
                  <a:pt x="8670995" y="3172915"/>
                  <a:pt x="8648731" y="3570094"/>
                  <a:pt x="8660524" y="3736698"/>
                </a:cubicBezTo>
                <a:cubicBezTo>
                  <a:pt x="8672317" y="3903302"/>
                  <a:pt x="8653609" y="4030058"/>
                  <a:pt x="8660524" y="4117508"/>
                </a:cubicBezTo>
                <a:cubicBezTo>
                  <a:pt x="8667439" y="4204958"/>
                  <a:pt x="8647078" y="4449738"/>
                  <a:pt x="8660524" y="4569720"/>
                </a:cubicBezTo>
                <a:cubicBezTo>
                  <a:pt x="8673970" y="4689702"/>
                  <a:pt x="8643279" y="5000055"/>
                  <a:pt x="8660524" y="5164735"/>
                </a:cubicBezTo>
                <a:cubicBezTo>
                  <a:pt x="8677769" y="5329416"/>
                  <a:pt x="8656152" y="5428284"/>
                  <a:pt x="8660524" y="5616947"/>
                </a:cubicBezTo>
                <a:cubicBezTo>
                  <a:pt x="8664896" y="5805610"/>
                  <a:pt x="8659182" y="5989602"/>
                  <a:pt x="8660524" y="6140561"/>
                </a:cubicBezTo>
                <a:cubicBezTo>
                  <a:pt x="8661866" y="6291520"/>
                  <a:pt x="8580519" y="6899220"/>
                  <a:pt x="8660524" y="7140187"/>
                </a:cubicBezTo>
                <a:cubicBezTo>
                  <a:pt x="8433179" y="7191125"/>
                  <a:pt x="8250908" y="7126614"/>
                  <a:pt x="8083156" y="7140187"/>
                </a:cubicBezTo>
                <a:cubicBezTo>
                  <a:pt x="7915404" y="7153760"/>
                  <a:pt x="7745647" y="7071222"/>
                  <a:pt x="7419182" y="7140187"/>
                </a:cubicBezTo>
                <a:cubicBezTo>
                  <a:pt x="7092717" y="7209152"/>
                  <a:pt x="6921705" y="7083152"/>
                  <a:pt x="6668603" y="7140187"/>
                </a:cubicBezTo>
                <a:cubicBezTo>
                  <a:pt x="6415501" y="7197222"/>
                  <a:pt x="6341784" y="7115430"/>
                  <a:pt x="6177840" y="7140187"/>
                </a:cubicBezTo>
                <a:cubicBezTo>
                  <a:pt x="6013896" y="7164944"/>
                  <a:pt x="5968143" y="7133425"/>
                  <a:pt x="5773683" y="7140187"/>
                </a:cubicBezTo>
                <a:cubicBezTo>
                  <a:pt x="5579223" y="7146949"/>
                  <a:pt x="5407775" y="7126137"/>
                  <a:pt x="5109709" y="7140187"/>
                </a:cubicBezTo>
                <a:cubicBezTo>
                  <a:pt x="4811643" y="7154237"/>
                  <a:pt x="4834774" y="7105976"/>
                  <a:pt x="4618946" y="7140187"/>
                </a:cubicBezTo>
                <a:cubicBezTo>
                  <a:pt x="4403118" y="7174398"/>
                  <a:pt x="4024957" y="7097818"/>
                  <a:pt x="3868367" y="7140187"/>
                </a:cubicBezTo>
                <a:cubicBezTo>
                  <a:pt x="3711777" y="7182556"/>
                  <a:pt x="3411994" y="7083587"/>
                  <a:pt x="3290999" y="7140187"/>
                </a:cubicBezTo>
                <a:cubicBezTo>
                  <a:pt x="3170004" y="7196787"/>
                  <a:pt x="2893988" y="7122960"/>
                  <a:pt x="2713631" y="7140187"/>
                </a:cubicBezTo>
                <a:cubicBezTo>
                  <a:pt x="2533274" y="7157414"/>
                  <a:pt x="2185672" y="7102752"/>
                  <a:pt x="1963052" y="7140187"/>
                </a:cubicBezTo>
                <a:cubicBezTo>
                  <a:pt x="1740432" y="7177622"/>
                  <a:pt x="1507405" y="7110165"/>
                  <a:pt x="1299079" y="7140187"/>
                </a:cubicBezTo>
                <a:cubicBezTo>
                  <a:pt x="1090753" y="7170209"/>
                  <a:pt x="1051406" y="7135252"/>
                  <a:pt x="981526" y="7140187"/>
                </a:cubicBezTo>
                <a:cubicBezTo>
                  <a:pt x="911646" y="7145122"/>
                  <a:pt x="767082" y="7106674"/>
                  <a:pt x="663974" y="7140187"/>
                </a:cubicBezTo>
                <a:cubicBezTo>
                  <a:pt x="560866" y="7173700"/>
                  <a:pt x="244481" y="7120766"/>
                  <a:pt x="0" y="7140187"/>
                </a:cubicBezTo>
                <a:cubicBezTo>
                  <a:pt x="-32863" y="6813355"/>
                  <a:pt x="21095" y="6779064"/>
                  <a:pt x="0" y="6473770"/>
                </a:cubicBezTo>
                <a:cubicBezTo>
                  <a:pt x="-21095" y="6168476"/>
                  <a:pt x="47416" y="6197848"/>
                  <a:pt x="0" y="5950156"/>
                </a:cubicBezTo>
                <a:cubicBezTo>
                  <a:pt x="-47416" y="5702464"/>
                  <a:pt x="5027" y="5676272"/>
                  <a:pt x="0" y="5497944"/>
                </a:cubicBezTo>
                <a:cubicBezTo>
                  <a:pt x="-5027" y="5319616"/>
                  <a:pt x="16070" y="5287042"/>
                  <a:pt x="0" y="5117134"/>
                </a:cubicBezTo>
                <a:cubicBezTo>
                  <a:pt x="-16070" y="4947226"/>
                  <a:pt x="36337" y="4873415"/>
                  <a:pt x="0" y="4736324"/>
                </a:cubicBezTo>
                <a:cubicBezTo>
                  <a:pt x="-36337" y="4599233"/>
                  <a:pt x="16311" y="4387490"/>
                  <a:pt x="0" y="4141308"/>
                </a:cubicBezTo>
                <a:cubicBezTo>
                  <a:pt x="-16311" y="3895126"/>
                  <a:pt x="11718" y="3721813"/>
                  <a:pt x="0" y="3403489"/>
                </a:cubicBezTo>
                <a:cubicBezTo>
                  <a:pt x="-11718" y="3085165"/>
                  <a:pt x="31989" y="2973920"/>
                  <a:pt x="0" y="2808474"/>
                </a:cubicBezTo>
                <a:cubicBezTo>
                  <a:pt x="-31989" y="2643029"/>
                  <a:pt x="44591" y="2566396"/>
                  <a:pt x="0" y="2356262"/>
                </a:cubicBezTo>
                <a:cubicBezTo>
                  <a:pt x="-44591" y="2146128"/>
                  <a:pt x="27781" y="2111298"/>
                  <a:pt x="0" y="1904050"/>
                </a:cubicBezTo>
                <a:cubicBezTo>
                  <a:pt x="-27781" y="1696802"/>
                  <a:pt x="44519" y="1438109"/>
                  <a:pt x="0" y="1237632"/>
                </a:cubicBezTo>
                <a:cubicBezTo>
                  <a:pt x="-44519" y="1037155"/>
                  <a:pt x="58728" y="31650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7140924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1A034AE5-0F76-90D7-5EC0-BD194E169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305342"/>
            <a:ext cx="91821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500" b="0" i="0" u="none" strike="noStrike" cap="none" normalizeH="0" baseline="0" dirty="0">
                <a:ln>
                  <a:noFill/>
                </a:ln>
                <a:solidFill>
                  <a:srgbClr val="606366"/>
                </a:solidFill>
                <a:effectLst/>
                <a:latin typeface="Arial Unicode MS"/>
              </a:rPr>
              <a:t>1</a:t>
            </a:r>
            <a:r>
              <a:rPr lang="de-DE" altLang="de-DE" sz="1500" dirty="0" bmk="">
                <a:solidFill>
                  <a:srgbClr val="606366"/>
                </a:solidFill>
                <a:latin typeface="Arial Unicode MS"/>
              </a:rPr>
              <a:t>      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/*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using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 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curl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*/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06366"/>
                </a:solidFill>
                <a:effectLst/>
                <a:latin typeface="Arial Unicode MS"/>
              </a:rPr>
              <a:t>2      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url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=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"https://list.ly/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list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/m-best-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european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-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cities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-to-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visit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/"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06366"/>
                </a:solidFill>
                <a:effectLst/>
                <a:latin typeface="Arial Unicode MS"/>
              </a:rPr>
              <a:t>3      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command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= 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"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curl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" 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url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06366"/>
                </a:solidFill>
                <a:effectLst/>
                <a:latin typeface="Arial Unicode MS"/>
              </a:rPr>
              <a:t>4      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outArr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=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.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array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~new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06366"/>
                </a:solidFill>
                <a:effectLst/>
                <a:latin typeface="Arial Unicode MS"/>
              </a:rPr>
              <a:t>5      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errArr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=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.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array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~new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06366"/>
                </a:solidFill>
                <a:effectLst/>
                <a:latin typeface="Arial Unicode MS"/>
              </a:rPr>
              <a:t>6      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ADDRESS SYSTEM 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command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WITH OUTPUT USING (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outArr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) ERROR USING (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errArr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)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06366"/>
                </a:solidFill>
                <a:effectLst/>
                <a:latin typeface="Arial Unicode MS"/>
              </a:rPr>
              <a:t>7      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html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=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outArr~makeString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06366"/>
                </a:solidFill>
                <a:effectLst/>
                <a:latin typeface="Arial Unicode MS"/>
              </a:rPr>
              <a:t>8      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/*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get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 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content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*/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06366"/>
                </a:solidFill>
                <a:effectLst/>
                <a:latin typeface="Arial Unicode MS"/>
              </a:rPr>
              <a:t>9      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PARSE VAR 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html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'&lt;h2 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class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="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ly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-item-title" title="Krakow"&gt;' 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. 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'&lt;div </a:t>
            </a:r>
            <a:b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</a:b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        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class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="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item_note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 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wbreak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 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ly-markdown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"&gt;&lt;p&gt;' 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content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 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'&lt;/p&gt;‘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06366"/>
                </a:solidFill>
                <a:effectLst/>
                <a:latin typeface="Arial Unicode MS"/>
              </a:rPr>
              <a:t>10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06366"/>
                </a:solidFill>
                <a:effectLst/>
                <a:latin typeface="Arial Unicode MS"/>
              </a:rPr>
              <a:t>11     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/*open MS Word*/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06366"/>
                </a:solidFill>
                <a:effectLst/>
                <a:latin typeface="Arial Unicode MS"/>
              </a:rPr>
              <a:t>12     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word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= 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.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oleobject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~new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"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Word.Application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A8759"/>
                </a:solidFill>
                <a:effectLst/>
                <a:latin typeface="Arial Unicode MS"/>
              </a:rPr>
              <a:t>"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)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06366"/>
                </a:solidFill>
                <a:effectLst/>
                <a:latin typeface="Arial Unicode MS"/>
              </a:rPr>
              <a:t>13     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word~visible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=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.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</a:rPr>
              <a:t>true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06366"/>
                </a:solidFill>
                <a:effectLst/>
                <a:latin typeface="Arial Unicode MS"/>
              </a:rPr>
              <a:t>14     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NewDocument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=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word~Documents~add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06366"/>
                </a:solidFill>
                <a:effectLst/>
                <a:latin typeface="Arial Unicode MS"/>
              </a:rPr>
              <a:t>15     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/*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insert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 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content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</a:rPr>
              <a:t> in MS Word*/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06366"/>
                </a:solidFill>
                <a:effectLst/>
                <a:latin typeface="Arial Unicode MS"/>
              </a:rPr>
              <a:t>16     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SelectionObj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=</a:t>
            </a:r>
            <a:r>
              <a:rPr kumimoji="0" lang="de-DE" altLang="de-DE" sz="1500" b="0" i="0" u="none" strike="noStrike" cap="none" normalizeH="0" baseline="0" dirty="0" err="1" bmk="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word~Selection</a:t>
            </a: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500" b="0" i="0" u="none" strike="noStrike" cap="none" normalizeH="0" baseline="0" dirty="0" bmk="">
                <a:ln>
                  <a:noFill/>
                </a:ln>
                <a:solidFill>
                  <a:srgbClr val="606366"/>
                </a:solidFill>
                <a:effectLst/>
                <a:latin typeface="Arial Unicode MS"/>
              </a:rPr>
              <a:t>17     </a:t>
            </a:r>
            <a:r>
              <a:rPr kumimoji="0" lang="de-DE" altLang="de-DE" sz="15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SelectionObj~TypeText</a:t>
            </a:r>
            <a:r>
              <a:rPr kumimoji="0" lang="de-DE" altLang="de-DE" sz="15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(</a:t>
            </a:r>
            <a:r>
              <a:rPr kumimoji="0" lang="de-DE" altLang="de-DE" sz="15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content</a:t>
            </a:r>
            <a:r>
              <a:rPr kumimoji="0" lang="de-DE" altLang="de-DE" sz="15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</a:rPr>
              <a:t>)</a:t>
            </a:r>
            <a:r>
              <a:rPr kumimoji="0" lang="de-DE" altLang="de-DE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de-DE" altLang="de-DE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518865-484E-4696-3DF3-3BCD6E84CED6}"/>
              </a:ext>
            </a:extLst>
          </p:cNvPr>
          <p:cNvSpPr txBox="1"/>
          <p:nvPr/>
        </p:nvSpPr>
        <p:spPr>
          <a:xfrm>
            <a:off x="249533" y="4974078"/>
            <a:ext cx="3035036" cy="1384995"/>
          </a:xfrm>
          <a:custGeom>
            <a:avLst/>
            <a:gdLst>
              <a:gd name="connsiteX0" fmla="*/ 0 w 3035036"/>
              <a:gd name="connsiteY0" fmla="*/ 0 h 1384995"/>
              <a:gd name="connsiteX1" fmla="*/ 607007 w 3035036"/>
              <a:gd name="connsiteY1" fmla="*/ 0 h 1384995"/>
              <a:gd name="connsiteX2" fmla="*/ 1183664 w 3035036"/>
              <a:gd name="connsiteY2" fmla="*/ 0 h 1384995"/>
              <a:gd name="connsiteX3" fmla="*/ 1729971 w 3035036"/>
              <a:gd name="connsiteY3" fmla="*/ 0 h 1384995"/>
              <a:gd name="connsiteX4" fmla="*/ 2306627 w 3035036"/>
              <a:gd name="connsiteY4" fmla="*/ 0 h 1384995"/>
              <a:gd name="connsiteX5" fmla="*/ 3035036 w 3035036"/>
              <a:gd name="connsiteY5" fmla="*/ 0 h 1384995"/>
              <a:gd name="connsiteX6" fmla="*/ 3035036 w 3035036"/>
              <a:gd name="connsiteY6" fmla="*/ 692498 h 1384995"/>
              <a:gd name="connsiteX7" fmla="*/ 3035036 w 3035036"/>
              <a:gd name="connsiteY7" fmla="*/ 1384995 h 1384995"/>
              <a:gd name="connsiteX8" fmla="*/ 2397678 w 3035036"/>
              <a:gd name="connsiteY8" fmla="*/ 1384995 h 1384995"/>
              <a:gd name="connsiteX9" fmla="*/ 1821022 w 3035036"/>
              <a:gd name="connsiteY9" fmla="*/ 1384995 h 1384995"/>
              <a:gd name="connsiteX10" fmla="*/ 1183664 w 3035036"/>
              <a:gd name="connsiteY10" fmla="*/ 1384995 h 1384995"/>
              <a:gd name="connsiteX11" fmla="*/ 576657 w 3035036"/>
              <a:gd name="connsiteY11" fmla="*/ 1384995 h 1384995"/>
              <a:gd name="connsiteX12" fmla="*/ 0 w 3035036"/>
              <a:gd name="connsiteY12" fmla="*/ 1384995 h 1384995"/>
              <a:gd name="connsiteX13" fmla="*/ 0 w 3035036"/>
              <a:gd name="connsiteY13" fmla="*/ 692498 h 1384995"/>
              <a:gd name="connsiteX14" fmla="*/ 0 w 3035036"/>
              <a:gd name="connsiteY14" fmla="*/ 0 h 1384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035036" h="1384995" fill="none" extrusionOk="0">
                <a:moveTo>
                  <a:pt x="0" y="0"/>
                </a:moveTo>
                <a:cubicBezTo>
                  <a:pt x="179326" y="-17136"/>
                  <a:pt x="432952" y="-15151"/>
                  <a:pt x="607007" y="0"/>
                </a:cubicBezTo>
                <a:cubicBezTo>
                  <a:pt x="781062" y="15151"/>
                  <a:pt x="931197" y="12934"/>
                  <a:pt x="1183664" y="0"/>
                </a:cubicBezTo>
                <a:cubicBezTo>
                  <a:pt x="1436131" y="-12934"/>
                  <a:pt x="1528832" y="10332"/>
                  <a:pt x="1729971" y="0"/>
                </a:cubicBezTo>
                <a:cubicBezTo>
                  <a:pt x="1931110" y="-10332"/>
                  <a:pt x="2114248" y="1245"/>
                  <a:pt x="2306627" y="0"/>
                </a:cubicBezTo>
                <a:cubicBezTo>
                  <a:pt x="2499006" y="-1245"/>
                  <a:pt x="2691669" y="4262"/>
                  <a:pt x="3035036" y="0"/>
                </a:cubicBezTo>
                <a:cubicBezTo>
                  <a:pt x="3034942" y="244724"/>
                  <a:pt x="3032714" y="538113"/>
                  <a:pt x="3035036" y="692498"/>
                </a:cubicBezTo>
                <a:cubicBezTo>
                  <a:pt x="3037358" y="846883"/>
                  <a:pt x="3038308" y="1133253"/>
                  <a:pt x="3035036" y="1384995"/>
                </a:cubicBezTo>
                <a:cubicBezTo>
                  <a:pt x="2770321" y="1368652"/>
                  <a:pt x="2698929" y="1382705"/>
                  <a:pt x="2397678" y="1384995"/>
                </a:cubicBezTo>
                <a:cubicBezTo>
                  <a:pt x="2096427" y="1387285"/>
                  <a:pt x="2012551" y="1379490"/>
                  <a:pt x="1821022" y="1384995"/>
                </a:cubicBezTo>
                <a:cubicBezTo>
                  <a:pt x="1629493" y="1390500"/>
                  <a:pt x="1460431" y="1386393"/>
                  <a:pt x="1183664" y="1384995"/>
                </a:cubicBezTo>
                <a:cubicBezTo>
                  <a:pt x="906897" y="1383597"/>
                  <a:pt x="766907" y="1370767"/>
                  <a:pt x="576657" y="1384995"/>
                </a:cubicBezTo>
                <a:cubicBezTo>
                  <a:pt x="386407" y="1399223"/>
                  <a:pt x="188555" y="1372942"/>
                  <a:pt x="0" y="1384995"/>
                </a:cubicBezTo>
                <a:cubicBezTo>
                  <a:pt x="14707" y="1237814"/>
                  <a:pt x="8140" y="877107"/>
                  <a:pt x="0" y="692498"/>
                </a:cubicBezTo>
                <a:cubicBezTo>
                  <a:pt x="-8140" y="507889"/>
                  <a:pt x="-16275" y="241561"/>
                  <a:pt x="0" y="0"/>
                </a:cubicBezTo>
                <a:close/>
              </a:path>
              <a:path w="3035036" h="1384995" stroke="0" extrusionOk="0">
                <a:moveTo>
                  <a:pt x="0" y="0"/>
                </a:moveTo>
                <a:cubicBezTo>
                  <a:pt x="122545" y="5292"/>
                  <a:pt x="349187" y="23105"/>
                  <a:pt x="546306" y="0"/>
                </a:cubicBezTo>
                <a:cubicBezTo>
                  <a:pt x="743425" y="-23105"/>
                  <a:pt x="881071" y="14314"/>
                  <a:pt x="1153314" y="0"/>
                </a:cubicBezTo>
                <a:cubicBezTo>
                  <a:pt x="1425557" y="-14314"/>
                  <a:pt x="1544848" y="433"/>
                  <a:pt x="1669270" y="0"/>
                </a:cubicBezTo>
                <a:cubicBezTo>
                  <a:pt x="1793692" y="-433"/>
                  <a:pt x="2030782" y="20302"/>
                  <a:pt x="2306627" y="0"/>
                </a:cubicBezTo>
                <a:cubicBezTo>
                  <a:pt x="2582472" y="-20302"/>
                  <a:pt x="2887230" y="31497"/>
                  <a:pt x="3035036" y="0"/>
                </a:cubicBezTo>
                <a:cubicBezTo>
                  <a:pt x="3064484" y="245889"/>
                  <a:pt x="3052126" y="456416"/>
                  <a:pt x="3035036" y="678648"/>
                </a:cubicBezTo>
                <a:cubicBezTo>
                  <a:pt x="3017946" y="900880"/>
                  <a:pt x="3065595" y="1172185"/>
                  <a:pt x="3035036" y="1384995"/>
                </a:cubicBezTo>
                <a:cubicBezTo>
                  <a:pt x="2777997" y="1401907"/>
                  <a:pt x="2582275" y="1408340"/>
                  <a:pt x="2397678" y="1384995"/>
                </a:cubicBezTo>
                <a:cubicBezTo>
                  <a:pt x="2213081" y="1361650"/>
                  <a:pt x="2026109" y="1368325"/>
                  <a:pt x="1760321" y="1384995"/>
                </a:cubicBezTo>
                <a:cubicBezTo>
                  <a:pt x="1494533" y="1401665"/>
                  <a:pt x="1409495" y="1383894"/>
                  <a:pt x="1153314" y="1384995"/>
                </a:cubicBezTo>
                <a:cubicBezTo>
                  <a:pt x="897133" y="1386096"/>
                  <a:pt x="783387" y="1403586"/>
                  <a:pt x="637358" y="1384995"/>
                </a:cubicBezTo>
                <a:cubicBezTo>
                  <a:pt x="491329" y="1366404"/>
                  <a:pt x="193030" y="1413927"/>
                  <a:pt x="0" y="1384995"/>
                </a:cubicBezTo>
                <a:cubicBezTo>
                  <a:pt x="12181" y="1107950"/>
                  <a:pt x="19981" y="956785"/>
                  <a:pt x="0" y="664798"/>
                </a:cubicBezTo>
                <a:cubicBezTo>
                  <a:pt x="-19981" y="372811"/>
                  <a:pt x="-1208" y="303563"/>
                  <a:pt x="0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92765723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de-DE" sz="2400" b="1" dirty="0" err="1"/>
              <a:t>Curl</a:t>
            </a:r>
            <a:endParaRPr lang="de-DE" sz="2400" b="1" dirty="0"/>
          </a:p>
          <a:p>
            <a:r>
              <a:rPr lang="de-AT" sz="2000" dirty="0"/>
              <a:t>= Client URL</a:t>
            </a:r>
          </a:p>
          <a:p>
            <a:r>
              <a:rPr lang="de-AT" sz="2000" dirty="0">
                <a:sym typeface="Wingdings" panose="05000000000000000000" pitchFamily="2" charset="2"/>
              </a:rPr>
              <a:t> Ermöglicht Zugang zu Internetressourcen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3258570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D6CB-B8A2-8F54-E688-DA6BE2FE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1424"/>
            <a:ext cx="3534103" cy="4721696"/>
          </a:xfrm>
        </p:spPr>
        <p:txBody>
          <a:bodyPr>
            <a:normAutofit/>
          </a:bodyPr>
          <a:lstStyle/>
          <a:p>
            <a:pPr algn="ctr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Allgemein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2AC6CB-0FB0-2ABF-C765-9803D12C2D39}"/>
              </a:ext>
            </a:extLst>
          </p:cNvPr>
          <p:cNvSpPr/>
          <p:nvPr/>
        </p:nvSpPr>
        <p:spPr>
          <a:xfrm>
            <a:off x="3531476" y="-99308"/>
            <a:ext cx="8660524" cy="7140187"/>
          </a:xfrm>
          <a:custGeom>
            <a:avLst/>
            <a:gdLst>
              <a:gd name="connsiteX0" fmla="*/ 0 w 8660524"/>
              <a:gd name="connsiteY0" fmla="*/ 0 h 7140187"/>
              <a:gd name="connsiteX1" fmla="*/ 577368 w 8660524"/>
              <a:gd name="connsiteY1" fmla="*/ 0 h 7140187"/>
              <a:gd name="connsiteX2" fmla="*/ 1154737 w 8660524"/>
              <a:gd name="connsiteY2" fmla="*/ 0 h 7140187"/>
              <a:gd name="connsiteX3" fmla="*/ 1472289 w 8660524"/>
              <a:gd name="connsiteY3" fmla="*/ 0 h 7140187"/>
              <a:gd name="connsiteX4" fmla="*/ 2222868 w 8660524"/>
              <a:gd name="connsiteY4" fmla="*/ 0 h 7140187"/>
              <a:gd name="connsiteX5" fmla="*/ 2800236 w 8660524"/>
              <a:gd name="connsiteY5" fmla="*/ 0 h 7140187"/>
              <a:gd name="connsiteX6" fmla="*/ 3290999 w 8660524"/>
              <a:gd name="connsiteY6" fmla="*/ 0 h 7140187"/>
              <a:gd name="connsiteX7" fmla="*/ 3868367 w 8660524"/>
              <a:gd name="connsiteY7" fmla="*/ 0 h 7140187"/>
              <a:gd name="connsiteX8" fmla="*/ 4532341 w 8660524"/>
              <a:gd name="connsiteY8" fmla="*/ 0 h 7140187"/>
              <a:gd name="connsiteX9" fmla="*/ 5109709 w 8660524"/>
              <a:gd name="connsiteY9" fmla="*/ 0 h 7140187"/>
              <a:gd name="connsiteX10" fmla="*/ 5687077 w 8660524"/>
              <a:gd name="connsiteY10" fmla="*/ 0 h 7140187"/>
              <a:gd name="connsiteX11" fmla="*/ 6264446 w 8660524"/>
              <a:gd name="connsiteY11" fmla="*/ 0 h 7140187"/>
              <a:gd name="connsiteX12" fmla="*/ 6841814 w 8660524"/>
              <a:gd name="connsiteY12" fmla="*/ 0 h 7140187"/>
              <a:gd name="connsiteX13" fmla="*/ 7159367 w 8660524"/>
              <a:gd name="connsiteY13" fmla="*/ 0 h 7140187"/>
              <a:gd name="connsiteX14" fmla="*/ 7650130 w 8660524"/>
              <a:gd name="connsiteY14" fmla="*/ 0 h 7140187"/>
              <a:gd name="connsiteX15" fmla="*/ 8140893 w 8660524"/>
              <a:gd name="connsiteY15" fmla="*/ 0 h 7140187"/>
              <a:gd name="connsiteX16" fmla="*/ 8660524 w 8660524"/>
              <a:gd name="connsiteY16" fmla="*/ 0 h 7140187"/>
              <a:gd name="connsiteX17" fmla="*/ 8660524 w 8660524"/>
              <a:gd name="connsiteY17" fmla="*/ 523614 h 7140187"/>
              <a:gd name="connsiteX18" fmla="*/ 8660524 w 8660524"/>
              <a:gd name="connsiteY18" fmla="*/ 1261433 h 7140187"/>
              <a:gd name="connsiteX19" fmla="*/ 8660524 w 8660524"/>
              <a:gd name="connsiteY19" fmla="*/ 1856449 h 7140187"/>
              <a:gd name="connsiteX20" fmla="*/ 8660524 w 8660524"/>
              <a:gd name="connsiteY20" fmla="*/ 2451464 h 7140187"/>
              <a:gd name="connsiteX21" fmla="*/ 8660524 w 8660524"/>
              <a:gd name="connsiteY21" fmla="*/ 3117882 h 7140187"/>
              <a:gd name="connsiteX22" fmla="*/ 8660524 w 8660524"/>
              <a:gd name="connsiteY22" fmla="*/ 3855701 h 7140187"/>
              <a:gd name="connsiteX23" fmla="*/ 8660524 w 8660524"/>
              <a:gd name="connsiteY23" fmla="*/ 4522118 h 7140187"/>
              <a:gd name="connsiteX24" fmla="*/ 8660524 w 8660524"/>
              <a:gd name="connsiteY24" fmla="*/ 5188536 h 7140187"/>
              <a:gd name="connsiteX25" fmla="*/ 8660524 w 8660524"/>
              <a:gd name="connsiteY25" fmla="*/ 5854953 h 7140187"/>
              <a:gd name="connsiteX26" fmla="*/ 8660524 w 8660524"/>
              <a:gd name="connsiteY26" fmla="*/ 6592773 h 7140187"/>
              <a:gd name="connsiteX27" fmla="*/ 8660524 w 8660524"/>
              <a:gd name="connsiteY27" fmla="*/ 7140187 h 7140187"/>
              <a:gd name="connsiteX28" fmla="*/ 8169761 w 8660524"/>
              <a:gd name="connsiteY28" fmla="*/ 7140187 h 7140187"/>
              <a:gd name="connsiteX29" fmla="*/ 7852208 w 8660524"/>
              <a:gd name="connsiteY29" fmla="*/ 7140187 h 7140187"/>
              <a:gd name="connsiteX30" fmla="*/ 7188235 w 8660524"/>
              <a:gd name="connsiteY30" fmla="*/ 7140187 h 7140187"/>
              <a:gd name="connsiteX31" fmla="*/ 6870682 w 8660524"/>
              <a:gd name="connsiteY31" fmla="*/ 7140187 h 7140187"/>
              <a:gd name="connsiteX32" fmla="*/ 6293314 w 8660524"/>
              <a:gd name="connsiteY32" fmla="*/ 7140187 h 7140187"/>
              <a:gd name="connsiteX33" fmla="*/ 5975762 w 8660524"/>
              <a:gd name="connsiteY33" fmla="*/ 7140187 h 7140187"/>
              <a:gd name="connsiteX34" fmla="*/ 5398393 w 8660524"/>
              <a:gd name="connsiteY34" fmla="*/ 7140187 h 7140187"/>
              <a:gd name="connsiteX35" fmla="*/ 4907630 w 8660524"/>
              <a:gd name="connsiteY35" fmla="*/ 7140187 h 7140187"/>
              <a:gd name="connsiteX36" fmla="*/ 4590078 w 8660524"/>
              <a:gd name="connsiteY36" fmla="*/ 7140187 h 7140187"/>
              <a:gd name="connsiteX37" fmla="*/ 4185920 w 8660524"/>
              <a:gd name="connsiteY37" fmla="*/ 7140187 h 7140187"/>
              <a:gd name="connsiteX38" fmla="*/ 3695157 w 8660524"/>
              <a:gd name="connsiteY38" fmla="*/ 7140187 h 7140187"/>
              <a:gd name="connsiteX39" fmla="*/ 3117789 w 8660524"/>
              <a:gd name="connsiteY39" fmla="*/ 7140187 h 7140187"/>
              <a:gd name="connsiteX40" fmla="*/ 2540420 w 8660524"/>
              <a:gd name="connsiteY40" fmla="*/ 7140187 h 7140187"/>
              <a:gd name="connsiteX41" fmla="*/ 2049657 w 8660524"/>
              <a:gd name="connsiteY41" fmla="*/ 7140187 h 7140187"/>
              <a:gd name="connsiteX42" fmla="*/ 1472289 w 8660524"/>
              <a:gd name="connsiteY42" fmla="*/ 7140187 h 7140187"/>
              <a:gd name="connsiteX43" fmla="*/ 894921 w 8660524"/>
              <a:gd name="connsiteY43" fmla="*/ 7140187 h 7140187"/>
              <a:gd name="connsiteX44" fmla="*/ 577368 w 8660524"/>
              <a:gd name="connsiteY44" fmla="*/ 7140187 h 7140187"/>
              <a:gd name="connsiteX45" fmla="*/ 0 w 8660524"/>
              <a:gd name="connsiteY45" fmla="*/ 7140187 h 7140187"/>
              <a:gd name="connsiteX46" fmla="*/ 0 w 8660524"/>
              <a:gd name="connsiteY46" fmla="*/ 6616573 h 7140187"/>
              <a:gd name="connsiteX47" fmla="*/ 0 w 8660524"/>
              <a:gd name="connsiteY47" fmla="*/ 6164361 h 7140187"/>
              <a:gd name="connsiteX48" fmla="*/ 0 w 8660524"/>
              <a:gd name="connsiteY48" fmla="*/ 5783551 h 7140187"/>
              <a:gd name="connsiteX49" fmla="*/ 0 w 8660524"/>
              <a:gd name="connsiteY49" fmla="*/ 5259938 h 7140187"/>
              <a:gd name="connsiteX50" fmla="*/ 0 w 8660524"/>
              <a:gd name="connsiteY50" fmla="*/ 4736324 h 7140187"/>
              <a:gd name="connsiteX51" fmla="*/ 0 w 8660524"/>
              <a:gd name="connsiteY51" fmla="*/ 4284112 h 7140187"/>
              <a:gd name="connsiteX52" fmla="*/ 0 w 8660524"/>
              <a:gd name="connsiteY52" fmla="*/ 3831900 h 7140187"/>
              <a:gd name="connsiteX53" fmla="*/ 0 w 8660524"/>
              <a:gd name="connsiteY53" fmla="*/ 3308287 h 7140187"/>
              <a:gd name="connsiteX54" fmla="*/ 0 w 8660524"/>
              <a:gd name="connsiteY54" fmla="*/ 2713271 h 7140187"/>
              <a:gd name="connsiteX55" fmla="*/ 0 w 8660524"/>
              <a:gd name="connsiteY55" fmla="*/ 2118255 h 7140187"/>
              <a:gd name="connsiteX56" fmla="*/ 0 w 8660524"/>
              <a:gd name="connsiteY56" fmla="*/ 1737446 h 7140187"/>
              <a:gd name="connsiteX57" fmla="*/ 0 w 8660524"/>
              <a:gd name="connsiteY57" fmla="*/ 1213832 h 7140187"/>
              <a:gd name="connsiteX58" fmla="*/ 0 w 8660524"/>
              <a:gd name="connsiteY58" fmla="*/ 690218 h 7140187"/>
              <a:gd name="connsiteX59" fmla="*/ 0 w 8660524"/>
              <a:gd name="connsiteY59" fmla="*/ 0 h 714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60524" h="7140187" fill="none" extrusionOk="0">
                <a:moveTo>
                  <a:pt x="0" y="0"/>
                </a:moveTo>
                <a:cubicBezTo>
                  <a:pt x="193243" y="-64984"/>
                  <a:pt x="429790" y="9907"/>
                  <a:pt x="577368" y="0"/>
                </a:cubicBezTo>
                <a:cubicBezTo>
                  <a:pt x="724946" y="-9907"/>
                  <a:pt x="951296" y="43839"/>
                  <a:pt x="1154737" y="0"/>
                </a:cubicBezTo>
                <a:cubicBezTo>
                  <a:pt x="1358178" y="-43839"/>
                  <a:pt x="1367724" y="5242"/>
                  <a:pt x="1472289" y="0"/>
                </a:cubicBezTo>
                <a:cubicBezTo>
                  <a:pt x="1576854" y="-5242"/>
                  <a:pt x="1948630" y="33162"/>
                  <a:pt x="2222868" y="0"/>
                </a:cubicBezTo>
                <a:cubicBezTo>
                  <a:pt x="2497106" y="-33162"/>
                  <a:pt x="2644264" y="67429"/>
                  <a:pt x="2800236" y="0"/>
                </a:cubicBezTo>
                <a:cubicBezTo>
                  <a:pt x="2956208" y="-67429"/>
                  <a:pt x="3156284" y="19607"/>
                  <a:pt x="3290999" y="0"/>
                </a:cubicBezTo>
                <a:cubicBezTo>
                  <a:pt x="3425714" y="-19607"/>
                  <a:pt x="3678525" y="44025"/>
                  <a:pt x="3868367" y="0"/>
                </a:cubicBezTo>
                <a:cubicBezTo>
                  <a:pt x="4058209" y="-44025"/>
                  <a:pt x="4384538" y="76874"/>
                  <a:pt x="4532341" y="0"/>
                </a:cubicBezTo>
                <a:cubicBezTo>
                  <a:pt x="4680144" y="-76874"/>
                  <a:pt x="4864147" y="10207"/>
                  <a:pt x="5109709" y="0"/>
                </a:cubicBezTo>
                <a:cubicBezTo>
                  <a:pt x="5355271" y="-10207"/>
                  <a:pt x="5571465" y="60056"/>
                  <a:pt x="5687077" y="0"/>
                </a:cubicBezTo>
                <a:cubicBezTo>
                  <a:pt x="5802689" y="-60056"/>
                  <a:pt x="6023965" y="65946"/>
                  <a:pt x="6264446" y="0"/>
                </a:cubicBezTo>
                <a:cubicBezTo>
                  <a:pt x="6504927" y="-65946"/>
                  <a:pt x="6719566" y="68167"/>
                  <a:pt x="6841814" y="0"/>
                </a:cubicBezTo>
                <a:cubicBezTo>
                  <a:pt x="6964062" y="-68167"/>
                  <a:pt x="7041526" y="31265"/>
                  <a:pt x="7159367" y="0"/>
                </a:cubicBezTo>
                <a:cubicBezTo>
                  <a:pt x="7277208" y="-31265"/>
                  <a:pt x="7501107" y="30289"/>
                  <a:pt x="7650130" y="0"/>
                </a:cubicBezTo>
                <a:cubicBezTo>
                  <a:pt x="7799153" y="-30289"/>
                  <a:pt x="7966168" y="43677"/>
                  <a:pt x="8140893" y="0"/>
                </a:cubicBezTo>
                <a:cubicBezTo>
                  <a:pt x="8315618" y="-43677"/>
                  <a:pt x="8424637" y="24901"/>
                  <a:pt x="8660524" y="0"/>
                </a:cubicBezTo>
                <a:cubicBezTo>
                  <a:pt x="8700436" y="222643"/>
                  <a:pt x="8618153" y="329015"/>
                  <a:pt x="8660524" y="523614"/>
                </a:cubicBezTo>
                <a:cubicBezTo>
                  <a:pt x="8702895" y="718213"/>
                  <a:pt x="8613468" y="980629"/>
                  <a:pt x="8660524" y="1261433"/>
                </a:cubicBezTo>
                <a:cubicBezTo>
                  <a:pt x="8707580" y="1542237"/>
                  <a:pt x="8651723" y="1585278"/>
                  <a:pt x="8660524" y="1856449"/>
                </a:cubicBezTo>
                <a:cubicBezTo>
                  <a:pt x="8669325" y="2127620"/>
                  <a:pt x="8616359" y="2322204"/>
                  <a:pt x="8660524" y="2451464"/>
                </a:cubicBezTo>
                <a:cubicBezTo>
                  <a:pt x="8704689" y="2580724"/>
                  <a:pt x="8581636" y="2940075"/>
                  <a:pt x="8660524" y="3117882"/>
                </a:cubicBezTo>
                <a:cubicBezTo>
                  <a:pt x="8739412" y="3295689"/>
                  <a:pt x="8598774" y="3696303"/>
                  <a:pt x="8660524" y="3855701"/>
                </a:cubicBezTo>
                <a:cubicBezTo>
                  <a:pt x="8722274" y="4015099"/>
                  <a:pt x="8616268" y="4316183"/>
                  <a:pt x="8660524" y="4522118"/>
                </a:cubicBezTo>
                <a:cubicBezTo>
                  <a:pt x="8704780" y="4728053"/>
                  <a:pt x="8590668" y="5003950"/>
                  <a:pt x="8660524" y="5188536"/>
                </a:cubicBezTo>
                <a:cubicBezTo>
                  <a:pt x="8730380" y="5373122"/>
                  <a:pt x="8624640" y="5615236"/>
                  <a:pt x="8660524" y="5854953"/>
                </a:cubicBezTo>
                <a:cubicBezTo>
                  <a:pt x="8696408" y="6094670"/>
                  <a:pt x="8621191" y="6255271"/>
                  <a:pt x="8660524" y="6592773"/>
                </a:cubicBezTo>
                <a:cubicBezTo>
                  <a:pt x="8699857" y="6930275"/>
                  <a:pt x="8627158" y="6898259"/>
                  <a:pt x="8660524" y="7140187"/>
                </a:cubicBezTo>
                <a:cubicBezTo>
                  <a:pt x="8435805" y="7153926"/>
                  <a:pt x="8283908" y="7134069"/>
                  <a:pt x="8169761" y="7140187"/>
                </a:cubicBezTo>
                <a:cubicBezTo>
                  <a:pt x="8055614" y="7146305"/>
                  <a:pt x="7945562" y="7119940"/>
                  <a:pt x="7852208" y="7140187"/>
                </a:cubicBezTo>
                <a:cubicBezTo>
                  <a:pt x="7758854" y="7160434"/>
                  <a:pt x="7363619" y="7060842"/>
                  <a:pt x="7188235" y="7140187"/>
                </a:cubicBezTo>
                <a:cubicBezTo>
                  <a:pt x="7012851" y="7219532"/>
                  <a:pt x="7023015" y="7105161"/>
                  <a:pt x="6870682" y="7140187"/>
                </a:cubicBezTo>
                <a:cubicBezTo>
                  <a:pt x="6718349" y="7175213"/>
                  <a:pt x="6463149" y="7078049"/>
                  <a:pt x="6293314" y="7140187"/>
                </a:cubicBezTo>
                <a:cubicBezTo>
                  <a:pt x="6123479" y="7202325"/>
                  <a:pt x="6116384" y="7116188"/>
                  <a:pt x="5975762" y="7140187"/>
                </a:cubicBezTo>
                <a:cubicBezTo>
                  <a:pt x="5835140" y="7164186"/>
                  <a:pt x="5565383" y="7072352"/>
                  <a:pt x="5398393" y="7140187"/>
                </a:cubicBezTo>
                <a:cubicBezTo>
                  <a:pt x="5231403" y="7208022"/>
                  <a:pt x="5130084" y="7083292"/>
                  <a:pt x="4907630" y="7140187"/>
                </a:cubicBezTo>
                <a:cubicBezTo>
                  <a:pt x="4685176" y="7197082"/>
                  <a:pt x="4738962" y="7138272"/>
                  <a:pt x="4590078" y="7140187"/>
                </a:cubicBezTo>
                <a:cubicBezTo>
                  <a:pt x="4441194" y="7142102"/>
                  <a:pt x="4307165" y="7122374"/>
                  <a:pt x="4185920" y="7140187"/>
                </a:cubicBezTo>
                <a:cubicBezTo>
                  <a:pt x="4064675" y="7158000"/>
                  <a:pt x="3846003" y="7085628"/>
                  <a:pt x="3695157" y="7140187"/>
                </a:cubicBezTo>
                <a:cubicBezTo>
                  <a:pt x="3544311" y="7194746"/>
                  <a:pt x="3322433" y="7103010"/>
                  <a:pt x="3117789" y="7140187"/>
                </a:cubicBezTo>
                <a:cubicBezTo>
                  <a:pt x="2913145" y="7177364"/>
                  <a:pt x="2726482" y="7080326"/>
                  <a:pt x="2540420" y="7140187"/>
                </a:cubicBezTo>
                <a:cubicBezTo>
                  <a:pt x="2354358" y="7200048"/>
                  <a:pt x="2220577" y="7088017"/>
                  <a:pt x="2049657" y="7140187"/>
                </a:cubicBezTo>
                <a:cubicBezTo>
                  <a:pt x="1878737" y="7192357"/>
                  <a:pt x="1609334" y="7080458"/>
                  <a:pt x="1472289" y="7140187"/>
                </a:cubicBezTo>
                <a:cubicBezTo>
                  <a:pt x="1335244" y="7199916"/>
                  <a:pt x="1012913" y="7111284"/>
                  <a:pt x="894921" y="7140187"/>
                </a:cubicBezTo>
                <a:cubicBezTo>
                  <a:pt x="776929" y="7169090"/>
                  <a:pt x="709269" y="7104991"/>
                  <a:pt x="577368" y="7140187"/>
                </a:cubicBezTo>
                <a:cubicBezTo>
                  <a:pt x="445467" y="7175383"/>
                  <a:pt x="272263" y="7085619"/>
                  <a:pt x="0" y="7140187"/>
                </a:cubicBezTo>
                <a:cubicBezTo>
                  <a:pt x="-28122" y="6930488"/>
                  <a:pt x="34959" y="6751169"/>
                  <a:pt x="0" y="6616573"/>
                </a:cubicBezTo>
                <a:cubicBezTo>
                  <a:pt x="-34959" y="6481977"/>
                  <a:pt x="26413" y="6262540"/>
                  <a:pt x="0" y="6164361"/>
                </a:cubicBezTo>
                <a:cubicBezTo>
                  <a:pt x="-26413" y="6066182"/>
                  <a:pt x="9731" y="5937241"/>
                  <a:pt x="0" y="5783551"/>
                </a:cubicBezTo>
                <a:cubicBezTo>
                  <a:pt x="-9731" y="5629861"/>
                  <a:pt x="44566" y="5411733"/>
                  <a:pt x="0" y="5259938"/>
                </a:cubicBezTo>
                <a:cubicBezTo>
                  <a:pt x="-44566" y="5108143"/>
                  <a:pt x="62057" y="4984742"/>
                  <a:pt x="0" y="4736324"/>
                </a:cubicBezTo>
                <a:cubicBezTo>
                  <a:pt x="-62057" y="4487906"/>
                  <a:pt x="27003" y="4443441"/>
                  <a:pt x="0" y="4284112"/>
                </a:cubicBezTo>
                <a:cubicBezTo>
                  <a:pt x="-27003" y="4124783"/>
                  <a:pt x="23508" y="4025513"/>
                  <a:pt x="0" y="3831900"/>
                </a:cubicBezTo>
                <a:cubicBezTo>
                  <a:pt x="-23508" y="3638287"/>
                  <a:pt x="11515" y="3416632"/>
                  <a:pt x="0" y="3308287"/>
                </a:cubicBezTo>
                <a:cubicBezTo>
                  <a:pt x="-11515" y="3199942"/>
                  <a:pt x="47213" y="2853803"/>
                  <a:pt x="0" y="2713271"/>
                </a:cubicBezTo>
                <a:cubicBezTo>
                  <a:pt x="-47213" y="2572739"/>
                  <a:pt x="54349" y="2413148"/>
                  <a:pt x="0" y="2118255"/>
                </a:cubicBezTo>
                <a:cubicBezTo>
                  <a:pt x="-54349" y="1823362"/>
                  <a:pt x="2675" y="1920922"/>
                  <a:pt x="0" y="1737446"/>
                </a:cubicBezTo>
                <a:cubicBezTo>
                  <a:pt x="-2675" y="1553970"/>
                  <a:pt x="34883" y="1338135"/>
                  <a:pt x="0" y="1213832"/>
                </a:cubicBezTo>
                <a:cubicBezTo>
                  <a:pt x="-34883" y="1089529"/>
                  <a:pt x="16534" y="933534"/>
                  <a:pt x="0" y="690218"/>
                </a:cubicBezTo>
                <a:cubicBezTo>
                  <a:pt x="-16534" y="446902"/>
                  <a:pt x="15593" y="207087"/>
                  <a:pt x="0" y="0"/>
                </a:cubicBezTo>
                <a:close/>
              </a:path>
              <a:path w="8660524" h="7140187" stroke="0" extrusionOk="0">
                <a:moveTo>
                  <a:pt x="0" y="0"/>
                </a:moveTo>
                <a:cubicBezTo>
                  <a:pt x="218910" y="-16385"/>
                  <a:pt x="340308" y="1843"/>
                  <a:pt x="577368" y="0"/>
                </a:cubicBezTo>
                <a:cubicBezTo>
                  <a:pt x="814428" y="-1843"/>
                  <a:pt x="895891" y="45215"/>
                  <a:pt x="981526" y="0"/>
                </a:cubicBezTo>
                <a:cubicBezTo>
                  <a:pt x="1067161" y="-45215"/>
                  <a:pt x="1456291" y="17003"/>
                  <a:pt x="1645500" y="0"/>
                </a:cubicBezTo>
                <a:cubicBezTo>
                  <a:pt x="1834709" y="-17003"/>
                  <a:pt x="1858369" y="35997"/>
                  <a:pt x="2049657" y="0"/>
                </a:cubicBezTo>
                <a:cubicBezTo>
                  <a:pt x="2240945" y="-35997"/>
                  <a:pt x="2341340" y="12189"/>
                  <a:pt x="2453815" y="0"/>
                </a:cubicBezTo>
                <a:cubicBezTo>
                  <a:pt x="2566290" y="-12189"/>
                  <a:pt x="2798034" y="21711"/>
                  <a:pt x="2944578" y="0"/>
                </a:cubicBezTo>
                <a:cubicBezTo>
                  <a:pt x="3091122" y="-21711"/>
                  <a:pt x="3354728" y="6499"/>
                  <a:pt x="3521946" y="0"/>
                </a:cubicBezTo>
                <a:cubicBezTo>
                  <a:pt x="3689164" y="-6499"/>
                  <a:pt x="3791329" y="17679"/>
                  <a:pt x="3926104" y="0"/>
                </a:cubicBezTo>
                <a:cubicBezTo>
                  <a:pt x="4060879" y="-17679"/>
                  <a:pt x="4136822" y="32270"/>
                  <a:pt x="4243657" y="0"/>
                </a:cubicBezTo>
                <a:cubicBezTo>
                  <a:pt x="4350492" y="-32270"/>
                  <a:pt x="4543478" y="18353"/>
                  <a:pt x="4647815" y="0"/>
                </a:cubicBezTo>
                <a:cubicBezTo>
                  <a:pt x="4752152" y="-18353"/>
                  <a:pt x="5014666" y="11372"/>
                  <a:pt x="5138578" y="0"/>
                </a:cubicBezTo>
                <a:cubicBezTo>
                  <a:pt x="5262490" y="-11372"/>
                  <a:pt x="5370388" y="11752"/>
                  <a:pt x="5542735" y="0"/>
                </a:cubicBezTo>
                <a:cubicBezTo>
                  <a:pt x="5715082" y="-11752"/>
                  <a:pt x="5985455" y="61521"/>
                  <a:pt x="6293314" y="0"/>
                </a:cubicBezTo>
                <a:cubicBezTo>
                  <a:pt x="6601173" y="-61521"/>
                  <a:pt x="6514082" y="4139"/>
                  <a:pt x="6697472" y="0"/>
                </a:cubicBezTo>
                <a:cubicBezTo>
                  <a:pt x="6880862" y="-4139"/>
                  <a:pt x="6965929" y="16477"/>
                  <a:pt x="7101630" y="0"/>
                </a:cubicBezTo>
                <a:cubicBezTo>
                  <a:pt x="7237331" y="-16477"/>
                  <a:pt x="7296121" y="11700"/>
                  <a:pt x="7419182" y="0"/>
                </a:cubicBezTo>
                <a:cubicBezTo>
                  <a:pt x="7542243" y="-11700"/>
                  <a:pt x="7888461" y="48637"/>
                  <a:pt x="8169761" y="0"/>
                </a:cubicBezTo>
                <a:cubicBezTo>
                  <a:pt x="8451061" y="-48637"/>
                  <a:pt x="8538590" y="46691"/>
                  <a:pt x="8660524" y="0"/>
                </a:cubicBezTo>
                <a:cubicBezTo>
                  <a:pt x="8720778" y="228842"/>
                  <a:pt x="8648166" y="508582"/>
                  <a:pt x="8660524" y="737819"/>
                </a:cubicBezTo>
                <a:cubicBezTo>
                  <a:pt x="8672882" y="967056"/>
                  <a:pt x="8625777" y="1051183"/>
                  <a:pt x="8660524" y="1190031"/>
                </a:cubicBezTo>
                <a:cubicBezTo>
                  <a:pt x="8695271" y="1328879"/>
                  <a:pt x="8648401" y="1502379"/>
                  <a:pt x="8660524" y="1642243"/>
                </a:cubicBezTo>
                <a:cubicBezTo>
                  <a:pt x="8672647" y="1782107"/>
                  <a:pt x="8654324" y="1925941"/>
                  <a:pt x="8660524" y="2023053"/>
                </a:cubicBezTo>
                <a:cubicBezTo>
                  <a:pt x="8666724" y="2120165"/>
                  <a:pt x="8658467" y="2395672"/>
                  <a:pt x="8660524" y="2546667"/>
                </a:cubicBezTo>
                <a:cubicBezTo>
                  <a:pt x="8662581" y="2697662"/>
                  <a:pt x="8650053" y="2824843"/>
                  <a:pt x="8660524" y="2998879"/>
                </a:cubicBezTo>
                <a:cubicBezTo>
                  <a:pt x="8670995" y="3172915"/>
                  <a:pt x="8648731" y="3570094"/>
                  <a:pt x="8660524" y="3736698"/>
                </a:cubicBezTo>
                <a:cubicBezTo>
                  <a:pt x="8672317" y="3903302"/>
                  <a:pt x="8653609" y="4030058"/>
                  <a:pt x="8660524" y="4117508"/>
                </a:cubicBezTo>
                <a:cubicBezTo>
                  <a:pt x="8667439" y="4204958"/>
                  <a:pt x="8647078" y="4449738"/>
                  <a:pt x="8660524" y="4569720"/>
                </a:cubicBezTo>
                <a:cubicBezTo>
                  <a:pt x="8673970" y="4689702"/>
                  <a:pt x="8643279" y="5000055"/>
                  <a:pt x="8660524" y="5164735"/>
                </a:cubicBezTo>
                <a:cubicBezTo>
                  <a:pt x="8677769" y="5329416"/>
                  <a:pt x="8656152" y="5428284"/>
                  <a:pt x="8660524" y="5616947"/>
                </a:cubicBezTo>
                <a:cubicBezTo>
                  <a:pt x="8664896" y="5805610"/>
                  <a:pt x="8659182" y="5989602"/>
                  <a:pt x="8660524" y="6140561"/>
                </a:cubicBezTo>
                <a:cubicBezTo>
                  <a:pt x="8661866" y="6291520"/>
                  <a:pt x="8580519" y="6899220"/>
                  <a:pt x="8660524" y="7140187"/>
                </a:cubicBezTo>
                <a:cubicBezTo>
                  <a:pt x="8433179" y="7191125"/>
                  <a:pt x="8250908" y="7126614"/>
                  <a:pt x="8083156" y="7140187"/>
                </a:cubicBezTo>
                <a:cubicBezTo>
                  <a:pt x="7915404" y="7153760"/>
                  <a:pt x="7745647" y="7071222"/>
                  <a:pt x="7419182" y="7140187"/>
                </a:cubicBezTo>
                <a:cubicBezTo>
                  <a:pt x="7092717" y="7209152"/>
                  <a:pt x="6921705" y="7083152"/>
                  <a:pt x="6668603" y="7140187"/>
                </a:cubicBezTo>
                <a:cubicBezTo>
                  <a:pt x="6415501" y="7197222"/>
                  <a:pt x="6341784" y="7115430"/>
                  <a:pt x="6177840" y="7140187"/>
                </a:cubicBezTo>
                <a:cubicBezTo>
                  <a:pt x="6013896" y="7164944"/>
                  <a:pt x="5968143" y="7133425"/>
                  <a:pt x="5773683" y="7140187"/>
                </a:cubicBezTo>
                <a:cubicBezTo>
                  <a:pt x="5579223" y="7146949"/>
                  <a:pt x="5407775" y="7126137"/>
                  <a:pt x="5109709" y="7140187"/>
                </a:cubicBezTo>
                <a:cubicBezTo>
                  <a:pt x="4811643" y="7154237"/>
                  <a:pt x="4834774" y="7105976"/>
                  <a:pt x="4618946" y="7140187"/>
                </a:cubicBezTo>
                <a:cubicBezTo>
                  <a:pt x="4403118" y="7174398"/>
                  <a:pt x="4024957" y="7097818"/>
                  <a:pt x="3868367" y="7140187"/>
                </a:cubicBezTo>
                <a:cubicBezTo>
                  <a:pt x="3711777" y="7182556"/>
                  <a:pt x="3411994" y="7083587"/>
                  <a:pt x="3290999" y="7140187"/>
                </a:cubicBezTo>
                <a:cubicBezTo>
                  <a:pt x="3170004" y="7196787"/>
                  <a:pt x="2893988" y="7122960"/>
                  <a:pt x="2713631" y="7140187"/>
                </a:cubicBezTo>
                <a:cubicBezTo>
                  <a:pt x="2533274" y="7157414"/>
                  <a:pt x="2185672" y="7102752"/>
                  <a:pt x="1963052" y="7140187"/>
                </a:cubicBezTo>
                <a:cubicBezTo>
                  <a:pt x="1740432" y="7177622"/>
                  <a:pt x="1507405" y="7110165"/>
                  <a:pt x="1299079" y="7140187"/>
                </a:cubicBezTo>
                <a:cubicBezTo>
                  <a:pt x="1090753" y="7170209"/>
                  <a:pt x="1051406" y="7135252"/>
                  <a:pt x="981526" y="7140187"/>
                </a:cubicBezTo>
                <a:cubicBezTo>
                  <a:pt x="911646" y="7145122"/>
                  <a:pt x="767082" y="7106674"/>
                  <a:pt x="663974" y="7140187"/>
                </a:cubicBezTo>
                <a:cubicBezTo>
                  <a:pt x="560866" y="7173700"/>
                  <a:pt x="244481" y="7120766"/>
                  <a:pt x="0" y="7140187"/>
                </a:cubicBezTo>
                <a:cubicBezTo>
                  <a:pt x="-32863" y="6813355"/>
                  <a:pt x="21095" y="6779064"/>
                  <a:pt x="0" y="6473770"/>
                </a:cubicBezTo>
                <a:cubicBezTo>
                  <a:pt x="-21095" y="6168476"/>
                  <a:pt x="47416" y="6197848"/>
                  <a:pt x="0" y="5950156"/>
                </a:cubicBezTo>
                <a:cubicBezTo>
                  <a:pt x="-47416" y="5702464"/>
                  <a:pt x="5027" y="5676272"/>
                  <a:pt x="0" y="5497944"/>
                </a:cubicBezTo>
                <a:cubicBezTo>
                  <a:pt x="-5027" y="5319616"/>
                  <a:pt x="16070" y="5287042"/>
                  <a:pt x="0" y="5117134"/>
                </a:cubicBezTo>
                <a:cubicBezTo>
                  <a:pt x="-16070" y="4947226"/>
                  <a:pt x="36337" y="4873415"/>
                  <a:pt x="0" y="4736324"/>
                </a:cubicBezTo>
                <a:cubicBezTo>
                  <a:pt x="-36337" y="4599233"/>
                  <a:pt x="16311" y="4387490"/>
                  <a:pt x="0" y="4141308"/>
                </a:cubicBezTo>
                <a:cubicBezTo>
                  <a:pt x="-16311" y="3895126"/>
                  <a:pt x="11718" y="3721813"/>
                  <a:pt x="0" y="3403489"/>
                </a:cubicBezTo>
                <a:cubicBezTo>
                  <a:pt x="-11718" y="3085165"/>
                  <a:pt x="31989" y="2973920"/>
                  <a:pt x="0" y="2808474"/>
                </a:cubicBezTo>
                <a:cubicBezTo>
                  <a:pt x="-31989" y="2643029"/>
                  <a:pt x="44591" y="2566396"/>
                  <a:pt x="0" y="2356262"/>
                </a:cubicBezTo>
                <a:cubicBezTo>
                  <a:pt x="-44591" y="2146128"/>
                  <a:pt x="27781" y="2111298"/>
                  <a:pt x="0" y="1904050"/>
                </a:cubicBezTo>
                <a:cubicBezTo>
                  <a:pt x="-27781" y="1696802"/>
                  <a:pt x="44519" y="1438109"/>
                  <a:pt x="0" y="1237632"/>
                </a:cubicBezTo>
                <a:cubicBezTo>
                  <a:pt x="-44519" y="1037155"/>
                  <a:pt x="58728" y="31650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7140924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DB66B1D-4D0C-0685-638A-179D01A5D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6512" y="465221"/>
            <a:ext cx="10368280" cy="6187039"/>
          </a:xfrm>
        </p:spPr>
        <p:txBody>
          <a:bodyPr>
            <a:normAutofit fontScale="92500" lnSpcReduction="10000"/>
          </a:bodyPr>
          <a:lstStyle/>
          <a:p>
            <a:r>
              <a:rPr lang="de-DE" b="1" dirty="0"/>
              <a:t>Rexx</a:t>
            </a:r>
          </a:p>
          <a:p>
            <a:pPr lvl="1"/>
            <a:r>
              <a:rPr lang="en-GB" dirty="0">
                <a:effectLst/>
                <a:ea typeface="Calibri" panose="020F0502020204030204" pitchFamily="34" charset="0"/>
              </a:rPr>
              <a:t>“</a:t>
            </a:r>
            <a:r>
              <a:rPr lang="en-GB" i="1" dirty="0" err="1">
                <a:effectLst/>
                <a:ea typeface="Calibri" panose="020F0502020204030204" pitchFamily="34" charset="0"/>
              </a:rPr>
              <a:t>RE</a:t>
            </a:r>
            <a:r>
              <a:rPr lang="en-GB" dirty="0" err="1">
                <a:effectLst/>
                <a:ea typeface="Calibri" panose="020F0502020204030204" pitchFamily="34" charset="0"/>
              </a:rPr>
              <a:t>structured</a:t>
            </a:r>
            <a:r>
              <a:rPr lang="en-GB" dirty="0">
                <a:effectLst/>
                <a:ea typeface="Calibri" panose="020F0502020204030204" pitchFamily="34" charset="0"/>
              </a:rPr>
              <a:t> </a:t>
            </a:r>
            <a:r>
              <a:rPr lang="en-GB" dirty="0" err="1">
                <a:effectLst/>
                <a:ea typeface="Calibri" panose="020F0502020204030204" pitchFamily="34" charset="0"/>
              </a:rPr>
              <a:t>e</a:t>
            </a:r>
            <a:r>
              <a:rPr lang="en-GB" i="1" dirty="0" err="1">
                <a:effectLst/>
                <a:ea typeface="Calibri" panose="020F0502020204030204" pitchFamily="34" charset="0"/>
              </a:rPr>
              <a:t>X</a:t>
            </a:r>
            <a:r>
              <a:rPr lang="en-GB" dirty="0" err="1">
                <a:effectLst/>
                <a:ea typeface="Calibri" panose="020F0502020204030204" pitchFamily="34" charset="0"/>
              </a:rPr>
              <a:t>tended</a:t>
            </a:r>
            <a:r>
              <a:rPr lang="en-GB" dirty="0">
                <a:effectLst/>
                <a:ea typeface="Calibri" panose="020F0502020204030204" pitchFamily="34" charset="0"/>
              </a:rPr>
              <a:t> </a:t>
            </a:r>
            <a:r>
              <a:rPr lang="en-GB" dirty="0" err="1">
                <a:effectLst/>
                <a:ea typeface="Calibri" panose="020F0502020204030204" pitchFamily="34" charset="0"/>
              </a:rPr>
              <a:t>e</a:t>
            </a:r>
            <a:r>
              <a:rPr lang="en-GB" i="1" dirty="0" err="1">
                <a:effectLst/>
                <a:ea typeface="Calibri" panose="020F0502020204030204" pitchFamily="34" charset="0"/>
              </a:rPr>
              <a:t>X</a:t>
            </a:r>
            <a:r>
              <a:rPr lang="en-GB" dirty="0" err="1">
                <a:effectLst/>
                <a:ea typeface="Calibri" panose="020F0502020204030204" pitchFamily="34" charset="0"/>
              </a:rPr>
              <a:t>ecutor</a:t>
            </a:r>
            <a:r>
              <a:rPr lang="de-DE" dirty="0">
                <a:effectLst/>
                <a:ea typeface="Calibri" panose="020F0502020204030204" pitchFamily="34" charset="0"/>
              </a:rPr>
              <a:t>“</a:t>
            </a:r>
          </a:p>
          <a:p>
            <a:pPr lvl="1"/>
            <a:r>
              <a:rPr lang="de-DE" dirty="0">
                <a:effectLst/>
                <a:ea typeface="Calibri" panose="020F0502020204030204" pitchFamily="34" charset="0"/>
              </a:rPr>
              <a:t>1979 </a:t>
            </a:r>
          </a:p>
          <a:p>
            <a:pPr lvl="1"/>
            <a:r>
              <a:rPr lang="de-DE" dirty="0">
                <a:effectLst/>
                <a:ea typeface="Calibri" panose="020F0502020204030204" pitchFamily="34" charset="0"/>
                <a:sym typeface="Wingdings" panose="05000000000000000000" pitchFamily="2" charset="2"/>
              </a:rPr>
              <a:t>von Mike </a:t>
            </a:r>
            <a:r>
              <a:rPr lang="de-DE" dirty="0" err="1">
                <a:effectLst/>
                <a:ea typeface="Calibri" panose="020F0502020204030204" pitchFamily="34" charset="0"/>
                <a:sym typeface="Wingdings" panose="05000000000000000000" pitchFamily="2" charset="2"/>
              </a:rPr>
              <a:t>Cowlishaw</a:t>
            </a:r>
            <a:r>
              <a:rPr lang="de-DE" dirty="0">
                <a:effectLst/>
                <a:ea typeface="Calibri" panose="020F0502020204030204" pitchFamily="34" charset="0"/>
                <a:sym typeface="Wingdings" panose="05000000000000000000" pitchFamily="2" charset="2"/>
              </a:rPr>
              <a:t> (</a:t>
            </a:r>
            <a:r>
              <a:rPr lang="de-DE" dirty="0">
                <a:ea typeface="Calibri" panose="020F0502020204030204" pitchFamily="34" charset="0"/>
              </a:rPr>
              <a:t>IBM)</a:t>
            </a:r>
            <a:endParaRPr lang="de-DE" dirty="0">
              <a:effectLst/>
              <a:ea typeface="Calibri" panose="020F0502020204030204" pitchFamily="34" charset="0"/>
            </a:endParaRPr>
          </a:p>
          <a:p>
            <a:pPr lvl="1"/>
            <a:r>
              <a:rPr lang="de-DE" dirty="0"/>
              <a:t>Nützliche Features </a:t>
            </a:r>
          </a:p>
          <a:p>
            <a:pPr lvl="2"/>
            <a:r>
              <a:rPr lang="de-DE" dirty="0"/>
              <a:t>Befehle basierend auf Englisch</a:t>
            </a:r>
          </a:p>
          <a:p>
            <a:pPr lvl="2"/>
            <a:r>
              <a:rPr lang="de-DE" dirty="0"/>
              <a:t>Weniger Regeln</a:t>
            </a:r>
          </a:p>
          <a:p>
            <a:pPr marL="457200" lvl="1" indent="0">
              <a:buNone/>
            </a:pPr>
            <a:endParaRPr lang="de-DE" dirty="0"/>
          </a:p>
          <a:p>
            <a:r>
              <a:rPr lang="de-DE" b="1" dirty="0"/>
              <a:t>Open </a:t>
            </a:r>
            <a:r>
              <a:rPr lang="de-DE" b="1" dirty="0" err="1"/>
              <a:t>Object</a:t>
            </a:r>
            <a:r>
              <a:rPr lang="de-DE" b="1" dirty="0"/>
              <a:t> Rexx </a:t>
            </a:r>
          </a:p>
          <a:p>
            <a:pPr lvl="1"/>
            <a:r>
              <a:rPr lang="de-DE" dirty="0"/>
              <a:t>Open-source Version von </a:t>
            </a:r>
            <a:r>
              <a:rPr lang="de-DE" dirty="0" err="1"/>
              <a:t>Object</a:t>
            </a:r>
            <a:r>
              <a:rPr lang="de-DE" dirty="0"/>
              <a:t> Rexx</a:t>
            </a:r>
          </a:p>
          <a:p>
            <a:pPr lvl="1"/>
            <a:r>
              <a:rPr lang="de-DE" dirty="0"/>
              <a:t>Veröffentlicht durch </a:t>
            </a:r>
            <a:r>
              <a:rPr lang="de-DE" dirty="0" err="1"/>
              <a:t>RexxLa</a:t>
            </a:r>
            <a:endParaRPr lang="de-DE" dirty="0"/>
          </a:p>
          <a:p>
            <a:pPr lvl="1"/>
            <a:r>
              <a:rPr lang="de-DE" dirty="0"/>
              <a:t>Neue Features:</a:t>
            </a:r>
          </a:p>
          <a:p>
            <a:pPr lvl="2"/>
            <a:r>
              <a:rPr lang="de-DE" dirty="0"/>
              <a:t>Objekt-orientiert</a:t>
            </a:r>
          </a:p>
          <a:p>
            <a:pPr lvl="2"/>
            <a:r>
              <a:rPr lang="de-DE" dirty="0"/>
              <a:t>Einfache Anwendung</a:t>
            </a:r>
          </a:p>
          <a:p>
            <a:pPr lvl="2"/>
            <a:r>
              <a:rPr lang="de-DE" dirty="0"/>
              <a:t>Nutzung verschiedener Umgebungen</a:t>
            </a:r>
          </a:p>
          <a:p>
            <a:pPr lvl="2"/>
            <a:r>
              <a:rPr lang="de-DE" dirty="0"/>
              <a:t>Weiterhin Nutzung von Rexx Programmen möglich</a:t>
            </a:r>
          </a:p>
          <a:p>
            <a:pPr lvl="1"/>
            <a:r>
              <a:rPr lang="de-DE" dirty="0" err="1"/>
              <a:t>ooRexx</a:t>
            </a:r>
            <a:r>
              <a:rPr lang="de-DE" dirty="0"/>
              <a:t> 5.0</a:t>
            </a:r>
          </a:p>
          <a:p>
            <a:pPr lvl="2"/>
            <a:r>
              <a:rPr lang="de-DE" dirty="0"/>
              <a:t>Leichteres Handling von Arrays &amp; Metadaten</a:t>
            </a:r>
          </a:p>
          <a:p>
            <a:pPr lvl="1"/>
            <a:endParaRPr lang="de-DE" dirty="0"/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8242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aphical user interface, application, Word&#10;&#10;Description automatically generated">
            <a:extLst>
              <a:ext uri="{FF2B5EF4-FFF2-40B4-BE49-F238E27FC236}">
                <a16:creationId xmlns:a16="http://schemas.microsoft.com/office/drawing/2014/main" id="{FA578A69-4046-0FC6-39E7-DFF8C1DE882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59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D6CB-B8A2-8F54-E688-DA6BE2FE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1424"/>
            <a:ext cx="3534103" cy="4721696"/>
          </a:xfrm>
        </p:spPr>
        <p:txBody>
          <a:bodyPr>
            <a:normAutofit/>
          </a:bodyPr>
          <a:lstStyle/>
          <a:p>
            <a:pPr algn="ctr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Text </a:t>
            </a:r>
            <a:b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</a:b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codieren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2AC6CB-0FB0-2ABF-C765-9803D12C2D39}"/>
              </a:ext>
            </a:extLst>
          </p:cNvPr>
          <p:cNvSpPr/>
          <p:nvPr/>
        </p:nvSpPr>
        <p:spPr>
          <a:xfrm>
            <a:off x="3531476" y="-141094"/>
            <a:ext cx="8660524" cy="7140187"/>
          </a:xfrm>
          <a:custGeom>
            <a:avLst/>
            <a:gdLst>
              <a:gd name="connsiteX0" fmla="*/ 0 w 8660524"/>
              <a:gd name="connsiteY0" fmla="*/ 0 h 7140187"/>
              <a:gd name="connsiteX1" fmla="*/ 577368 w 8660524"/>
              <a:gd name="connsiteY1" fmla="*/ 0 h 7140187"/>
              <a:gd name="connsiteX2" fmla="*/ 1154737 w 8660524"/>
              <a:gd name="connsiteY2" fmla="*/ 0 h 7140187"/>
              <a:gd name="connsiteX3" fmla="*/ 1472289 w 8660524"/>
              <a:gd name="connsiteY3" fmla="*/ 0 h 7140187"/>
              <a:gd name="connsiteX4" fmla="*/ 2222868 w 8660524"/>
              <a:gd name="connsiteY4" fmla="*/ 0 h 7140187"/>
              <a:gd name="connsiteX5" fmla="*/ 2800236 w 8660524"/>
              <a:gd name="connsiteY5" fmla="*/ 0 h 7140187"/>
              <a:gd name="connsiteX6" fmla="*/ 3290999 w 8660524"/>
              <a:gd name="connsiteY6" fmla="*/ 0 h 7140187"/>
              <a:gd name="connsiteX7" fmla="*/ 3868367 w 8660524"/>
              <a:gd name="connsiteY7" fmla="*/ 0 h 7140187"/>
              <a:gd name="connsiteX8" fmla="*/ 4532341 w 8660524"/>
              <a:gd name="connsiteY8" fmla="*/ 0 h 7140187"/>
              <a:gd name="connsiteX9" fmla="*/ 5109709 w 8660524"/>
              <a:gd name="connsiteY9" fmla="*/ 0 h 7140187"/>
              <a:gd name="connsiteX10" fmla="*/ 5687077 w 8660524"/>
              <a:gd name="connsiteY10" fmla="*/ 0 h 7140187"/>
              <a:gd name="connsiteX11" fmla="*/ 6264446 w 8660524"/>
              <a:gd name="connsiteY11" fmla="*/ 0 h 7140187"/>
              <a:gd name="connsiteX12" fmla="*/ 6841814 w 8660524"/>
              <a:gd name="connsiteY12" fmla="*/ 0 h 7140187"/>
              <a:gd name="connsiteX13" fmla="*/ 7159367 w 8660524"/>
              <a:gd name="connsiteY13" fmla="*/ 0 h 7140187"/>
              <a:gd name="connsiteX14" fmla="*/ 7650130 w 8660524"/>
              <a:gd name="connsiteY14" fmla="*/ 0 h 7140187"/>
              <a:gd name="connsiteX15" fmla="*/ 8140893 w 8660524"/>
              <a:gd name="connsiteY15" fmla="*/ 0 h 7140187"/>
              <a:gd name="connsiteX16" fmla="*/ 8660524 w 8660524"/>
              <a:gd name="connsiteY16" fmla="*/ 0 h 7140187"/>
              <a:gd name="connsiteX17" fmla="*/ 8660524 w 8660524"/>
              <a:gd name="connsiteY17" fmla="*/ 523614 h 7140187"/>
              <a:gd name="connsiteX18" fmla="*/ 8660524 w 8660524"/>
              <a:gd name="connsiteY18" fmla="*/ 1261433 h 7140187"/>
              <a:gd name="connsiteX19" fmla="*/ 8660524 w 8660524"/>
              <a:gd name="connsiteY19" fmla="*/ 1856449 h 7140187"/>
              <a:gd name="connsiteX20" fmla="*/ 8660524 w 8660524"/>
              <a:gd name="connsiteY20" fmla="*/ 2451464 h 7140187"/>
              <a:gd name="connsiteX21" fmla="*/ 8660524 w 8660524"/>
              <a:gd name="connsiteY21" fmla="*/ 3117882 h 7140187"/>
              <a:gd name="connsiteX22" fmla="*/ 8660524 w 8660524"/>
              <a:gd name="connsiteY22" fmla="*/ 3855701 h 7140187"/>
              <a:gd name="connsiteX23" fmla="*/ 8660524 w 8660524"/>
              <a:gd name="connsiteY23" fmla="*/ 4522118 h 7140187"/>
              <a:gd name="connsiteX24" fmla="*/ 8660524 w 8660524"/>
              <a:gd name="connsiteY24" fmla="*/ 5188536 h 7140187"/>
              <a:gd name="connsiteX25" fmla="*/ 8660524 w 8660524"/>
              <a:gd name="connsiteY25" fmla="*/ 5854953 h 7140187"/>
              <a:gd name="connsiteX26" fmla="*/ 8660524 w 8660524"/>
              <a:gd name="connsiteY26" fmla="*/ 6592773 h 7140187"/>
              <a:gd name="connsiteX27" fmla="*/ 8660524 w 8660524"/>
              <a:gd name="connsiteY27" fmla="*/ 7140187 h 7140187"/>
              <a:gd name="connsiteX28" fmla="*/ 8169761 w 8660524"/>
              <a:gd name="connsiteY28" fmla="*/ 7140187 h 7140187"/>
              <a:gd name="connsiteX29" fmla="*/ 7852208 w 8660524"/>
              <a:gd name="connsiteY29" fmla="*/ 7140187 h 7140187"/>
              <a:gd name="connsiteX30" fmla="*/ 7188235 w 8660524"/>
              <a:gd name="connsiteY30" fmla="*/ 7140187 h 7140187"/>
              <a:gd name="connsiteX31" fmla="*/ 6870682 w 8660524"/>
              <a:gd name="connsiteY31" fmla="*/ 7140187 h 7140187"/>
              <a:gd name="connsiteX32" fmla="*/ 6293314 w 8660524"/>
              <a:gd name="connsiteY32" fmla="*/ 7140187 h 7140187"/>
              <a:gd name="connsiteX33" fmla="*/ 5975762 w 8660524"/>
              <a:gd name="connsiteY33" fmla="*/ 7140187 h 7140187"/>
              <a:gd name="connsiteX34" fmla="*/ 5398393 w 8660524"/>
              <a:gd name="connsiteY34" fmla="*/ 7140187 h 7140187"/>
              <a:gd name="connsiteX35" fmla="*/ 4907630 w 8660524"/>
              <a:gd name="connsiteY35" fmla="*/ 7140187 h 7140187"/>
              <a:gd name="connsiteX36" fmla="*/ 4590078 w 8660524"/>
              <a:gd name="connsiteY36" fmla="*/ 7140187 h 7140187"/>
              <a:gd name="connsiteX37" fmla="*/ 4185920 w 8660524"/>
              <a:gd name="connsiteY37" fmla="*/ 7140187 h 7140187"/>
              <a:gd name="connsiteX38" fmla="*/ 3695157 w 8660524"/>
              <a:gd name="connsiteY38" fmla="*/ 7140187 h 7140187"/>
              <a:gd name="connsiteX39" fmla="*/ 3117789 w 8660524"/>
              <a:gd name="connsiteY39" fmla="*/ 7140187 h 7140187"/>
              <a:gd name="connsiteX40" fmla="*/ 2540420 w 8660524"/>
              <a:gd name="connsiteY40" fmla="*/ 7140187 h 7140187"/>
              <a:gd name="connsiteX41" fmla="*/ 2049657 w 8660524"/>
              <a:gd name="connsiteY41" fmla="*/ 7140187 h 7140187"/>
              <a:gd name="connsiteX42" fmla="*/ 1472289 w 8660524"/>
              <a:gd name="connsiteY42" fmla="*/ 7140187 h 7140187"/>
              <a:gd name="connsiteX43" fmla="*/ 894921 w 8660524"/>
              <a:gd name="connsiteY43" fmla="*/ 7140187 h 7140187"/>
              <a:gd name="connsiteX44" fmla="*/ 577368 w 8660524"/>
              <a:gd name="connsiteY44" fmla="*/ 7140187 h 7140187"/>
              <a:gd name="connsiteX45" fmla="*/ 0 w 8660524"/>
              <a:gd name="connsiteY45" fmla="*/ 7140187 h 7140187"/>
              <a:gd name="connsiteX46" fmla="*/ 0 w 8660524"/>
              <a:gd name="connsiteY46" fmla="*/ 6616573 h 7140187"/>
              <a:gd name="connsiteX47" fmla="*/ 0 w 8660524"/>
              <a:gd name="connsiteY47" fmla="*/ 6164361 h 7140187"/>
              <a:gd name="connsiteX48" fmla="*/ 0 w 8660524"/>
              <a:gd name="connsiteY48" fmla="*/ 5783551 h 7140187"/>
              <a:gd name="connsiteX49" fmla="*/ 0 w 8660524"/>
              <a:gd name="connsiteY49" fmla="*/ 5259938 h 7140187"/>
              <a:gd name="connsiteX50" fmla="*/ 0 w 8660524"/>
              <a:gd name="connsiteY50" fmla="*/ 4736324 h 7140187"/>
              <a:gd name="connsiteX51" fmla="*/ 0 w 8660524"/>
              <a:gd name="connsiteY51" fmla="*/ 4284112 h 7140187"/>
              <a:gd name="connsiteX52" fmla="*/ 0 w 8660524"/>
              <a:gd name="connsiteY52" fmla="*/ 3831900 h 7140187"/>
              <a:gd name="connsiteX53" fmla="*/ 0 w 8660524"/>
              <a:gd name="connsiteY53" fmla="*/ 3308287 h 7140187"/>
              <a:gd name="connsiteX54" fmla="*/ 0 w 8660524"/>
              <a:gd name="connsiteY54" fmla="*/ 2713271 h 7140187"/>
              <a:gd name="connsiteX55" fmla="*/ 0 w 8660524"/>
              <a:gd name="connsiteY55" fmla="*/ 2118255 h 7140187"/>
              <a:gd name="connsiteX56" fmla="*/ 0 w 8660524"/>
              <a:gd name="connsiteY56" fmla="*/ 1737446 h 7140187"/>
              <a:gd name="connsiteX57" fmla="*/ 0 w 8660524"/>
              <a:gd name="connsiteY57" fmla="*/ 1213832 h 7140187"/>
              <a:gd name="connsiteX58" fmla="*/ 0 w 8660524"/>
              <a:gd name="connsiteY58" fmla="*/ 690218 h 7140187"/>
              <a:gd name="connsiteX59" fmla="*/ 0 w 8660524"/>
              <a:gd name="connsiteY59" fmla="*/ 0 h 714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60524" h="7140187" fill="none" extrusionOk="0">
                <a:moveTo>
                  <a:pt x="0" y="0"/>
                </a:moveTo>
                <a:cubicBezTo>
                  <a:pt x="193243" y="-64984"/>
                  <a:pt x="429790" y="9907"/>
                  <a:pt x="577368" y="0"/>
                </a:cubicBezTo>
                <a:cubicBezTo>
                  <a:pt x="724946" y="-9907"/>
                  <a:pt x="951296" y="43839"/>
                  <a:pt x="1154737" y="0"/>
                </a:cubicBezTo>
                <a:cubicBezTo>
                  <a:pt x="1358178" y="-43839"/>
                  <a:pt x="1367724" y="5242"/>
                  <a:pt x="1472289" y="0"/>
                </a:cubicBezTo>
                <a:cubicBezTo>
                  <a:pt x="1576854" y="-5242"/>
                  <a:pt x="1948630" y="33162"/>
                  <a:pt x="2222868" y="0"/>
                </a:cubicBezTo>
                <a:cubicBezTo>
                  <a:pt x="2497106" y="-33162"/>
                  <a:pt x="2644264" y="67429"/>
                  <a:pt x="2800236" y="0"/>
                </a:cubicBezTo>
                <a:cubicBezTo>
                  <a:pt x="2956208" y="-67429"/>
                  <a:pt x="3156284" y="19607"/>
                  <a:pt x="3290999" y="0"/>
                </a:cubicBezTo>
                <a:cubicBezTo>
                  <a:pt x="3425714" y="-19607"/>
                  <a:pt x="3678525" y="44025"/>
                  <a:pt x="3868367" y="0"/>
                </a:cubicBezTo>
                <a:cubicBezTo>
                  <a:pt x="4058209" y="-44025"/>
                  <a:pt x="4384538" y="76874"/>
                  <a:pt x="4532341" y="0"/>
                </a:cubicBezTo>
                <a:cubicBezTo>
                  <a:pt x="4680144" y="-76874"/>
                  <a:pt x="4864147" y="10207"/>
                  <a:pt x="5109709" y="0"/>
                </a:cubicBezTo>
                <a:cubicBezTo>
                  <a:pt x="5355271" y="-10207"/>
                  <a:pt x="5571465" y="60056"/>
                  <a:pt x="5687077" y="0"/>
                </a:cubicBezTo>
                <a:cubicBezTo>
                  <a:pt x="5802689" y="-60056"/>
                  <a:pt x="6023965" y="65946"/>
                  <a:pt x="6264446" y="0"/>
                </a:cubicBezTo>
                <a:cubicBezTo>
                  <a:pt x="6504927" y="-65946"/>
                  <a:pt x="6719566" y="68167"/>
                  <a:pt x="6841814" y="0"/>
                </a:cubicBezTo>
                <a:cubicBezTo>
                  <a:pt x="6964062" y="-68167"/>
                  <a:pt x="7041526" y="31265"/>
                  <a:pt x="7159367" y="0"/>
                </a:cubicBezTo>
                <a:cubicBezTo>
                  <a:pt x="7277208" y="-31265"/>
                  <a:pt x="7501107" y="30289"/>
                  <a:pt x="7650130" y="0"/>
                </a:cubicBezTo>
                <a:cubicBezTo>
                  <a:pt x="7799153" y="-30289"/>
                  <a:pt x="7966168" y="43677"/>
                  <a:pt x="8140893" y="0"/>
                </a:cubicBezTo>
                <a:cubicBezTo>
                  <a:pt x="8315618" y="-43677"/>
                  <a:pt x="8424637" y="24901"/>
                  <a:pt x="8660524" y="0"/>
                </a:cubicBezTo>
                <a:cubicBezTo>
                  <a:pt x="8700436" y="222643"/>
                  <a:pt x="8618153" y="329015"/>
                  <a:pt x="8660524" y="523614"/>
                </a:cubicBezTo>
                <a:cubicBezTo>
                  <a:pt x="8702895" y="718213"/>
                  <a:pt x="8613468" y="980629"/>
                  <a:pt x="8660524" y="1261433"/>
                </a:cubicBezTo>
                <a:cubicBezTo>
                  <a:pt x="8707580" y="1542237"/>
                  <a:pt x="8651723" y="1585278"/>
                  <a:pt x="8660524" y="1856449"/>
                </a:cubicBezTo>
                <a:cubicBezTo>
                  <a:pt x="8669325" y="2127620"/>
                  <a:pt x="8616359" y="2322204"/>
                  <a:pt x="8660524" y="2451464"/>
                </a:cubicBezTo>
                <a:cubicBezTo>
                  <a:pt x="8704689" y="2580724"/>
                  <a:pt x="8581636" y="2940075"/>
                  <a:pt x="8660524" y="3117882"/>
                </a:cubicBezTo>
                <a:cubicBezTo>
                  <a:pt x="8739412" y="3295689"/>
                  <a:pt x="8598774" y="3696303"/>
                  <a:pt x="8660524" y="3855701"/>
                </a:cubicBezTo>
                <a:cubicBezTo>
                  <a:pt x="8722274" y="4015099"/>
                  <a:pt x="8616268" y="4316183"/>
                  <a:pt x="8660524" y="4522118"/>
                </a:cubicBezTo>
                <a:cubicBezTo>
                  <a:pt x="8704780" y="4728053"/>
                  <a:pt x="8590668" y="5003950"/>
                  <a:pt x="8660524" y="5188536"/>
                </a:cubicBezTo>
                <a:cubicBezTo>
                  <a:pt x="8730380" y="5373122"/>
                  <a:pt x="8624640" y="5615236"/>
                  <a:pt x="8660524" y="5854953"/>
                </a:cubicBezTo>
                <a:cubicBezTo>
                  <a:pt x="8696408" y="6094670"/>
                  <a:pt x="8621191" y="6255271"/>
                  <a:pt x="8660524" y="6592773"/>
                </a:cubicBezTo>
                <a:cubicBezTo>
                  <a:pt x="8699857" y="6930275"/>
                  <a:pt x="8627158" y="6898259"/>
                  <a:pt x="8660524" y="7140187"/>
                </a:cubicBezTo>
                <a:cubicBezTo>
                  <a:pt x="8435805" y="7153926"/>
                  <a:pt x="8283908" y="7134069"/>
                  <a:pt x="8169761" y="7140187"/>
                </a:cubicBezTo>
                <a:cubicBezTo>
                  <a:pt x="8055614" y="7146305"/>
                  <a:pt x="7945562" y="7119940"/>
                  <a:pt x="7852208" y="7140187"/>
                </a:cubicBezTo>
                <a:cubicBezTo>
                  <a:pt x="7758854" y="7160434"/>
                  <a:pt x="7363619" y="7060842"/>
                  <a:pt x="7188235" y="7140187"/>
                </a:cubicBezTo>
                <a:cubicBezTo>
                  <a:pt x="7012851" y="7219532"/>
                  <a:pt x="7023015" y="7105161"/>
                  <a:pt x="6870682" y="7140187"/>
                </a:cubicBezTo>
                <a:cubicBezTo>
                  <a:pt x="6718349" y="7175213"/>
                  <a:pt x="6463149" y="7078049"/>
                  <a:pt x="6293314" y="7140187"/>
                </a:cubicBezTo>
                <a:cubicBezTo>
                  <a:pt x="6123479" y="7202325"/>
                  <a:pt x="6116384" y="7116188"/>
                  <a:pt x="5975762" y="7140187"/>
                </a:cubicBezTo>
                <a:cubicBezTo>
                  <a:pt x="5835140" y="7164186"/>
                  <a:pt x="5565383" y="7072352"/>
                  <a:pt x="5398393" y="7140187"/>
                </a:cubicBezTo>
                <a:cubicBezTo>
                  <a:pt x="5231403" y="7208022"/>
                  <a:pt x="5130084" y="7083292"/>
                  <a:pt x="4907630" y="7140187"/>
                </a:cubicBezTo>
                <a:cubicBezTo>
                  <a:pt x="4685176" y="7197082"/>
                  <a:pt x="4738962" y="7138272"/>
                  <a:pt x="4590078" y="7140187"/>
                </a:cubicBezTo>
                <a:cubicBezTo>
                  <a:pt x="4441194" y="7142102"/>
                  <a:pt x="4307165" y="7122374"/>
                  <a:pt x="4185920" y="7140187"/>
                </a:cubicBezTo>
                <a:cubicBezTo>
                  <a:pt x="4064675" y="7158000"/>
                  <a:pt x="3846003" y="7085628"/>
                  <a:pt x="3695157" y="7140187"/>
                </a:cubicBezTo>
                <a:cubicBezTo>
                  <a:pt x="3544311" y="7194746"/>
                  <a:pt x="3322433" y="7103010"/>
                  <a:pt x="3117789" y="7140187"/>
                </a:cubicBezTo>
                <a:cubicBezTo>
                  <a:pt x="2913145" y="7177364"/>
                  <a:pt x="2726482" y="7080326"/>
                  <a:pt x="2540420" y="7140187"/>
                </a:cubicBezTo>
                <a:cubicBezTo>
                  <a:pt x="2354358" y="7200048"/>
                  <a:pt x="2220577" y="7088017"/>
                  <a:pt x="2049657" y="7140187"/>
                </a:cubicBezTo>
                <a:cubicBezTo>
                  <a:pt x="1878737" y="7192357"/>
                  <a:pt x="1609334" y="7080458"/>
                  <a:pt x="1472289" y="7140187"/>
                </a:cubicBezTo>
                <a:cubicBezTo>
                  <a:pt x="1335244" y="7199916"/>
                  <a:pt x="1012913" y="7111284"/>
                  <a:pt x="894921" y="7140187"/>
                </a:cubicBezTo>
                <a:cubicBezTo>
                  <a:pt x="776929" y="7169090"/>
                  <a:pt x="709269" y="7104991"/>
                  <a:pt x="577368" y="7140187"/>
                </a:cubicBezTo>
                <a:cubicBezTo>
                  <a:pt x="445467" y="7175383"/>
                  <a:pt x="272263" y="7085619"/>
                  <a:pt x="0" y="7140187"/>
                </a:cubicBezTo>
                <a:cubicBezTo>
                  <a:pt x="-28122" y="6930488"/>
                  <a:pt x="34959" y="6751169"/>
                  <a:pt x="0" y="6616573"/>
                </a:cubicBezTo>
                <a:cubicBezTo>
                  <a:pt x="-34959" y="6481977"/>
                  <a:pt x="26413" y="6262540"/>
                  <a:pt x="0" y="6164361"/>
                </a:cubicBezTo>
                <a:cubicBezTo>
                  <a:pt x="-26413" y="6066182"/>
                  <a:pt x="9731" y="5937241"/>
                  <a:pt x="0" y="5783551"/>
                </a:cubicBezTo>
                <a:cubicBezTo>
                  <a:pt x="-9731" y="5629861"/>
                  <a:pt x="44566" y="5411733"/>
                  <a:pt x="0" y="5259938"/>
                </a:cubicBezTo>
                <a:cubicBezTo>
                  <a:pt x="-44566" y="5108143"/>
                  <a:pt x="62057" y="4984742"/>
                  <a:pt x="0" y="4736324"/>
                </a:cubicBezTo>
                <a:cubicBezTo>
                  <a:pt x="-62057" y="4487906"/>
                  <a:pt x="27003" y="4443441"/>
                  <a:pt x="0" y="4284112"/>
                </a:cubicBezTo>
                <a:cubicBezTo>
                  <a:pt x="-27003" y="4124783"/>
                  <a:pt x="23508" y="4025513"/>
                  <a:pt x="0" y="3831900"/>
                </a:cubicBezTo>
                <a:cubicBezTo>
                  <a:pt x="-23508" y="3638287"/>
                  <a:pt x="11515" y="3416632"/>
                  <a:pt x="0" y="3308287"/>
                </a:cubicBezTo>
                <a:cubicBezTo>
                  <a:pt x="-11515" y="3199942"/>
                  <a:pt x="47213" y="2853803"/>
                  <a:pt x="0" y="2713271"/>
                </a:cubicBezTo>
                <a:cubicBezTo>
                  <a:pt x="-47213" y="2572739"/>
                  <a:pt x="54349" y="2413148"/>
                  <a:pt x="0" y="2118255"/>
                </a:cubicBezTo>
                <a:cubicBezTo>
                  <a:pt x="-54349" y="1823362"/>
                  <a:pt x="2675" y="1920922"/>
                  <a:pt x="0" y="1737446"/>
                </a:cubicBezTo>
                <a:cubicBezTo>
                  <a:pt x="-2675" y="1553970"/>
                  <a:pt x="34883" y="1338135"/>
                  <a:pt x="0" y="1213832"/>
                </a:cubicBezTo>
                <a:cubicBezTo>
                  <a:pt x="-34883" y="1089529"/>
                  <a:pt x="16534" y="933534"/>
                  <a:pt x="0" y="690218"/>
                </a:cubicBezTo>
                <a:cubicBezTo>
                  <a:pt x="-16534" y="446902"/>
                  <a:pt x="15593" y="207087"/>
                  <a:pt x="0" y="0"/>
                </a:cubicBezTo>
                <a:close/>
              </a:path>
              <a:path w="8660524" h="7140187" stroke="0" extrusionOk="0">
                <a:moveTo>
                  <a:pt x="0" y="0"/>
                </a:moveTo>
                <a:cubicBezTo>
                  <a:pt x="218910" y="-16385"/>
                  <a:pt x="340308" y="1843"/>
                  <a:pt x="577368" y="0"/>
                </a:cubicBezTo>
                <a:cubicBezTo>
                  <a:pt x="814428" y="-1843"/>
                  <a:pt x="895891" y="45215"/>
                  <a:pt x="981526" y="0"/>
                </a:cubicBezTo>
                <a:cubicBezTo>
                  <a:pt x="1067161" y="-45215"/>
                  <a:pt x="1456291" y="17003"/>
                  <a:pt x="1645500" y="0"/>
                </a:cubicBezTo>
                <a:cubicBezTo>
                  <a:pt x="1834709" y="-17003"/>
                  <a:pt x="1858369" y="35997"/>
                  <a:pt x="2049657" y="0"/>
                </a:cubicBezTo>
                <a:cubicBezTo>
                  <a:pt x="2240945" y="-35997"/>
                  <a:pt x="2341340" y="12189"/>
                  <a:pt x="2453815" y="0"/>
                </a:cubicBezTo>
                <a:cubicBezTo>
                  <a:pt x="2566290" y="-12189"/>
                  <a:pt x="2798034" y="21711"/>
                  <a:pt x="2944578" y="0"/>
                </a:cubicBezTo>
                <a:cubicBezTo>
                  <a:pt x="3091122" y="-21711"/>
                  <a:pt x="3354728" y="6499"/>
                  <a:pt x="3521946" y="0"/>
                </a:cubicBezTo>
                <a:cubicBezTo>
                  <a:pt x="3689164" y="-6499"/>
                  <a:pt x="3791329" y="17679"/>
                  <a:pt x="3926104" y="0"/>
                </a:cubicBezTo>
                <a:cubicBezTo>
                  <a:pt x="4060879" y="-17679"/>
                  <a:pt x="4136822" y="32270"/>
                  <a:pt x="4243657" y="0"/>
                </a:cubicBezTo>
                <a:cubicBezTo>
                  <a:pt x="4350492" y="-32270"/>
                  <a:pt x="4543478" y="18353"/>
                  <a:pt x="4647815" y="0"/>
                </a:cubicBezTo>
                <a:cubicBezTo>
                  <a:pt x="4752152" y="-18353"/>
                  <a:pt x="5014666" y="11372"/>
                  <a:pt x="5138578" y="0"/>
                </a:cubicBezTo>
                <a:cubicBezTo>
                  <a:pt x="5262490" y="-11372"/>
                  <a:pt x="5370388" y="11752"/>
                  <a:pt x="5542735" y="0"/>
                </a:cubicBezTo>
                <a:cubicBezTo>
                  <a:pt x="5715082" y="-11752"/>
                  <a:pt x="5985455" y="61521"/>
                  <a:pt x="6293314" y="0"/>
                </a:cubicBezTo>
                <a:cubicBezTo>
                  <a:pt x="6601173" y="-61521"/>
                  <a:pt x="6514082" y="4139"/>
                  <a:pt x="6697472" y="0"/>
                </a:cubicBezTo>
                <a:cubicBezTo>
                  <a:pt x="6880862" y="-4139"/>
                  <a:pt x="6965929" y="16477"/>
                  <a:pt x="7101630" y="0"/>
                </a:cubicBezTo>
                <a:cubicBezTo>
                  <a:pt x="7237331" y="-16477"/>
                  <a:pt x="7296121" y="11700"/>
                  <a:pt x="7419182" y="0"/>
                </a:cubicBezTo>
                <a:cubicBezTo>
                  <a:pt x="7542243" y="-11700"/>
                  <a:pt x="7888461" y="48637"/>
                  <a:pt x="8169761" y="0"/>
                </a:cubicBezTo>
                <a:cubicBezTo>
                  <a:pt x="8451061" y="-48637"/>
                  <a:pt x="8538590" y="46691"/>
                  <a:pt x="8660524" y="0"/>
                </a:cubicBezTo>
                <a:cubicBezTo>
                  <a:pt x="8720778" y="228842"/>
                  <a:pt x="8648166" y="508582"/>
                  <a:pt x="8660524" y="737819"/>
                </a:cubicBezTo>
                <a:cubicBezTo>
                  <a:pt x="8672882" y="967056"/>
                  <a:pt x="8625777" y="1051183"/>
                  <a:pt x="8660524" y="1190031"/>
                </a:cubicBezTo>
                <a:cubicBezTo>
                  <a:pt x="8695271" y="1328879"/>
                  <a:pt x="8648401" y="1502379"/>
                  <a:pt x="8660524" y="1642243"/>
                </a:cubicBezTo>
                <a:cubicBezTo>
                  <a:pt x="8672647" y="1782107"/>
                  <a:pt x="8654324" y="1925941"/>
                  <a:pt x="8660524" y="2023053"/>
                </a:cubicBezTo>
                <a:cubicBezTo>
                  <a:pt x="8666724" y="2120165"/>
                  <a:pt x="8658467" y="2395672"/>
                  <a:pt x="8660524" y="2546667"/>
                </a:cubicBezTo>
                <a:cubicBezTo>
                  <a:pt x="8662581" y="2697662"/>
                  <a:pt x="8650053" y="2824843"/>
                  <a:pt x="8660524" y="2998879"/>
                </a:cubicBezTo>
                <a:cubicBezTo>
                  <a:pt x="8670995" y="3172915"/>
                  <a:pt x="8648731" y="3570094"/>
                  <a:pt x="8660524" y="3736698"/>
                </a:cubicBezTo>
                <a:cubicBezTo>
                  <a:pt x="8672317" y="3903302"/>
                  <a:pt x="8653609" y="4030058"/>
                  <a:pt x="8660524" y="4117508"/>
                </a:cubicBezTo>
                <a:cubicBezTo>
                  <a:pt x="8667439" y="4204958"/>
                  <a:pt x="8647078" y="4449738"/>
                  <a:pt x="8660524" y="4569720"/>
                </a:cubicBezTo>
                <a:cubicBezTo>
                  <a:pt x="8673970" y="4689702"/>
                  <a:pt x="8643279" y="5000055"/>
                  <a:pt x="8660524" y="5164735"/>
                </a:cubicBezTo>
                <a:cubicBezTo>
                  <a:pt x="8677769" y="5329416"/>
                  <a:pt x="8656152" y="5428284"/>
                  <a:pt x="8660524" y="5616947"/>
                </a:cubicBezTo>
                <a:cubicBezTo>
                  <a:pt x="8664896" y="5805610"/>
                  <a:pt x="8659182" y="5989602"/>
                  <a:pt x="8660524" y="6140561"/>
                </a:cubicBezTo>
                <a:cubicBezTo>
                  <a:pt x="8661866" y="6291520"/>
                  <a:pt x="8580519" y="6899220"/>
                  <a:pt x="8660524" y="7140187"/>
                </a:cubicBezTo>
                <a:cubicBezTo>
                  <a:pt x="8433179" y="7191125"/>
                  <a:pt x="8250908" y="7126614"/>
                  <a:pt x="8083156" y="7140187"/>
                </a:cubicBezTo>
                <a:cubicBezTo>
                  <a:pt x="7915404" y="7153760"/>
                  <a:pt x="7745647" y="7071222"/>
                  <a:pt x="7419182" y="7140187"/>
                </a:cubicBezTo>
                <a:cubicBezTo>
                  <a:pt x="7092717" y="7209152"/>
                  <a:pt x="6921705" y="7083152"/>
                  <a:pt x="6668603" y="7140187"/>
                </a:cubicBezTo>
                <a:cubicBezTo>
                  <a:pt x="6415501" y="7197222"/>
                  <a:pt x="6341784" y="7115430"/>
                  <a:pt x="6177840" y="7140187"/>
                </a:cubicBezTo>
                <a:cubicBezTo>
                  <a:pt x="6013896" y="7164944"/>
                  <a:pt x="5968143" y="7133425"/>
                  <a:pt x="5773683" y="7140187"/>
                </a:cubicBezTo>
                <a:cubicBezTo>
                  <a:pt x="5579223" y="7146949"/>
                  <a:pt x="5407775" y="7126137"/>
                  <a:pt x="5109709" y="7140187"/>
                </a:cubicBezTo>
                <a:cubicBezTo>
                  <a:pt x="4811643" y="7154237"/>
                  <a:pt x="4834774" y="7105976"/>
                  <a:pt x="4618946" y="7140187"/>
                </a:cubicBezTo>
                <a:cubicBezTo>
                  <a:pt x="4403118" y="7174398"/>
                  <a:pt x="4024957" y="7097818"/>
                  <a:pt x="3868367" y="7140187"/>
                </a:cubicBezTo>
                <a:cubicBezTo>
                  <a:pt x="3711777" y="7182556"/>
                  <a:pt x="3411994" y="7083587"/>
                  <a:pt x="3290999" y="7140187"/>
                </a:cubicBezTo>
                <a:cubicBezTo>
                  <a:pt x="3170004" y="7196787"/>
                  <a:pt x="2893988" y="7122960"/>
                  <a:pt x="2713631" y="7140187"/>
                </a:cubicBezTo>
                <a:cubicBezTo>
                  <a:pt x="2533274" y="7157414"/>
                  <a:pt x="2185672" y="7102752"/>
                  <a:pt x="1963052" y="7140187"/>
                </a:cubicBezTo>
                <a:cubicBezTo>
                  <a:pt x="1740432" y="7177622"/>
                  <a:pt x="1507405" y="7110165"/>
                  <a:pt x="1299079" y="7140187"/>
                </a:cubicBezTo>
                <a:cubicBezTo>
                  <a:pt x="1090753" y="7170209"/>
                  <a:pt x="1051406" y="7135252"/>
                  <a:pt x="981526" y="7140187"/>
                </a:cubicBezTo>
                <a:cubicBezTo>
                  <a:pt x="911646" y="7145122"/>
                  <a:pt x="767082" y="7106674"/>
                  <a:pt x="663974" y="7140187"/>
                </a:cubicBezTo>
                <a:cubicBezTo>
                  <a:pt x="560866" y="7173700"/>
                  <a:pt x="244481" y="7120766"/>
                  <a:pt x="0" y="7140187"/>
                </a:cubicBezTo>
                <a:cubicBezTo>
                  <a:pt x="-32863" y="6813355"/>
                  <a:pt x="21095" y="6779064"/>
                  <a:pt x="0" y="6473770"/>
                </a:cubicBezTo>
                <a:cubicBezTo>
                  <a:pt x="-21095" y="6168476"/>
                  <a:pt x="47416" y="6197848"/>
                  <a:pt x="0" y="5950156"/>
                </a:cubicBezTo>
                <a:cubicBezTo>
                  <a:pt x="-47416" y="5702464"/>
                  <a:pt x="5027" y="5676272"/>
                  <a:pt x="0" y="5497944"/>
                </a:cubicBezTo>
                <a:cubicBezTo>
                  <a:pt x="-5027" y="5319616"/>
                  <a:pt x="16070" y="5287042"/>
                  <a:pt x="0" y="5117134"/>
                </a:cubicBezTo>
                <a:cubicBezTo>
                  <a:pt x="-16070" y="4947226"/>
                  <a:pt x="36337" y="4873415"/>
                  <a:pt x="0" y="4736324"/>
                </a:cubicBezTo>
                <a:cubicBezTo>
                  <a:pt x="-36337" y="4599233"/>
                  <a:pt x="16311" y="4387490"/>
                  <a:pt x="0" y="4141308"/>
                </a:cubicBezTo>
                <a:cubicBezTo>
                  <a:pt x="-16311" y="3895126"/>
                  <a:pt x="11718" y="3721813"/>
                  <a:pt x="0" y="3403489"/>
                </a:cubicBezTo>
                <a:cubicBezTo>
                  <a:pt x="-11718" y="3085165"/>
                  <a:pt x="31989" y="2973920"/>
                  <a:pt x="0" y="2808474"/>
                </a:cubicBezTo>
                <a:cubicBezTo>
                  <a:pt x="-31989" y="2643029"/>
                  <a:pt x="44591" y="2566396"/>
                  <a:pt x="0" y="2356262"/>
                </a:cubicBezTo>
                <a:cubicBezTo>
                  <a:pt x="-44591" y="2146128"/>
                  <a:pt x="27781" y="2111298"/>
                  <a:pt x="0" y="1904050"/>
                </a:cubicBezTo>
                <a:cubicBezTo>
                  <a:pt x="-27781" y="1696802"/>
                  <a:pt x="44519" y="1438109"/>
                  <a:pt x="0" y="1237632"/>
                </a:cubicBezTo>
                <a:cubicBezTo>
                  <a:pt x="-44519" y="1037155"/>
                  <a:pt x="58728" y="31650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7140924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3377B4A3-C23E-290E-3FFA-33E56FB64F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50791" y="1370660"/>
            <a:ext cx="9093709" cy="411668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BE03C8D-ABE1-E253-A6D7-E9B5550523BC}"/>
              </a:ext>
            </a:extLst>
          </p:cNvPr>
          <p:cNvSpPr txBox="1"/>
          <p:nvPr/>
        </p:nvSpPr>
        <p:spPr>
          <a:xfrm>
            <a:off x="332409" y="4794843"/>
            <a:ext cx="3035036" cy="1384995"/>
          </a:xfrm>
          <a:custGeom>
            <a:avLst/>
            <a:gdLst>
              <a:gd name="connsiteX0" fmla="*/ 0 w 3035036"/>
              <a:gd name="connsiteY0" fmla="*/ 0 h 1384995"/>
              <a:gd name="connsiteX1" fmla="*/ 607007 w 3035036"/>
              <a:gd name="connsiteY1" fmla="*/ 0 h 1384995"/>
              <a:gd name="connsiteX2" fmla="*/ 1183664 w 3035036"/>
              <a:gd name="connsiteY2" fmla="*/ 0 h 1384995"/>
              <a:gd name="connsiteX3" fmla="*/ 1729971 w 3035036"/>
              <a:gd name="connsiteY3" fmla="*/ 0 h 1384995"/>
              <a:gd name="connsiteX4" fmla="*/ 2306627 w 3035036"/>
              <a:gd name="connsiteY4" fmla="*/ 0 h 1384995"/>
              <a:gd name="connsiteX5" fmla="*/ 3035036 w 3035036"/>
              <a:gd name="connsiteY5" fmla="*/ 0 h 1384995"/>
              <a:gd name="connsiteX6" fmla="*/ 3035036 w 3035036"/>
              <a:gd name="connsiteY6" fmla="*/ 692498 h 1384995"/>
              <a:gd name="connsiteX7" fmla="*/ 3035036 w 3035036"/>
              <a:gd name="connsiteY7" fmla="*/ 1384995 h 1384995"/>
              <a:gd name="connsiteX8" fmla="*/ 2397678 w 3035036"/>
              <a:gd name="connsiteY8" fmla="*/ 1384995 h 1384995"/>
              <a:gd name="connsiteX9" fmla="*/ 1821022 w 3035036"/>
              <a:gd name="connsiteY9" fmla="*/ 1384995 h 1384995"/>
              <a:gd name="connsiteX10" fmla="*/ 1183664 w 3035036"/>
              <a:gd name="connsiteY10" fmla="*/ 1384995 h 1384995"/>
              <a:gd name="connsiteX11" fmla="*/ 576657 w 3035036"/>
              <a:gd name="connsiteY11" fmla="*/ 1384995 h 1384995"/>
              <a:gd name="connsiteX12" fmla="*/ 0 w 3035036"/>
              <a:gd name="connsiteY12" fmla="*/ 1384995 h 1384995"/>
              <a:gd name="connsiteX13" fmla="*/ 0 w 3035036"/>
              <a:gd name="connsiteY13" fmla="*/ 692498 h 1384995"/>
              <a:gd name="connsiteX14" fmla="*/ 0 w 3035036"/>
              <a:gd name="connsiteY14" fmla="*/ 0 h 1384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035036" h="1384995" fill="none" extrusionOk="0">
                <a:moveTo>
                  <a:pt x="0" y="0"/>
                </a:moveTo>
                <a:cubicBezTo>
                  <a:pt x="179326" y="-17136"/>
                  <a:pt x="432952" y="-15151"/>
                  <a:pt x="607007" y="0"/>
                </a:cubicBezTo>
                <a:cubicBezTo>
                  <a:pt x="781062" y="15151"/>
                  <a:pt x="931197" y="12934"/>
                  <a:pt x="1183664" y="0"/>
                </a:cubicBezTo>
                <a:cubicBezTo>
                  <a:pt x="1436131" y="-12934"/>
                  <a:pt x="1528832" y="10332"/>
                  <a:pt x="1729971" y="0"/>
                </a:cubicBezTo>
                <a:cubicBezTo>
                  <a:pt x="1931110" y="-10332"/>
                  <a:pt x="2114248" y="1245"/>
                  <a:pt x="2306627" y="0"/>
                </a:cubicBezTo>
                <a:cubicBezTo>
                  <a:pt x="2499006" y="-1245"/>
                  <a:pt x="2691669" y="4262"/>
                  <a:pt x="3035036" y="0"/>
                </a:cubicBezTo>
                <a:cubicBezTo>
                  <a:pt x="3034942" y="244724"/>
                  <a:pt x="3032714" y="538113"/>
                  <a:pt x="3035036" y="692498"/>
                </a:cubicBezTo>
                <a:cubicBezTo>
                  <a:pt x="3037358" y="846883"/>
                  <a:pt x="3038308" y="1133253"/>
                  <a:pt x="3035036" y="1384995"/>
                </a:cubicBezTo>
                <a:cubicBezTo>
                  <a:pt x="2770321" y="1368652"/>
                  <a:pt x="2698929" y="1382705"/>
                  <a:pt x="2397678" y="1384995"/>
                </a:cubicBezTo>
                <a:cubicBezTo>
                  <a:pt x="2096427" y="1387285"/>
                  <a:pt x="2012551" y="1379490"/>
                  <a:pt x="1821022" y="1384995"/>
                </a:cubicBezTo>
                <a:cubicBezTo>
                  <a:pt x="1629493" y="1390500"/>
                  <a:pt x="1460431" y="1386393"/>
                  <a:pt x="1183664" y="1384995"/>
                </a:cubicBezTo>
                <a:cubicBezTo>
                  <a:pt x="906897" y="1383597"/>
                  <a:pt x="766907" y="1370767"/>
                  <a:pt x="576657" y="1384995"/>
                </a:cubicBezTo>
                <a:cubicBezTo>
                  <a:pt x="386407" y="1399223"/>
                  <a:pt x="188555" y="1372942"/>
                  <a:pt x="0" y="1384995"/>
                </a:cubicBezTo>
                <a:cubicBezTo>
                  <a:pt x="14707" y="1237814"/>
                  <a:pt x="8140" y="877107"/>
                  <a:pt x="0" y="692498"/>
                </a:cubicBezTo>
                <a:cubicBezTo>
                  <a:pt x="-8140" y="507889"/>
                  <a:pt x="-16275" y="241561"/>
                  <a:pt x="0" y="0"/>
                </a:cubicBezTo>
                <a:close/>
              </a:path>
              <a:path w="3035036" h="1384995" stroke="0" extrusionOk="0">
                <a:moveTo>
                  <a:pt x="0" y="0"/>
                </a:moveTo>
                <a:cubicBezTo>
                  <a:pt x="122545" y="5292"/>
                  <a:pt x="349187" y="23105"/>
                  <a:pt x="546306" y="0"/>
                </a:cubicBezTo>
                <a:cubicBezTo>
                  <a:pt x="743425" y="-23105"/>
                  <a:pt x="881071" y="14314"/>
                  <a:pt x="1153314" y="0"/>
                </a:cubicBezTo>
                <a:cubicBezTo>
                  <a:pt x="1425557" y="-14314"/>
                  <a:pt x="1544848" y="433"/>
                  <a:pt x="1669270" y="0"/>
                </a:cubicBezTo>
                <a:cubicBezTo>
                  <a:pt x="1793692" y="-433"/>
                  <a:pt x="2030782" y="20302"/>
                  <a:pt x="2306627" y="0"/>
                </a:cubicBezTo>
                <a:cubicBezTo>
                  <a:pt x="2582472" y="-20302"/>
                  <a:pt x="2887230" y="31497"/>
                  <a:pt x="3035036" y="0"/>
                </a:cubicBezTo>
                <a:cubicBezTo>
                  <a:pt x="3064484" y="245889"/>
                  <a:pt x="3052126" y="456416"/>
                  <a:pt x="3035036" y="678648"/>
                </a:cubicBezTo>
                <a:cubicBezTo>
                  <a:pt x="3017946" y="900880"/>
                  <a:pt x="3065595" y="1172185"/>
                  <a:pt x="3035036" y="1384995"/>
                </a:cubicBezTo>
                <a:cubicBezTo>
                  <a:pt x="2777997" y="1401907"/>
                  <a:pt x="2582275" y="1408340"/>
                  <a:pt x="2397678" y="1384995"/>
                </a:cubicBezTo>
                <a:cubicBezTo>
                  <a:pt x="2213081" y="1361650"/>
                  <a:pt x="2026109" y="1368325"/>
                  <a:pt x="1760321" y="1384995"/>
                </a:cubicBezTo>
                <a:cubicBezTo>
                  <a:pt x="1494533" y="1401665"/>
                  <a:pt x="1409495" y="1383894"/>
                  <a:pt x="1153314" y="1384995"/>
                </a:cubicBezTo>
                <a:cubicBezTo>
                  <a:pt x="897133" y="1386096"/>
                  <a:pt x="783387" y="1403586"/>
                  <a:pt x="637358" y="1384995"/>
                </a:cubicBezTo>
                <a:cubicBezTo>
                  <a:pt x="491329" y="1366404"/>
                  <a:pt x="193030" y="1413927"/>
                  <a:pt x="0" y="1384995"/>
                </a:cubicBezTo>
                <a:cubicBezTo>
                  <a:pt x="12181" y="1107950"/>
                  <a:pt x="19981" y="956785"/>
                  <a:pt x="0" y="664798"/>
                </a:cubicBezTo>
                <a:cubicBezTo>
                  <a:pt x="-19981" y="372811"/>
                  <a:pt x="-1208" y="303563"/>
                  <a:pt x="0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92765723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de-DE" sz="2400" b="1" dirty="0"/>
              <a:t>BSF.CLS</a:t>
            </a:r>
          </a:p>
          <a:p>
            <a:r>
              <a:rPr lang="de-AT" sz="2000" dirty="0"/>
              <a:t>=Nutzung von Java über </a:t>
            </a:r>
            <a:r>
              <a:rPr lang="de-AT" sz="2000" dirty="0" err="1"/>
              <a:t>ooRexx</a:t>
            </a:r>
            <a:endParaRPr lang="de-AT" sz="2000" dirty="0"/>
          </a:p>
          <a:p>
            <a:r>
              <a:rPr lang="de-AT" sz="2000" dirty="0"/>
              <a:t>„BSF4ooRexx“ notwendig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F6D7F0-83DE-EB85-34C2-13A07159A1C9}"/>
              </a:ext>
            </a:extLst>
          </p:cNvPr>
          <p:cNvSpPr txBox="1"/>
          <p:nvPr/>
        </p:nvSpPr>
        <p:spPr>
          <a:xfrm>
            <a:off x="248220" y="389368"/>
            <a:ext cx="3035036" cy="2308324"/>
          </a:xfrm>
          <a:custGeom>
            <a:avLst/>
            <a:gdLst>
              <a:gd name="connsiteX0" fmla="*/ 0 w 3035036"/>
              <a:gd name="connsiteY0" fmla="*/ 0 h 2308324"/>
              <a:gd name="connsiteX1" fmla="*/ 546306 w 3035036"/>
              <a:gd name="connsiteY1" fmla="*/ 0 h 2308324"/>
              <a:gd name="connsiteX2" fmla="*/ 1153314 w 3035036"/>
              <a:gd name="connsiteY2" fmla="*/ 0 h 2308324"/>
              <a:gd name="connsiteX3" fmla="*/ 1669270 w 3035036"/>
              <a:gd name="connsiteY3" fmla="*/ 0 h 2308324"/>
              <a:gd name="connsiteX4" fmla="*/ 2185226 w 3035036"/>
              <a:gd name="connsiteY4" fmla="*/ 0 h 2308324"/>
              <a:gd name="connsiteX5" fmla="*/ 3035036 w 3035036"/>
              <a:gd name="connsiteY5" fmla="*/ 0 h 2308324"/>
              <a:gd name="connsiteX6" fmla="*/ 3035036 w 3035036"/>
              <a:gd name="connsiteY6" fmla="*/ 600164 h 2308324"/>
              <a:gd name="connsiteX7" fmla="*/ 3035036 w 3035036"/>
              <a:gd name="connsiteY7" fmla="*/ 1223412 h 2308324"/>
              <a:gd name="connsiteX8" fmla="*/ 3035036 w 3035036"/>
              <a:gd name="connsiteY8" fmla="*/ 2308324 h 2308324"/>
              <a:gd name="connsiteX9" fmla="*/ 2519080 w 3035036"/>
              <a:gd name="connsiteY9" fmla="*/ 2308324 h 2308324"/>
              <a:gd name="connsiteX10" fmla="*/ 1912073 w 3035036"/>
              <a:gd name="connsiteY10" fmla="*/ 2308324 h 2308324"/>
              <a:gd name="connsiteX11" fmla="*/ 1274715 w 3035036"/>
              <a:gd name="connsiteY11" fmla="*/ 2308324 h 2308324"/>
              <a:gd name="connsiteX12" fmla="*/ 607007 w 3035036"/>
              <a:gd name="connsiteY12" fmla="*/ 2308324 h 2308324"/>
              <a:gd name="connsiteX13" fmla="*/ 0 w 3035036"/>
              <a:gd name="connsiteY13" fmla="*/ 2308324 h 2308324"/>
              <a:gd name="connsiteX14" fmla="*/ 0 w 3035036"/>
              <a:gd name="connsiteY14" fmla="*/ 1685077 h 2308324"/>
              <a:gd name="connsiteX15" fmla="*/ 0 w 3035036"/>
              <a:gd name="connsiteY15" fmla="*/ 1107996 h 2308324"/>
              <a:gd name="connsiteX16" fmla="*/ 0 w 3035036"/>
              <a:gd name="connsiteY16" fmla="*/ 507831 h 2308324"/>
              <a:gd name="connsiteX17" fmla="*/ 0 w 3035036"/>
              <a:gd name="connsiteY17" fmla="*/ 0 h 230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035036" h="2308324" fill="none" extrusionOk="0">
                <a:moveTo>
                  <a:pt x="0" y="0"/>
                </a:moveTo>
                <a:cubicBezTo>
                  <a:pt x="237075" y="10588"/>
                  <a:pt x="293930" y="-21732"/>
                  <a:pt x="546306" y="0"/>
                </a:cubicBezTo>
                <a:cubicBezTo>
                  <a:pt x="798682" y="21732"/>
                  <a:pt x="962386" y="-28255"/>
                  <a:pt x="1153314" y="0"/>
                </a:cubicBezTo>
                <a:cubicBezTo>
                  <a:pt x="1344242" y="28255"/>
                  <a:pt x="1468931" y="-21137"/>
                  <a:pt x="1669270" y="0"/>
                </a:cubicBezTo>
                <a:cubicBezTo>
                  <a:pt x="1869609" y="21137"/>
                  <a:pt x="2036327" y="12567"/>
                  <a:pt x="2185226" y="0"/>
                </a:cubicBezTo>
                <a:cubicBezTo>
                  <a:pt x="2334125" y="-12567"/>
                  <a:pt x="2783043" y="30279"/>
                  <a:pt x="3035036" y="0"/>
                </a:cubicBezTo>
                <a:cubicBezTo>
                  <a:pt x="3031077" y="245570"/>
                  <a:pt x="3013488" y="430603"/>
                  <a:pt x="3035036" y="600164"/>
                </a:cubicBezTo>
                <a:cubicBezTo>
                  <a:pt x="3056584" y="769725"/>
                  <a:pt x="3021813" y="927166"/>
                  <a:pt x="3035036" y="1223412"/>
                </a:cubicBezTo>
                <a:cubicBezTo>
                  <a:pt x="3048259" y="1519658"/>
                  <a:pt x="3001781" y="1916881"/>
                  <a:pt x="3035036" y="2308324"/>
                </a:cubicBezTo>
                <a:cubicBezTo>
                  <a:pt x="2846043" y="2293125"/>
                  <a:pt x="2748907" y="2329837"/>
                  <a:pt x="2519080" y="2308324"/>
                </a:cubicBezTo>
                <a:cubicBezTo>
                  <a:pt x="2289253" y="2286811"/>
                  <a:pt x="2099017" y="2311395"/>
                  <a:pt x="1912073" y="2308324"/>
                </a:cubicBezTo>
                <a:cubicBezTo>
                  <a:pt x="1725129" y="2305253"/>
                  <a:pt x="1457895" y="2318916"/>
                  <a:pt x="1274715" y="2308324"/>
                </a:cubicBezTo>
                <a:cubicBezTo>
                  <a:pt x="1091535" y="2297732"/>
                  <a:pt x="757552" y="2302788"/>
                  <a:pt x="607007" y="2308324"/>
                </a:cubicBezTo>
                <a:cubicBezTo>
                  <a:pt x="456462" y="2313860"/>
                  <a:pt x="298183" y="2311586"/>
                  <a:pt x="0" y="2308324"/>
                </a:cubicBezTo>
                <a:cubicBezTo>
                  <a:pt x="-12697" y="2022430"/>
                  <a:pt x="-12073" y="1984334"/>
                  <a:pt x="0" y="1685077"/>
                </a:cubicBezTo>
                <a:cubicBezTo>
                  <a:pt x="12073" y="1385820"/>
                  <a:pt x="23933" y="1336220"/>
                  <a:pt x="0" y="1107996"/>
                </a:cubicBezTo>
                <a:cubicBezTo>
                  <a:pt x="-23933" y="879772"/>
                  <a:pt x="-6404" y="749405"/>
                  <a:pt x="0" y="507831"/>
                </a:cubicBezTo>
                <a:cubicBezTo>
                  <a:pt x="6404" y="266257"/>
                  <a:pt x="24361" y="163120"/>
                  <a:pt x="0" y="0"/>
                </a:cubicBezTo>
                <a:close/>
              </a:path>
              <a:path w="3035036" h="2308324" stroke="0" extrusionOk="0">
                <a:moveTo>
                  <a:pt x="0" y="0"/>
                </a:moveTo>
                <a:cubicBezTo>
                  <a:pt x="122545" y="5292"/>
                  <a:pt x="349187" y="23105"/>
                  <a:pt x="546306" y="0"/>
                </a:cubicBezTo>
                <a:cubicBezTo>
                  <a:pt x="743425" y="-23105"/>
                  <a:pt x="881071" y="14314"/>
                  <a:pt x="1153314" y="0"/>
                </a:cubicBezTo>
                <a:cubicBezTo>
                  <a:pt x="1425557" y="-14314"/>
                  <a:pt x="1544848" y="433"/>
                  <a:pt x="1669270" y="0"/>
                </a:cubicBezTo>
                <a:cubicBezTo>
                  <a:pt x="1793692" y="-433"/>
                  <a:pt x="2030782" y="20302"/>
                  <a:pt x="2306627" y="0"/>
                </a:cubicBezTo>
                <a:cubicBezTo>
                  <a:pt x="2582472" y="-20302"/>
                  <a:pt x="2887230" y="31497"/>
                  <a:pt x="3035036" y="0"/>
                </a:cubicBezTo>
                <a:cubicBezTo>
                  <a:pt x="3030587" y="144711"/>
                  <a:pt x="3027636" y="319124"/>
                  <a:pt x="3035036" y="553998"/>
                </a:cubicBezTo>
                <a:cubicBezTo>
                  <a:pt x="3042436" y="788872"/>
                  <a:pt x="3035478" y="992302"/>
                  <a:pt x="3035036" y="1131079"/>
                </a:cubicBezTo>
                <a:cubicBezTo>
                  <a:pt x="3034594" y="1269856"/>
                  <a:pt x="3008258" y="1541469"/>
                  <a:pt x="3035036" y="1731243"/>
                </a:cubicBezTo>
                <a:cubicBezTo>
                  <a:pt x="3061814" y="1921017"/>
                  <a:pt x="3011556" y="2122167"/>
                  <a:pt x="3035036" y="2308324"/>
                </a:cubicBezTo>
                <a:cubicBezTo>
                  <a:pt x="2840406" y="2337153"/>
                  <a:pt x="2684210" y="2307223"/>
                  <a:pt x="2428029" y="2308324"/>
                </a:cubicBezTo>
                <a:cubicBezTo>
                  <a:pt x="2171848" y="2309425"/>
                  <a:pt x="2058102" y="2326915"/>
                  <a:pt x="1912073" y="2308324"/>
                </a:cubicBezTo>
                <a:cubicBezTo>
                  <a:pt x="1766044" y="2289733"/>
                  <a:pt x="1467745" y="2337256"/>
                  <a:pt x="1274715" y="2308324"/>
                </a:cubicBezTo>
                <a:cubicBezTo>
                  <a:pt x="1081685" y="2279392"/>
                  <a:pt x="905260" y="2316977"/>
                  <a:pt x="607007" y="2308324"/>
                </a:cubicBezTo>
                <a:cubicBezTo>
                  <a:pt x="308754" y="2299671"/>
                  <a:pt x="147787" y="2278862"/>
                  <a:pt x="0" y="2308324"/>
                </a:cubicBezTo>
                <a:cubicBezTo>
                  <a:pt x="-20217" y="2109383"/>
                  <a:pt x="13797" y="1828965"/>
                  <a:pt x="0" y="1708160"/>
                </a:cubicBezTo>
                <a:cubicBezTo>
                  <a:pt x="-13797" y="1587355"/>
                  <a:pt x="17426" y="1289147"/>
                  <a:pt x="0" y="1154162"/>
                </a:cubicBezTo>
                <a:cubicBezTo>
                  <a:pt x="-17426" y="1019177"/>
                  <a:pt x="-12475" y="659752"/>
                  <a:pt x="0" y="530915"/>
                </a:cubicBezTo>
                <a:cubicBezTo>
                  <a:pt x="12475" y="402078"/>
                  <a:pt x="13435" y="107744"/>
                  <a:pt x="0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92765723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de-DE" sz="2400" b="1" dirty="0"/>
              <a:t>BSF4ooRexx</a:t>
            </a:r>
          </a:p>
          <a:p>
            <a:r>
              <a:rPr lang="de-AT" sz="2000" dirty="0"/>
              <a:t>=externes Funktionspaket</a:t>
            </a:r>
          </a:p>
          <a:p>
            <a:r>
              <a:rPr lang="de-AT" sz="2000" dirty="0"/>
              <a:t>= „Bean Scripting Framework </a:t>
            </a:r>
            <a:r>
              <a:rPr lang="de-AT" sz="2000" dirty="0" err="1"/>
              <a:t>for</a:t>
            </a:r>
            <a:r>
              <a:rPr lang="de-AT" sz="2000" dirty="0"/>
              <a:t> </a:t>
            </a:r>
            <a:r>
              <a:rPr lang="de-AT" sz="2000" dirty="0" err="1"/>
              <a:t>ooRexx</a:t>
            </a:r>
            <a:r>
              <a:rPr lang="de-AT" sz="2000" dirty="0"/>
              <a:t>“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AT" sz="2000" dirty="0">
                <a:sym typeface="Wingdings" panose="05000000000000000000" pitchFamily="2" charset="2"/>
              </a:rPr>
              <a:t>OpenOffice.org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AT" sz="2000" dirty="0">
                <a:sym typeface="Wingdings" panose="05000000000000000000" pitchFamily="2" charset="2"/>
              </a:rPr>
              <a:t>Keine strikt-typisierte Interaktion mit Java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77036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, Word&#10;&#10;Description automatically generated">
            <a:extLst>
              <a:ext uri="{FF2B5EF4-FFF2-40B4-BE49-F238E27FC236}">
                <a16:creationId xmlns:a16="http://schemas.microsoft.com/office/drawing/2014/main" id="{39A26DB4-8B34-6ABC-4D24-8A72A13227D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338" y="818345"/>
            <a:ext cx="11089323" cy="522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1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D6CB-B8A2-8F54-E688-DA6BE2FE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1424"/>
            <a:ext cx="3534103" cy="4721696"/>
          </a:xfrm>
        </p:spPr>
        <p:txBody>
          <a:bodyPr>
            <a:normAutofit/>
          </a:bodyPr>
          <a:lstStyle/>
          <a:p>
            <a:pPr algn="ctr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MS Word öffnen &amp; </a:t>
            </a:r>
            <a:b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</a:b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einen Text hinzufügen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2AC6CB-0FB0-2ABF-C765-9803D12C2D39}"/>
              </a:ext>
            </a:extLst>
          </p:cNvPr>
          <p:cNvSpPr/>
          <p:nvPr/>
        </p:nvSpPr>
        <p:spPr>
          <a:xfrm>
            <a:off x="3531476" y="-99308"/>
            <a:ext cx="8660524" cy="7140187"/>
          </a:xfrm>
          <a:custGeom>
            <a:avLst/>
            <a:gdLst>
              <a:gd name="connsiteX0" fmla="*/ 0 w 8660524"/>
              <a:gd name="connsiteY0" fmla="*/ 0 h 7140187"/>
              <a:gd name="connsiteX1" fmla="*/ 577368 w 8660524"/>
              <a:gd name="connsiteY1" fmla="*/ 0 h 7140187"/>
              <a:gd name="connsiteX2" fmla="*/ 1154737 w 8660524"/>
              <a:gd name="connsiteY2" fmla="*/ 0 h 7140187"/>
              <a:gd name="connsiteX3" fmla="*/ 1472289 w 8660524"/>
              <a:gd name="connsiteY3" fmla="*/ 0 h 7140187"/>
              <a:gd name="connsiteX4" fmla="*/ 2222868 w 8660524"/>
              <a:gd name="connsiteY4" fmla="*/ 0 h 7140187"/>
              <a:gd name="connsiteX5" fmla="*/ 2800236 w 8660524"/>
              <a:gd name="connsiteY5" fmla="*/ 0 h 7140187"/>
              <a:gd name="connsiteX6" fmla="*/ 3290999 w 8660524"/>
              <a:gd name="connsiteY6" fmla="*/ 0 h 7140187"/>
              <a:gd name="connsiteX7" fmla="*/ 3868367 w 8660524"/>
              <a:gd name="connsiteY7" fmla="*/ 0 h 7140187"/>
              <a:gd name="connsiteX8" fmla="*/ 4532341 w 8660524"/>
              <a:gd name="connsiteY8" fmla="*/ 0 h 7140187"/>
              <a:gd name="connsiteX9" fmla="*/ 5109709 w 8660524"/>
              <a:gd name="connsiteY9" fmla="*/ 0 h 7140187"/>
              <a:gd name="connsiteX10" fmla="*/ 5687077 w 8660524"/>
              <a:gd name="connsiteY10" fmla="*/ 0 h 7140187"/>
              <a:gd name="connsiteX11" fmla="*/ 6264446 w 8660524"/>
              <a:gd name="connsiteY11" fmla="*/ 0 h 7140187"/>
              <a:gd name="connsiteX12" fmla="*/ 6841814 w 8660524"/>
              <a:gd name="connsiteY12" fmla="*/ 0 h 7140187"/>
              <a:gd name="connsiteX13" fmla="*/ 7159367 w 8660524"/>
              <a:gd name="connsiteY13" fmla="*/ 0 h 7140187"/>
              <a:gd name="connsiteX14" fmla="*/ 7650130 w 8660524"/>
              <a:gd name="connsiteY14" fmla="*/ 0 h 7140187"/>
              <a:gd name="connsiteX15" fmla="*/ 8140893 w 8660524"/>
              <a:gd name="connsiteY15" fmla="*/ 0 h 7140187"/>
              <a:gd name="connsiteX16" fmla="*/ 8660524 w 8660524"/>
              <a:gd name="connsiteY16" fmla="*/ 0 h 7140187"/>
              <a:gd name="connsiteX17" fmla="*/ 8660524 w 8660524"/>
              <a:gd name="connsiteY17" fmla="*/ 523614 h 7140187"/>
              <a:gd name="connsiteX18" fmla="*/ 8660524 w 8660524"/>
              <a:gd name="connsiteY18" fmla="*/ 1261433 h 7140187"/>
              <a:gd name="connsiteX19" fmla="*/ 8660524 w 8660524"/>
              <a:gd name="connsiteY19" fmla="*/ 1856449 h 7140187"/>
              <a:gd name="connsiteX20" fmla="*/ 8660524 w 8660524"/>
              <a:gd name="connsiteY20" fmla="*/ 2451464 h 7140187"/>
              <a:gd name="connsiteX21" fmla="*/ 8660524 w 8660524"/>
              <a:gd name="connsiteY21" fmla="*/ 3117882 h 7140187"/>
              <a:gd name="connsiteX22" fmla="*/ 8660524 w 8660524"/>
              <a:gd name="connsiteY22" fmla="*/ 3855701 h 7140187"/>
              <a:gd name="connsiteX23" fmla="*/ 8660524 w 8660524"/>
              <a:gd name="connsiteY23" fmla="*/ 4522118 h 7140187"/>
              <a:gd name="connsiteX24" fmla="*/ 8660524 w 8660524"/>
              <a:gd name="connsiteY24" fmla="*/ 5188536 h 7140187"/>
              <a:gd name="connsiteX25" fmla="*/ 8660524 w 8660524"/>
              <a:gd name="connsiteY25" fmla="*/ 5854953 h 7140187"/>
              <a:gd name="connsiteX26" fmla="*/ 8660524 w 8660524"/>
              <a:gd name="connsiteY26" fmla="*/ 6592773 h 7140187"/>
              <a:gd name="connsiteX27" fmla="*/ 8660524 w 8660524"/>
              <a:gd name="connsiteY27" fmla="*/ 7140187 h 7140187"/>
              <a:gd name="connsiteX28" fmla="*/ 8169761 w 8660524"/>
              <a:gd name="connsiteY28" fmla="*/ 7140187 h 7140187"/>
              <a:gd name="connsiteX29" fmla="*/ 7852208 w 8660524"/>
              <a:gd name="connsiteY29" fmla="*/ 7140187 h 7140187"/>
              <a:gd name="connsiteX30" fmla="*/ 7188235 w 8660524"/>
              <a:gd name="connsiteY30" fmla="*/ 7140187 h 7140187"/>
              <a:gd name="connsiteX31" fmla="*/ 6870682 w 8660524"/>
              <a:gd name="connsiteY31" fmla="*/ 7140187 h 7140187"/>
              <a:gd name="connsiteX32" fmla="*/ 6293314 w 8660524"/>
              <a:gd name="connsiteY32" fmla="*/ 7140187 h 7140187"/>
              <a:gd name="connsiteX33" fmla="*/ 5975762 w 8660524"/>
              <a:gd name="connsiteY33" fmla="*/ 7140187 h 7140187"/>
              <a:gd name="connsiteX34" fmla="*/ 5398393 w 8660524"/>
              <a:gd name="connsiteY34" fmla="*/ 7140187 h 7140187"/>
              <a:gd name="connsiteX35" fmla="*/ 4907630 w 8660524"/>
              <a:gd name="connsiteY35" fmla="*/ 7140187 h 7140187"/>
              <a:gd name="connsiteX36" fmla="*/ 4590078 w 8660524"/>
              <a:gd name="connsiteY36" fmla="*/ 7140187 h 7140187"/>
              <a:gd name="connsiteX37" fmla="*/ 4185920 w 8660524"/>
              <a:gd name="connsiteY37" fmla="*/ 7140187 h 7140187"/>
              <a:gd name="connsiteX38" fmla="*/ 3695157 w 8660524"/>
              <a:gd name="connsiteY38" fmla="*/ 7140187 h 7140187"/>
              <a:gd name="connsiteX39" fmla="*/ 3117789 w 8660524"/>
              <a:gd name="connsiteY39" fmla="*/ 7140187 h 7140187"/>
              <a:gd name="connsiteX40" fmla="*/ 2540420 w 8660524"/>
              <a:gd name="connsiteY40" fmla="*/ 7140187 h 7140187"/>
              <a:gd name="connsiteX41" fmla="*/ 2049657 w 8660524"/>
              <a:gd name="connsiteY41" fmla="*/ 7140187 h 7140187"/>
              <a:gd name="connsiteX42" fmla="*/ 1472289 w 8660524"/>
              <a:gd name="connsiteY42" fmla="*/ 7140187 h 7140187"/>
              <a:gd name="connsiteX43" fmla="*/ 894921 w 8660524"/>
              <a:gd name="connsiteY43" fmla="*/ 7140187 h 7140187"/>
              <a:gd name="connsiteX44" fmla="*/ 577368 w 8660524"/>
              <a:gd name="connsiteY44" fmla="*/ 7140187 h 7140187"/>
              <a:gd name="connsiteX45" fmla="*/ 0 w 8660524"/>
              <a:gd name="connsiteY45" fmla="*/ 7140187 h 7140187"/>
              <a:gd name="connsiteX46" fmla="*/ 0 w 8660524"/>
              <a:gd name="connsiteY46" fmla="*/ 6616573 h 7140187"/>
              <a:gd name="connsiteX47" fmla="*/ 0 w 8660524"/>
              <a:gd name="connsiteY47" fmla="*/ 6164361 h 7140187"/>
              <a:gd name="connsiteX48" fmla="*/ 0 w 8660524"/>
              <a:gd name="connsiteY48" fmla="*/ 5783551 h 7140187"/>
              <a:gd name="connsiteX49" fmla="*/ 0 w 8660524"/>
              <a:gd name="connsiteY49" fmla="*/ 5259938 h 7140187"/>
              <a:gd name="connsiteX50" fmla="*/ 0 w 8660524"/>
              <a:gd name="connsiteY50" fmla="*/ 4736324 h 7140187"/>
              <a:gd name="connsiteX51" fmla="*/ 0 w 8660524"/>
              <a:gd name="connsiteY51" fmla="*/ 4284112 h 7140187"/>
              <a:gd name="connsiteX52" fmla="*/ 0 w 8660524"/>
              <a:gd name="connsiteY52" fmla="*/ 3831900 h 7140187"/>
              <a:gd name="connsiteX53" fmla="*/ 0 w 8660524"/>
              <a:gd name="connsiteY53" fmla="*/ 3308287 h 7140187"/>
              <a:gd name="connsiteX54" fmla="*/ 0 w 8660524"/>
              <a:gd name="connsiteY54" fmla="*/ 2713271 h 7140187"/>
              <a:gd name="connsiteX55" fmla="*/ 0 w 8660524"/>
              <a:gd name="connsiteY55" fmla="*/ 2118255 h 7140187"/>
              <a:gd name="connsiteX56" fmla="*/ 0 w 8660524"/>
              <a:gd name="connsiteY56" fmla="*/ 1737446 h 7140187"/>
              <a:gd name="connsiteX57" fmla="*/ 0 w 8660524"/>
              <a:gd name="connsiteY57" fmla="*/ 1213832 h 7140187"/>
              <a:gd name="connsiteX58" fmla="*/ 0 w 8660524"/>
              <a:gd name="connsiteY58" fmla="*/ 690218 h 7140187"/>
              <a:gd name="connsiteX59" fmla="*/ 0 w 8660524"/>
              <a:gd name="connsiteY59" fmla="*/ 0 h 714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60524" h="7140187" fill="none" extrusionOk="0">
                <a:moveTo>
                  <a:pt x="0" y="0"/>
                </a:moveTo>
                <a:cubicBezTo>
                  <a:pt x="193243" y="-64984"/>
                  <a:pt x="429790" y="9907"/>
                  <a:pt x="577368" y="0"/>
                </a:cubicBezTo>
                <a:cubicBezTo>
                  <a:pt x="724946" y="-9907"/>
                  <a:pt x="951296" y="43839"/>
                  <a:pt x="1154737" y="0"/>
                </a:cubicBezTo>
                <a:cubicBezTo>
                  <a:pt x="1358178" y="-43839"/>
                  <a:pt x="1367724" y="5242"/>
                  <a:pt x="1472289" y="0"/>
                </a:cubicBezTo>
                <a:cubicBezTo>
                  <a:pt x="1576854" y="-5242"/>
                  <a:pt x="1948630" y="33162"/>
                  <a:pt x="2222868" y="0"/>
                </a:cubicBezTo>
                <a:cubicBezTo>
                  <a:pt x="2497106" y="-33162"/>
                  <a:pt x="2644264" y="67429"/>
                  <a:pt x="2800236" y="0"/>
                </a:cubicBezTo>
                <a:cubicBezTo>
                  <a:pt x="2956208" y="-67429"/>
                  <a:pt x="3156284" y="19607"/>
                  <a:pt x="3290999" y="0"/>
                </a:cubicBezTo>
                <a:cubicBezTo>
                  <a:pt x="3425714" y="-19607"/>
                  <a:pt x="3678525" y="44025"/>
                  <a:pt x="3868367" y="0"/>
                </a:cubicBezTo>
                <a:cubicBezTo>
                  <a:pt x="4058209" y="-44025"/>
                  <a:pt x="4384538" y="76874"/>
                  <a:pt x="4532341" y="0"/>
                </a:cubicBezTo>
                <a:cubicBezTo>
                  <a:pt x="4680144" y="-76874"/>
                  <a:pt x="4864147" y="10207"/>
                  <a:pt x="5109709" y="0"/>
                </a:cubicBezTo>
                <a:cubicBezTo>
                  <a:pt x="5355271" y="-10207"/>
                  <a:pt x="5571465" y="60056"/>
                  <a:pt x="5687077" y="0"/>
                </a:cubicBezTo>
                <a:cubicBezTo>
                  <a:pt x="5802689" y="-60056"/>
                  <a:pt x="6023965" y="65946"/>
                  <a:pt x="6264446" y="0"/>
                </a:cubicBezTo>
                <a:cubicBezTo>
                  <a:pt x="6504927" y="-65946"/>
                  <a:pt x="6719566" y="68167"/>
                  <a:pt x="6841814" y="0"/>
                </a:cubicBezTo>
                <a:cubicBezTo>
                  <a:pt x="6964062" y="-68167"/>
                  <a:pt x="7041526" y="31265"/>
                  <a:pt x="7159367" y="0"/>
                </a:cubicBezTo>
                <a:cubicBezTo>
                  <a:pt x="7277208" y="-31265"/>
                  <a:pt x="7501107" y="30289"/>
                  <a:pt x="7650130" y="0"/>
                </a:cubicBezTo>
                <a:cubicBezTo>
                  <a:pt x="7799153" y="-30289"/>
                  <a:pt x="7966168" y="43677"/>
                  <a:pt x="8140893" y="0"/>
                </a:cubicBezTo>
                <a:cubicBezTo>
                  <a:pt x="8315618" y="-43677"/>
                  <a:pt x="8424637" y="24901"/>
                  <a:pt x="8660524" y="0"/>
                </a:cubicBezTo>
                <a:cubicBezTo>
                  <a:pt x="8700436" y="222643"/>
                  <a:pt x="8618153" y="329015"/>
                  <a:pt x="8660524" y="523614"/>
                </a:cubicBezTo>
                <a:cubicBezTo>
                  <a:pt x="8702895" y="718213"/>
                  <a:pt x="8613468" y="980629"/>
                  <a:pt x="8660524" y="1261433"/>
                </a:cubicBezTo>
                <a:cubicBezTo>
                  <a:pt x="8707580" y="1542237"/>
                  <a:pt x="8651723" y="1585278"/>
                  <a:pt x="8660524" y="1856449"/>
                </a:cubicBezTo>
                <a:cubicBezTo>
                  <a:pt x="8669325" y="2127620"/>
                  <a:pt x="8616359" y="2322204"/>
                  <a:pt x="8660524" y="2451464"/>
                </a:cubicBezTo>
                <a:cubicBezTo>
                  <a:pt x="8704689" y="2580724"/>
                  <a:pt x="8581636" y="2940075"/>
                  <a:pt x="8660524" y="3117882"/>
                </a:cubicBezTo>
                <a:cubicBezTo>
                  <a:pt x="8739412" y="3295689"/>
                  <a:pt x="8598774" y="3696303"/>
                  <a:pt x="8660524" y="3855701"/>
                </a:cubicBezTo>
                <a:cubicBezTo>
                  <a:pt x="8722274" y="4015099"/>
                  <a:pt x="8616268" y="4316183"/>
                  <a:pt x="8660524" y="4522118"/>
                </a:cubicBezTo>
                <a:cubicBezTo>
                  <a:pt x="8704780" y="4728053"/>
                  <a:pt x="8590668" y="5003950"/>
                  <a:pt x="8660524" y="5188536"/>
                </a:cubicBezTo>
                <a:cubicBezTo>
                  <a:pt x="8730380" y="5373122"/>
                  <a:pt x="8624640" y="5615236"/>
                  <a:pt x="8660524" y="5854953"/>
                </a:cubicBezTo>
                <a:cubicBezTo>
                  <a:pt x="8696408" y="6094670"/>
                  <a:pt x="8621191" y="6255271"/>
                  <a:pt x="8660524" y="6592773"/>
                </a:cubicBezTo>
                <a:cubicBezTo>
                  <a:pt x="8699857" y="6930275"/>
                  <a:pt x="8627158" y="6898259"/>
                  <a:pt x="8660524" y="7140187"/>
                </a:cubicBezTo>
                <a:cubicBezTo>
                  <a:pt x="8435805" y="7153926"/>
                  <a:pt x="8283908" y="7134069"/>
                  <a:pt x="8169761" y="7140187"/>
                </a:cubicBezTo>
                <a:cubicBezTo>
                  <a:pt x="8055614" y="7146305"/>
                  <a:pt x="7945562" y="7119940"/>
                  <a:pt x="7852208" y="7140187"/>
                </a:cubicBezTo>
                <a:cubicBezTo>
                  <a:pt x="7758854" y="7160434"/>
                  <a:pt x="7363619" y="7060842"/>
                  <a:pt x="7188235" y="7140187"/>
                </a:cubicBezTo>
                <a:cubicBezTo>
                  <a:pt x="7012851" y="7219532"/>
                  <a:pt x="7023015" y="7105161"/>
                  <a:pt x="6870682" y="7140187"/>
                </a:cubicBezTo>
                <a:cubicBezTo>
                  <a:pt x="6718349" y="7175213"/>
                  <a:pt x="6463149" y="7078049"/>
                  <a:pt x="6293314" y="7140187"/>
                </a:cubicBezTo>
                <a:cubicBezTo>
                  <a:pt x="6123479" y="7202325"/>
                  <a:pt x="6116384" y="7116188"/>
                  <a:pt x="5975762" y="7140187"/>
                </a:cubicBezTo>
                <a:cubicBezTo>
                  <a:pt x="5835140" y="7164186"/>
                  <a:pt x="5565383" y="7072352"/>
                  <a:pt x="5398393" y="7140187"/>
                </a:cubicBezTo>
                <a:cubicBezTo>
                  <a:pt x="5231403" y="7208022"/>
                  <a:pt x="5130084" y="7083292"/>
                  <a:pt x="4907630" y="7140187"/>
                </a:cubicBezTo>
                <a:cubicBezTo>
                  <a:pt x="4685176" y="7197082"/>
                  <a:pt x="4738962" y="7138272"/>
                  <a:pt x="4590078" y="7140187"/>
                </a:cubicBezTo>
                <a:cubicBezTo>
                  <a:pt x="4441194" y="7142102"/>
                  <a:pt x="4307165" y="7122374"/>
                  <a:pt x="4185920" y="7140187"/>
                </a:cubicBezTo>
                <a:cubicBezTo>
                  <a:pt x="4064675" y="7158000"/>
                  <a:pt x="3846003" y="7085628"/>
                  <a:pt x="3695157" y="7140187"/>
                </a:cubicBezTo>
                <a:cubicBezTo>
                  <a:pt x="3544311" y="7194746"/>
                  <a:pt x="3322433" y="7103010"/>
                  <a:pt x="3117789" y="7140187"/>
                </a:cubicBezTo>
                <a:cubicBezTo>
                  <a:pt x="2913145" y="7177364"/>
                  <a:pt x="2726482" y="7080326"/>
                  <a:pt x="2540420" y="7140187"/>
                </a:cubicBezTo>
                <a:cubicBezTo>
                  <a:pt x="2354358" y="7200048"/>
                  <a:pt x="2220577" y="7088017"/>
                  <a:pt x="2049657" y="7140187"/>
                </a:cubicBezTo>
                <a:cubicBezTo>
                  <a:pt x="1878737" y="7192357"/>
                  <a:pt x="1609334" y="7080458"/>
                  <a:pt x="1472289" y="7140187"/>
                </a:cubicBezTo>
                <a:cubicBezTo>
                  <a:pt x="1335244" y="7199916"/>
                  <a:pt x="1012913" y="7111284"/>
                  <a:pt x="894921" y="7140187"/>
                </a:cubicBezTo>
                <a:cubicBezTo>
                  <a:pt x="776929" y="7169090"/>
                  <a:pt x="709269" y="7104991"/>
                  <a:pt x="577368" y="7140187"/>
                </a:cubicBezTo>
                <a:cubicBezTo>
                  <a:pt x="445467" y="7175383"/>
                  <a:pt x="272263" y="7085619"/>
                  <a:pt x="0" y="7140187"/>
                </a:cubicBezTo>
                <a:cubicBezTo>
                  <a:pt x="-28122" y="6930488"/>
                  <a:pt x="34959" y="6751169"/>
                  <a:pt x="0" y="6616573"/>
                </a:cubicBezTo>
                <a:cubicBezTo>
                  <a:pt x="-34959" y="6481977"/>
                  <a:pt x="26413" y="6262540"/>
                  <a:pt x="0" y="6164361"/>
                </a:cubicBezTo>
                <a:cubicBezTo>
                  <a:pt x="-26413" y="6066182"/>
                  <a:pt x="9731" y="5937241"/>
                  <a:pt x="0" y="5783551"/>
                </a:cubicBezTo>
                <a:cubicBezTo>
                  <a:pt x="-9731" y="5629861"/>
                  <a:pt x="44566" y="5411733"/>
                  <a:pt x="0" y="5259938"/>
                </a:cubicBezTo>
                <a:cubicBezTo>
                  <a:pt x="-44566" y="5108143"/>
                  <a:pt x="62057" y="4984742"/>
                  <a:pt x="0" y="4736324"/>
                </a:cubicBezTo>
                <a:cubicBezTo>
                  <a:pt x="-62057" y="4487906"/>
                  <a:pt x="27003" y="4443441"/>
                  <a:pt x="0" y="4284112"/>
                </a:cubicBezTo>
                <a:cubicBezTo>
                  <a:pt x="-27003" y="4124783"/>
                  <a:pt x="23508" y="4025513"/>
                  <a:pt x="0" y="3831900"/>
                </a:cubicBezTo>
                <a:cubicBezTo>
                  <a:pt x="-23508" y="3638287"/>
                  <a:pt x="11515" y="3416632"/>
                  <a:pt x="0" y="3308287"/>
                </a:cubicBezTo>
                <a:cubicBezTo>
                  <a:pt x="-11515" y="3199942"/>
                  <a:pt x="47213" y="2853803"/>
                  <a:pt x="0" y="2713271"/>
                </a:cubicBezTo>
                <a:cubicBezTo>
                  <a:pt x="-47213" y="2572739"/>
                  <a:pt x="54349" y="2413148"/>
                  <a:pt x="0" y="2118255"/>
                </a:cubicBezTo>
                <a:cubicBezTo>
                  <a:pt x="-54349" y="1823362"/>
                  <a:pt x="2675" y="1920922"/>
                  <a:pt x="0" y="1737446"/>
                </a:cubicBezTo>
                <a:cubicBezTo>
                  <a:pt x="-2675" y="1553970"/>
                  <a:pt x="34883" y="1338135"/>
                  <a:pt x="0" y="1213832"/>
                </a:cubicBezTo>
                <a:cubicBezTo>
                  <a:pt x="-34883" y="1089529"/>
                  <a:pt x="16534" y="933534"/>
                  <a:pt x="0" y="690218"/>
                </a:cubicBezTo>
                <a:cubicBezTo>
                  <a:pt x="-16534" y="446902"/>
                  <a:pt x="15593" y="207087"/>
                  <a:pt x="0" y="0"/>
                </a:cubicBezTo>
                <a:close/>
              </a:path>
              <a:path w="8660524" h="7140187" stroke="0" extrusionOk="0">
                <a:moveTo>
                  <a:pt x="0" y="0"/>
                </a:moveTo>
                <a:cubicBezTo>
                  <a:pt x="218910" y="-16385"/>
                  <a:pt x="340308" y="1843"/>
                  <a:pt x="577368" y="0"/>
                </a:cubicBezTo>
                <a:cubicBezTo>
                  <a:pt x="814428" y="-1843"/>
                  <a:pt x="895891" y="45215"/>
                  <a:pt x="981526" y="0"/>
                </a:cubicBezTo>
                <a:cubicBezTo>
                  <a:pt x="1067161" y="-45215"/>
                  <a:pt x="1456291" y="17003"/>
                  <a:pt x="1645500" y="0"/>
                </a:cubicBezTo>
                <a:cubicBezTo>
                  <a:pt x="1834709" y="-17003"/>
                  <a:pt x="1858369" y="35997"/>
                  <a:pt x="2049657" y="0"/>
                </a:cubicBezTo>
                <a:cubicBezTo>
                  <a:pt x="2240945" y="-35997"/>
                  <a:pt x="2341340" y="12189"/>
                  <a:pt x="2453815" y="0"/>
                </a:cubicBezTo>
                <a:cubicBezTo>
                  <a:pt x="2566290" y="-12189"/>
                  <a:pt x="2798034" y="21711"/>
                  <a:pt x="2944578" y="0"/>
                </a:cubicBezTo>
                <a:cubicBezTo>
                  <a:pt x="3091122" y="-21711"/>
                  <a:pt x="3354728" y="6499"/>
                  <a:pt x="3521946" y="0"/>
                </a:cubicBezTo>
                <a:cubicBezTo>
                  <a:pt x="3689164" y="-6499"/>
                  <a:pt x="3791329" y="17679"/>
                  <a:pt x="3926104" y="0"/>
                </a:cubicBezTo>
                <a:cubicBezTo>
                  <a:pt x="4060879" y="-17679"/>
                  <a:pt x="4136822" y="32270"/>
                  <a:pt x="4243657" y="0"/>
                </a:cubicBezTo>
                <a:cubicBezTo>
                  <a:pt x="4350492" y="-32270"/>
                  <a:pt x="4543478" y="18353"/>
                  <a:pt x="4647815" y="0"/>
                </a:cubicBezTo>
                <a:cubicBezTo>
                  <a:pt x="4752152" y="-18353"/>
                  <a:pt x="5014666" y="11372"/>
                  <a:pt x="5138578" y="0"/>
                </a:cubicBezTo>
                <a:cubicBezTo>
                  <a:pt x="5262490" y="-11372"/>
                  <a:pt x="5370388" y="11752"/>
                  <a:pt x="5542735" y="0"/>
                </a:cubicBezTo>
                <a:cubicBezTo>
                  <a:pt x="5715082" y="-11752"/>
                  <a:pt x="5985455" y="61521"/>
                  <a:pt x="6293314" y="0"/>
                </a:cubicBezTo>
                <a:cubicBezTo>
                  <a:pt x="6601173" y="-61521"/>
                  <a:pt x="6514082" y="4139"/>
                  <a:pt x="6697472" y="0"/>
                </a:cubicBezTo>
                <a:cubicBezTo>
                  <a:pt x="6880862" y="-4139"/>
                  <a:pt x="6965929" y="16477"/>
                  <a:pt x="7101630" y="0"/>
                </a:cubicBezTo>
                <a:cubicBezTo>
                  <a:pt x="7237331" y="-16477"/>
                  <a:pt x="7296121" y="11700"/>
                  <a:pt x="7419182" y="0"/>
                </a:cubicBezTo>
                <a:cubicBezTo>
                  <a:pt x="7542243" y="-11700"/>
                  <a:pt x="7888461" y="48637"/>
                  <a:pt x="8169761" y="0"/>
                </a:cubicBezTo>
                <a:cubicBezTo>
                  <a:pt x="8451061" y="-48637"/>
                  <a:pt x="8538590" y="46691"/>
                  <a:pt x="8660524" y="0"/>
                </a:cubicBezTo>
                <a:cubicBezTo>
                  <a:pt x="8720778" y="228842"/>
                  <a:pt x="8648166" y="508582"/>
                  <a:pt x="8660524" y="737819"/>
                </a:cubicBezTo>
                <a:cubicBezTo>
                  <a:pt x="8672882" y="967056"/>
                  <a:pt x="8625777" y="1051183"/>
                  <a:pt x="8660524" y="1190031"/>
                </a:cubicBezTo>
                <a:cubicBezTo>
                  <a:pt x="8695271" y="1328879"/>
                  <a:pt x="8648401" y="1502379"/>
                  <a:pt x="8660524" y="1642243"/>
                </a:cubicBezTo>
                <a:cubicBezTo>
                  <a:pt x="8672647" y="1782107"/>
                  <a:pt x="8654324" y="1925941"/>
                  <a:pt x="8660524" y="2023053"/>
                </a:cubicBezTo>
                <a:cubicBezTo>
                  <a:pt x="8666724" y="2120165"/>
                  <a:pt x="8658467" y="2395672"/>
                  <a:pt x="8660524" y="2546667"/>
                </a:cubicBezTo>
                <a:cubicBezTo>
                  <a:pt x="8662581" y="2697662"/>
                  <a:pt x="8650053" y="2824843"/>
                  <a:pt x="8660524" y="2998879"/>
                </a:cubicBezTo>
                <a:cubicBezTo>
                  <a:pt x="8670995" y="3172915"/>
                  <a:pt x="8648731" y="3570094"/>
                  <a:pt x="8660524" y="3736698"/>
                </a:cubicBezTo>
                <a:cubicBezTo>
                  <a:pt x="8672317" y="3903302"/>
                  <a:pt x="8653609" y="4030058"/>
                  <a:pt x="8660524" y="4117508"/>
                </a:cubicBezTo>
                <a:cubicBezTo>
                  <a:pt x="8667439" y="4204958"/>
                  <a:pt x="8647078" y="4449738"/>
                  <a:pt x="8660524" y="4569720"/>
                </a:cubicBezTo>
                <a:cubicBezTo>
                  <a:pt x="8673970" y="4689702"/>
                  <a:pt x="8643279" y="5000055"/>
                  <a:pt x="8660524" y="5164735"/>
                </a:cubicBezTo>
                <a:cubicBezTo>
                  <a:pt x="8677769" y="5329416"/>
                  <a:pt x="8656152" y="5428284"/>
                  <a:pt x="8660524" y="5616947"/>
                </a:cubicBezTo>
                <a:cubicBezTo>
                  <a:pt x="8664896" y="5805610"/>
                  <a:pt x="8659182" y="5989602"/>
                  <a:pt x="8660524" y="6140561"/>
                </a:cubicBezTo>
                <a:cubicBezTo>
                  <a:pt x="8661866" y="6291520"/>
                  <a:pt x="8580519" y="6899220"/>
                  <a:pt x="8660524" y="7140187"/>
                </a:cubicBezTo>
                <a:cubicBezTo>
                  <a:pt x="8433179" y="7191125"/>
                  <a:pt x="8250908" y="7126614"/>
                  <a:pt x="8083156" y="7140187"/>
                </a:cubicBezTo>
                <a:cubicBezTo>
                  <a:pt x="7915404" y="7153760"/>
                  <a:pt x="7745647" y="7071222"/>
                  <a:pt x="7419182" y="7140187"/>
                </a:cubicBezTo>
                <a:cubicBezTo>
                  <a:pt x="7092717" y="7209152"/>
                  <a:pt x="6921705" y="7083152"/>
                  <a:pt x="6668603" y="7140187"/>
                </a:cubicBezTo>
                <a:cubicBezTo>
                  <a:pt x="6415501" y="7197222"/>
                  <a:pt x="6341784" y="7115430"/>
                  <a:pt x="6177840" y="7140187"/>
                </a:cubicBezTo>
                <a:cubicBezTo>
                  <a:pt x="6013896" y="7164944"/>
                  <a:pt x="5968143" y="7133425"/>
                  <a:pt x="5773683" y="7140187"/>
                </a:cubicBezTo>
                <a:cubicBezTo>
                  <a:pt x="5579223" y="7146949"/>
                  <a:pt x="5407775" y="7126137"/>
                  <a:pt x="5109709" y="7140187"/>
                </a:cubicBezTo>
                <a:cubicBezTo>
                  <a:pt x="4811643" y="7154237"/>
                  <a:pt x="4834774" y="7105976"/>
                  <a:pt x="4618946" y="7140187"/>
                </a:cubicBezTo>
                <a:cubicBezTo>
                  <a:pt x="4403118" y="7174398"/>
                  <a:pt x="4024957" y="7097818"/>
                  <a:pt x="3868367" y="7140187"/>
                </a:cubicBezTo>
                <a:cubicBezTo>
                  <a:pt x="3711777" y="7182556"/>
                  <a:pt x="3411994" y="7083587"/>
                  <a:pt x="3290999" y="7140187"/>
                </a:cubicBezTo>
                <a:cubicBezTo>
                  <a:pt x="3170004" y="7196787"/>
                  <a:pt x="2893988" y="7122960"/>
                  <a:pt x="2713631" y="7140187"/>
                </a:cubicBezTo>
                <a:cubicBezTo>
                  <a:pt x="2533274" y="7157414"/>
                  <a:pt x="2185672" y="7102752"/>
                  <a:pt x="1963052" y="7140187"/>
                </a:cubicBezTo>
                <a:cubicBezTo>
                  <a:pt x="1740432" y="7177622"/>
                  <a:pt x="1507405" y="7110165"/>
                  <a:pt x="1299079" y="7140187"/>
                </a:cubicBezTo>
                <a:cubicBezTo>
                  <a:pt x="1090753" y="7170209"/>
                  <a:pt x="1051406" y="7135252"/>
                  <a:pt x="981526" y="7140187"/>
                </a:cubicBezTo>
                <a:cubicBezTo>
                  <a:pt x="911646" y="7145122"/>
                  <a:pt x="767082" y="7106674"/>
                  <a:pt x="663974" y="7140187"/>
                </a:cubicBezTo>
                <a:cubicBezTo>
                  <a:pt x="560866" y="7173700"/>
                  <a:pt x="244481" y="7120766"/>
                  <a:pt x="0" y="7140187"/>
                </a:cubicBezTo>
                <a:cubicBezTo>
                  <a:pt x="-32863" y="6813355"/>
                  <a:pt x="21095" y="6779064"/>
                  <a:pt x="0" y="6473770"/>
                </a:cubicBezTo>
                <a:cubicBezTo>
                  <a:pt x="-21095" y="6168476"/>
                  <a:pt x="47416" y="6197848"/>
                  <a:pt x="0" y="5950156"/>
                </a:cubicBezTo>
                <a:cubicBezTo>
                  <a:pt x="-47416" y="5702464"/>
                  <a:pt x="5027" y="5676272"/>
                  <a:pt x="0" y="5497944"/>
                </a:cubicBezTo>
                <a:cubicBezTo>
                  <a:pt x="-5027" y="5319616"/>
                  <a:pt x="16070" y="5287042"/>
                  <a:pt x="0" y="5117134"/>
                </a:cubicBezTo>
                <a:cubicBezTo>
                  <a:pt x="-16070" y="4947226"/>
                  <a:pt x="36337" y="4873415"/>
                  <a:pt x="0" y="4736324"/>
                </a:cubicBezTo>
                <a:cubicBezTo>
                  <a:pt x="-36337" y="4599233"/>
                  <a:pt x="16311" y="4387490"/>
                  <a:pt x="0" y="4141308"/>
                </a:cubicBezTo>
                <a:cubicBezTo>
                  <a:pt x="-16311" y="3895126"/>
                  <a:pt x="11718" y="3721813"/>
                  <a:pt x="0" y="3403489"/>
                </a:cubicBezTo>
                <a:cubicBezTo>
                  <a:pt x="-11718" y="3085165"/>
                  <a:pt x="31989" y="2973920"/>
                  <a:pt x="0" y="2808474"/>
                </a:cubicBezTo>
                <a:cubicBezTo>
                  <a:pt x="-31989" y="2643029"/>
                  <a:pt x="44591" y="2566396"/>
                  <a:pt x="0" y="2356262"/>
                </a:cubicBezTo>
                <a:cubicBezTo>
                  <a:pt x="-44591" y="2146128"/>
                  <a:pt x="27781" y="2111298"/>
                  <a:pt x="0" y="1904050"/>
                </a:cubicBezTo>
                <a:cubicBezTo>
                  <a:pt x="-27781" y="1696802"/>
                  <a:pt x="44519" y="1438109"/>
                  <a:pt x="0" y="1237632"/>
                </a:cubicBezTo>
                <a:cubicBezTo>
                  <a:pt x="-44519" y="1037155"/>
                  <a:pt x="58728" y="31650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7140924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0AF47A89-BD6D-8868-85CD-03778F2489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8055"/>
          <a:stretch/>
        </p:blipFill>
        <p:spPr>
          <a:xfrm>
            <a:off x="3950971" y="170427"/>
            <a:ext cx="7386319" cy="654355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4C92698-2F8C-BE45-1292-B9EF767CAE8F}"/>
              </a:ext>
            </a:extLst>
          </p:cNvPr>
          <p:cNvSpPr/>
          <p:nvPr/>
        </p:nvSpPr>
        <p:spPr>
          <a:xfrm>
            <a:off x="3666731" y="3831015"/>
            <a:ext cx="8390014" cy="30269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576B42-AD7B-D907-5AAD-4EDB3A9F69C4}"/>
              </a:ext>
            </a:extLst>
          </p:cNvPr>
          <p:cNvSpPr txBox="1"/>
          <p:nvPr/>
        </p:nvSpPr>
        <p:spPr>
          <a:xfrm>
            <a:off x="135255" y="4974078"/>
            <a:ext cx="3305109" cy="1384995"/>
          </a:xfrm>
          <a:custGeom>
            <a:avLst/>
            <a:gdLst>
              <a:gd name="connsiteX0" fmla="*/ 0 w 3305109"/>
              <a:gd name="connsiteY0" fmla="*/ 0 h 1384995"/>
              <a:gd name="connsiteX1" fmla="*/ 661022 w 3305109"/>
              <a:gd name="connsiteY1" fmla="*/ 0 h 1384995"/>
              <a:gd name="connsiteX2" fmla="*/ 1288993 w 3305109"/>
              <a:gd name="connsiteY2" fmla="*/ 0 h 1384995"/>
              <a:gd name="connsiteX3" fmla="*/ 1883912 w 3305109"/>
              <a:gd name="connsiteY3" fmla="*/ 0 h 1384995"/>
              <a:gd name="connsiteX4" fmla="*/ 2511883 w 3305109"/>
              <a:gd name="connsiteY4" fmla="*/ 0 h 1384995"/>
              <a:gd name="connsiteX5" fmla="*/ 3305109 w 3305109"/>
              <a:gd name="connsiteY5" fmla="*/ 0 h 1384995"/>
              <a:gd name="connsiteX6" fmla="*/ 3305109 w 3305109"/>
              <a:gd name="connsiteY6" fmla="*/ 692498 h 1384995"/>
              <a:gd name="connsiteX7" fmla="*/ 3305109 w 3305109"/>
              <a:gd name="connsiteY7" fmla="*/ 1384995 h 1384995"/>
              <a:gd name="connsiteX8" fmla="*/ 2611036 w 3305109"/>
              <a:gd name="connsiteY8" fmla="*/ 1384995 h 1384995"/>
              <a:gd name="connsiteX9" fmla="*/ 1983065 w 3305109"/>
              <a:gd name="connsiteY9" fmla="*/ 1384995 h 1384995"/>
              <a:gd name="connsiteX10" fmla="*/ 1288993 w 3305109"/>
              <a:gd name="connsiteY10" fmla="*/ 1384995 h 1384995"/>
              <a:gd name="connsiteX11" fmla="*/ 627971 w 3305109"/>
              <a:gd name="connsiteY11" fmla="*/ 1384995 h 1384995"/>
              <a:gd name="connsiteX12" fmla="*/ 0 w 3305109"/>
              <a:gd name="connsiteY12" fmla="*/ 1384995 h 1384995"/>
              <a:gd name="connsiteX13" fmla="*/ 0 w 3305109"/>
              <a:gd name="connsiteY13" fmla="*/ 692498 h 1384995"/>
              <a:gd name="connsiteX14" fmla="*/ 0 w 3305109"/>
              <a:gd name="connsiteY14" fmla="*/ 0 h 1384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305109" h="1384995" fill="none" extrusionOk="0">
                <a:moveTo>
                  <a:pt x="0" y="0"/>
                </a:moveTo>
                <a:cubicBezTo>
                  <a:pt x="156199" y="22921"/>
                  <a:pt x="446282" y="-31593"/>
                  <a:pt x="661022" y="0"/>
                </a:cubicBezTo>
                <a:cubicBezTo>
                  <a:pt x="875762" y="31593"/>
                  <a:pt x="1051328" y="-27509"/>
                  <a:pt x="1288993" y="0"/>
                </a:cubicBezTo>
                <a:cubicBezTo>
                  <a:pt x="1526658" y="27509"/>
                  <a:pt x="1608049" y="6903"/>
                  <a:pt x="1883912" y="0"/>
                </a:cubicBezTo>
                <a:cubicBezTo>
                  <a:pt x="2159775" y="-6903"/>
                  <a:pt x="2375523" y="-27642"/>
                  <a:pt x="2511883" y="0"/>
                </a:cubicBezTo>
                <a:cubicBezTo>
                  <a:pt x="2648243" y="27642"/>
                  <a:pt x="3026237" y="7282"/>
                  <a:pt x="3305109" y="0"/>
                </a:cubicBezTo>
                <a:cubicBezTo>
                  <a:pt x="3305015" y="244724"/>
                  <a:pt x="3302787" y="538113"/>
                  <a:pt x="3305109" y="692498"/>
                </a:cubicBezTo>
                <a:cubicBezTo>
                  <a:pt x="3307431" y="846883"/>
                  <a:pt x="3308381" y="1133253"/>
                  <a:pt x="3305109" y="1384995"/>
                </a:cubicBezTo>
                <a:cubicBezTo>
                  <a:pt x="3122999" y="1375385"/>
                  <a:pt x="2953159" y="1374500"/>
                  <a:pt x="2611036" y="1384995"/>
                </a:cubicBezTo>
                <a:cubicBezTo>
                  <a:pt x="2268913" y="1395490"/>
                  <a:pt x="2127394" y="1398265"/>
                  <a:pt x="1983065" y="1384995"/>
                </a:cubicBezTo>
                <a:cubicBezTo>
                  <a:pt x="1838736" y="1371725"/>
                  <a:pt x="1445543" y="1397856"/>
                  <a:pt x="1288993" y="1384995"/>
                </a:cubicBezTo>
                <a:cubicBezTo>
                  <a:pt x="1132443" y="1372134"/>
                  <a:pt x="802713" y="1364994"/>
                  <a:pt x="627971" y="1384995"/>
                </a:cubicBezTo>
                <a:cubicBezTo>
                  <a:pt x="453229" y="1404996"/>
                  <a:pt x="135001" y="1416275"/>
                  <a:pt x="0" y="1384995"/>
                </a:cubicBezTo>
                <a:cubicBezTo>
                  <a:pt x="14707" y="1237814"/>
                  <a:pt x="8140" y="877107"/>
                  <a:pt x="0" y="692498"/>
                </a:cubicBezTo>
                <a:cubicBezTo>
                  <a:pt x="-8140" y="507889"/>
                  <a:pt x="-16275" y="241561"/>
                  <a:pt x="0" y="0"/>
                </a:cubicBezTo>
                <a:close/>
              </a:path>
              <a:path w="3305109" h="1384995" stroke="0" extrusionOk="0">
                <a:moveTo>
                  <a:pt x="0" y="0"/>
                </a:moveTo>
                <a:cubicBezTo>
                  <a:pt x="136191" y="-1321"/>
                  <a:pt x="331434" y="-2364"/>
                  <a:pt x="594920" y="0"/>
                </a:cubicBezTo>
                <a:cubicBezTo>
                  <a:pt x="858406" y="2364"/>
                  <a:pt x="1043465" y="30507"/>
                  <a:pt x="1255941" y="0"/>
                </a:cubicBezTo>
                <a:cubicBezTo>
                  <a:pt x="1468417" y="-30507"/>
                  <a:pt x="1686597" y="-16443"/>
                  <a:pt x="1817810" y="0"/>
                </a:cubicBezTo>
                <a:cubicBezTo>
                  <a:pt x="1949023" y="16443"/>
                  <a:pt x="2311919" y="28342"/>
                  <a:pt x="2511883" y="0"/>
                </a:cubicBezTo>
                <a:cubicBezTo>
                  <a:pt x="2711847" y="-28342"/>
                  <a:pt x="3073762" y="31678"/>
                  <a:pt x="3305109" y="0"/>
                </a:cubicBezTo>
                <a:cubicBezTo>
                  <a:pt x="3334557" y="245889"/>
                  <a:pt x="3322199" y="456416"/>
                  <a:pt x="3305109" y="678648"/>
                </a:cubicBezTo>
                <a:cubicBezTo>
                  <a:pt x="3288019" y="900880"/>
                  <a:pt x="3335668" y="1172185"/>
                  <a:pt x="3305109" y="1384995"/>
                </a:cubicBezTo>
                <a:cubicBezTo>
                  <a:pt x="3093601" y="1395965"/>
                  <a:pt x="2831183" y="1363065"/>
                  <a:pt x="2611036" y="1384995"/>
                </a:cubicBezTo>
                <a:cubicBezTo>
                  <a:pt x="2390889" y="1406925"/>
                  <a:pt x="2176690" y="1370715"/>
                  <a:pt x="1916963" y="1384995"/>
                </a:cubicBezTo>
                <a:cubicBezTo>
                  <a:pt x="1657236" y="1399275"/>
                  <a:pt x="1578985" y="1379909"/>
                  <a:pt x="1255941" y="1384995"/>
                </a:cubicBezTo>
                <a:cubicBezTo>
                  <a:pt x="932897" y="1390081"/>
                  <a:pt x="877451" y="1412185"/>
                  <a:pt x="694073" y="1384995"/>
                </a:cubicBezTo>
                <a:cubicBezTo>
                  <a:pt x="510695" y="1357805"/>
                  <a:pt x="201056" y="1374807"/>
                  <a:pt x="0" y="1384995"/>
                </a:cubicBezTo>
                <a:cubicBezTo>
                  <a:pt x="12181" y="1107950"/>
                  <a:pt x="19981" y="956785"/>
                  <a:pt x="0" y="664798"/>
                </a:cubicBezTo>
                <a:cubicBezTo>
                  <a:pt x="-19981" y="372811"/>
                  <a:pt x="-1208" y="303563"/>
                  <a:pt x="0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92765723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de-DE" sz="2400" b="1" dirty="0" err="1"/>
              <a:t>OleObject</a:t>
            </a:r>
            <a:r>
              <a:rPr lang="de-DE" sz="2400" b="1" dirty="0"/>
              <a:t> </a:t>
            </a:r>
            <a:r>
              <a:rPr lang="de-DE" sz="2000" dirty="0"/>
              <a:t>= Proxy-Klasse </a:t>
            </a:r>
          </a:p>
          <a:p>
            <a:pPr algn="ctr"/>
            <a:r>
              <a:rPr lang="de-DE" sz="2000" dirty="0">
                <a:sym typeface="Wingdings" panose="05000000000000000000" pitchFamily="2" charset="2"/>
              </a:rPr>
              <a:t> Ermöglicht Interaktion mit </a:t>
            </a:r>
            <a:br>
              <a:rPr lang="de-DE" sz="2000" dirty="0">
                <a:sym typeface="Wingdings" panose="05000000000000000000" pitchFamily="2" charset="2"/>
              </a:rPr>
            </a:br>
            <a:r>
              <a:rPr lang="de-DE" sz="2000" dirty="0">
                <a:sym typeface="Wingdings" panose="05000000000000000000" pitchFamily="2" charset="2"/>
              </a:rPr>
              <a:t>Windows-COM/OLE-Programmen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66724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EEB477B-7779-8695-FEDB-A7EE9AB7331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5012" y="890929"/>
            <a:ext cx="9981975" cy="507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4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D6CB-B8A2-8F54-E688-DA6BE2FE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1424"/>
            <a:ext cx="3534103" cy="4721696"/>
          </a:xfrm>
        </p:spPr>
        <p:txBody>
          <a:bodyPr>
            <a:normAutofit/>
          </a:bodyPr>
          <a:lstStyle/>
          <a:p>
            <a:pPr algn="ctr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MS Word öffnen &amp; </a:t>
            </a:r>
            <a:b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</a:br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einen Text hinzufügen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2AC6CB-0FB0-2ABF-C765-9803D12C2D39}"/>
              </a:ext>
            </a:extLst>
          </p:cNvPr>
          <p:cNvSpPr/>
          <p:nvPr/>
        </p:nvSpPr>
        <p:spPr>
          <a:xfrm>
            <a:off x="3531476" y="-99308"/>
            <a:ext cx="8660524" cy="7140187"/>
          </a:xfrm>
          <a:custGeom>
            <a:avLst/>
            <a:gdLst>
              <a:gd name="connsiteX0" fmla="*/ 0 w 8660524"/>
              <a:gd name="connsiteY0" fmla="*/ 0 h 7140187"/>
              <a:gd name="connsiteX1" fmla="*/ 577368 w 8660524"/>
              <a:gd name="connsiteY1" fmla="*/ 0 h 7140187"/>
              <a:gd name="connsiteX2" fmla="*/ 1154737 w 8660524"/>
              <a:gd name="connsiteY2" fmla="*/ 0 h 7140187"/>
              <a:gd name="connsiteX3" fmla="*/ 1472289 w 8660524"/>
              <a:gd name="connsiteY3" fmla="*/ 0 h 7140187"/>
              <a:gd name="connsiteX4" fmla="*/ 2222868 w 8660524"/>
              <a:gd name="connsiteY4" fmla="*/ 0 h 7140187"/>
              <a:gd name="connsiteX5" fmla="*/ 2800236 w 8660524"/>
              <a:gd name="connsiteY5" fmla="*/ 0 h 7140187"/>
              <a:gd name="connsiteX6" fmla="*/ 3290999 w 8660524"/>
              <a:gd name="connsiteY6" fmla="*/ 0 h 7140187"/>
              <a:gd name="connsiteX7" fmla="*/ 3868367 w 8660524"/>
              <a:gd name="connsiteY7" fmla="*/ 0 h 7140187"/>
              <a:gd name="connsiteX8" fmla="*/ 4532341 w 8660524"/>
              <a:gd name="connsiteY8" fmla="*/ 0 h 7140187"/>
              <a:gd name="connsiteX9" fmla="*/ 5109709 w 8660524"/>
              <a:gd name="connsiteY9" fmla="*/ 0 h 7140187"/>
              <a:gd name="connsiteX10" fmla="*/ 5687077 w 8660524"/>
              <a:gd name="connsiteY10" fmla="*/ 0 h 7140187"/>
              <a:gd name="connsiteX11" fmla="*/ 6264446 w 8660524"/>
              <a:gd name="connsiteY11" fmla="*/ 0 h 7140187"/>
              <a:gd name="connsiteX12" fmla="*/ 6841814 w 8660524"/>
              <a:gd name="connsiteY12" fmla="*/ 0 h 7140187"/>
              <a:gd name="connsiteX13" fmla="*/ 7159367 w 8660524"/>
              <a:gd name="connsiteY13" fmla="*/ 0 h 7140187"/>
              <a:gd name="connsiteX14" fmla="*/ 7650130 w 8660524"/>
              <a:gd name="connsiteY14" fmla="*/ 0 h 7140187"/>
              <a:gd name="connsiteX15" fmla="*/ 8140893 w 8660524"/>
              <a:gd name="connsiteY15" fmla="*/ 0 h 7140187"/>
              <a:gd name="connsiteX16" fmla="*/ 8660524 w 8660524"/>
              <a:gd name="connsiteY16" fmla="*/ 0 h 7140187"/>
              <a:gd name="connsiteX17" fmla="*/ 8660524 w 8660524"/>
              <a:gd name="connsiteY17" fmla="*/ 523614 h 7140187"/>
              <a:gd name="connsiteX18" fmla="*/ 8660524 w 8660524"/>
              <a:gd name="connsiteY18" fmla="*/ 1261433 h 7140187"/>
              <a:gd name="connsiteX19" fmla="*/ 8660524 w 8660524"/>
              <a:gd name="connsiteY19" fmla="*/ 1856449 h 7140187"/>
              <a:gd name="connsiteX20" fmla="*/ 8660524 w 8660524"/>
              <a:gd name="connsiteY20" fmla="*/ 2451464 h 7140187"/>
              <a:gd name="connsiteX21" fmla="*/ 8660524 w 8660524"/>
              <a:gd name="connsiteY21" fmla="*/ 3117882 h 7140187"/>
              <a:gd name="connsiteX22" fmla="*/ 8660524 w 8660524"/>
              <a:gd name="connsiteY22" fmla="*/ 3855701 h 7140187"/>
              <a:gd name="connsiteX23" fmla="*/ 8660524 w 8660524"/>
              <a:gd name="connsiteY23" fmla="*/ 4522118 h 7140187"/>
              <a:gd name="connsiteX24" fmla="*/ 8660524 w 8660524"/>
              <a:gd name="connsiteY24" fmla="*/ 5188536 h 7140187"/>
              <a:gd name="connsiteX25" fmla="*/ 8660524 w 8660524"/>
              <a:gd name="connsiteY25" fmla="*/ 5854953 h 7140187"/>
              <a:gd name="connsiteX26" fmla="*/ 8660524 w 8660524"/>
              <a:gd name="connsiteY26" fmla="*/ 6592773 h 7140187"/>
              <a:gd name="connsiteX27" fmla="*/ 8660524 w 8660524"/>
              <a:gd name="connsiteY27" fmla="*/ 7140187 h 7140187"/>
              <a:gd name="connsiteX28" fmla="*/ 8169761 w 8660524"/>
              <a:gd name="connsiteY28" fmla="*/ 7140187 h 7140187"/>
              <a:gd name="connsiteX29" fmla="*/ 7852208 w 8660524"/>
              <a:gd name="connsiteY29" fmla="*/ 7140187 h 7140187"/>
              <a:gd name="connsiteX30" fmla="*/ 7188235 w 8660524"/>
              <a:gd name="connsiteY30" fmla="*/ 7140187 h 7140187"/>
              <a:gd name="connsiteX31" fmla="*/ 6870682 w 8660524"/>
              <a:gd name="connsiteY31" fmla="*/ 7140187 h 7140187"/>
              <a:gd name="connsiteX32" fmla="*/ 6293314 w 8660524"/>
              <a:gd name="connsiteY32" fmla="*/ 7140187 h 7140187"/>
              <a:gd name="connsiteX33" fmla="*/ 5975762 w 8660524"/>
              <a:gd name="connsiteY33" fmla="*/ 7140187 h 7140187"/>
              <a:gd name="connsiteX34" fmla="*/ 5398393 w 8660524"/>
              <a:gd name="connsiteY34" fmla="*/ 7140187 h 7140187"/>
              <a:gd name="connsiteX35" fmla="*/ 4907630 w 8660524"/>
              <a:gd name="connsiteY35" fmla="*/ 7140187 h 7140187"/>
              <a:gd name="connsiteX36" fmla="*/ 4590078 w 8660524"/>
              <a:gd name="connsiteY36" fmla="*/ 7140187 h 7140187"/>
              <a:gd name="connsiteX37" fmla="*/ 4185920 w 8660524"/>
              <a:gd name="connsiteY37" fmla="*/ 7140187 h 7140187"/>
              <a:gd name="connsiteX38" fmla="*/ 3695157 w 8660524"/>
              <a:gd name="connsiteY38" fmla="*/ 7140187 h 7140187"/>
              <a:gd name="connsiteX39" fmla="*/ 3117789 w 8660524"/>
              <a:gd name="connsiteY39" fmla="*/ 7140187 h 7140187"/>
              <a:gd name="connsiteX40" fmla="*/ 2540420 w 8660524"/>
              <a:gd name="connsiteY40" fmla="*/ 7140187 h 7140187"/>
              <a:gd name="connsiteX41" fmla="*/ 2049657 w 8660524"/>
              <a:gd name="connsiteY41" fmla="*/ 7140187 h 7140187"/>
              <a:gd name="connsiteX42" fmla="*/ 1472289 w 8660524"/>
              <a:gd name="connsiteY42" fmla="*/ 7140187 h 7140187"/>
              <a:gd name="connsiteX43" fmla="*/ 894921 w 8660524"/>
              <a:gd name="connsiteY43" fmla="*/ 7140187 h 7140187"/>
              <a:gd name="connsiteX44" fmla="*/ 577368 w 8660524"/>
              <a:gd name="connsiteY44" fmla="*/ 7140187 h 7140187"/>
              <a:gd name="connsiteX45" fmla="*/ 0 w 8660524"/>
              <a:gd name="connsiteY45" fmla="*/ 7140187 h 7140187"/>
              <a:gd name="connsiteX46" fmla="*/ 0 w 8660524"/>
              <a:gd name="connsiteY46" fmla="*/ 6616573 h 7140187"/>
              <a:gd name="connsiteX47" fmla="*/ 0 w 8660524"/>
              <a:gd name="connsiteY47" fmla="*/ 6164361 h 7140187"/>
              <a:gd name="connsiteX48" fmla="*/ 0 w 8660524"/>
              <a:gd name="connsiteY48" fmla="*/ 5783551 h 7140187"/>
              <a:gd name="connsiteX49" fmla="*/ 0 w 8660524"/>
              <a:gd name="connsiteY49" fmla="*/ 5259938 h 7140187"/>
              <a:gd name="connsiteX50" fmla="*/ 0 w 8660524"/>
              <a:gd name="connsiteY50" fmla="*/ 4736324 h 7140187"/>
              <a:gd name="connsiteX51" fmla="*/ 0 w 8660524"/>
              <a:gd name="connsiteY51" fmla="*/ 4284112 h 7140187"/>
              <a:gd name="connsiteX52" fmla="*/ 0 w 8660524"/>
              <a:gd name="connsiteY52" fmla="*/ 3831900 h 7140187"/>
              <a:gd name="connsiteX53" fmla="*/ 0 w 8660524"/>
              <a:gd name="connsiteY53" fmla="*/ 3308287 h 7140187"/>
              <a:gd name="connsiteX54" fmla="*/ 0 w 8660524"/>
              <a:gd name="connsiteY54" fmla="*/ 2713271 h 7140187"/>
              <a:gd name="connsiteX55" fmla="*/ 0 w 8660524"/>
              <a:gd name="connsiteY55" fmla="*/ 2118255 h 7140187"/>
              <a:gd name="connsiteX56" fmla="*/ 0 w 8660524"/>
              <a:gd name="connsiteY56" fmla="*/ 1737446 h 7140187"/>
              <a:gd name="connsiteX57" fmla="*/ 0 w 8660524"/>
              <a:gd name="connsiteY57" fmla="*/ 1213832 h 7140187"/>
              <a:gd name="connsiteX58" fmla="*/ 0 w 8660524"/>
              <a:gd name="connsiteY58" fmla="*/ 690218 h 7140187"/>
              <a:gd name="connsiteX59" fmla="*/ 0 w 8660524"/>
              <a:gd name="connsiteY59" fmla="*/ 0 h 714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60524" h="7140187" fill="none" extrusionOk="0">
                <a:moveTo>
                  <a:pt x="0" y="0"/>
                </a:moveTo>
                <a:cubicBezTo>
                  <a:pt x="193243" y="-64984"/>
                  <a:pt x="429790" y="9907"/>
                  <a:pt x="577368" y="0"/>
                </a:cubicBezTo>
                <a:cubicBezTo>
                  <a:pt x="724946" y="-9907"/>
                  <a:pt x="951296" y="43839"/>
                  <a:pt x="1154737" y="0"/>
                </a:cubicBezTo>
                <a:cubicBezTo>
                  <a:pt x="1358178" y="-43839"/>
                  <a:pt x="1367724" y="5242"/>
                  <a:pt x="1472289" y="0"/>
                </a:cubicBezTo>
                <a:cubicBezTo>
                  <a:pt x="1576854" y="-5242"/>
                  <a:pt x="1948630" y="33162"/>
                  <a:pt x="2222868" y="0"/>
                </a:cubicBezTo>
                <a:cubicBezTo>
                  <a:pt x="2497106" y="-33162"/>
                  <a:pt x="2644264" y="67429"/>
                  <a:pt x="2800236" y="0"/>
                </a:cubicBezTo>
                <a:cubicBezTo>
                  <a:pt x="2956208" y="-67429"/>
                  <a:pt x="3156284" y="19607"/>
                  <a:pt x="3290999" y="0"/>
                </a:cubicBezTo>
                <a:cubicBezTo>
                  <a:pt x="3425714" y="-19607"/>
                  <a:pt x="3678525" y="44025"/>
                  <a:pt x="3868367" y="0"/>
                </a:cubicBezTo>
                <a:cubicBezTo>
                  <a:pt x="4058209" y="-44025"/>
                  <a:pt x="4384538" y="76874"/>
                  <a:pt x="4532341" y="0"/>
                </a:cubicBezTo>
                <a:cubicBezTo>
                  <a:pt x="4680144" y="-76874"/>
                  <a:pt x="4864147" y="10207"/>
                  <a:pt x="5109709" y="0"/>
                </a:cubicBezTo>
                <a:cubicBezTo>
                  <a:pt x="5355271" y="-10207"/>
                  <a:pt x="5571465" y="60056"/>
                  <a:pt x="5687077" y="0"/>
                </a:cubicBezTo>
                <a:cubicBezTo>
                  <a:pt x="5802689" y="-60056"/>
                  <a:pt x="6023965" y="65946"/>
                  <a:pt x="6264446" y="0"/>
                </a:cubicBezTo>
                <a:cubicBezTo>
                  <a:pt x="6504927" y="-65946"/>
                  <a:pt x="6719566" y="68167"/>
                  <a:pt x="6841814" y="0"/>
                </a:cubicBezTo>
                <a:cubicBezTo>
                  <a:pt x="6964062" y="-68167"/>
                  <a:pt x="7041526" y="31265"/>
                  <a:pt x="7159367" y="0"/>
                </a:cubicBezTo>
                <a:cubicBezTo>
                  <a:pt x="7277208" y="-31265"/>
                  <a:pt x="7501107" y="30289"/>
                  <a:pt x="7650130" y="0"/>
                </a:cubicBezTo>
                <a:cubicBezTo>
                  <a:pt x="7799153" y="-30289"/>
                  <a:pt x="7966168" y="43677"/>
                  <a:pt x="8140893" y="0"/>
                </a:cubicBezTo>
                <a:cubicBezTo>
                  <a:pt x="8315618" y="-43677"/>
                  <a:pt x="8424637" y="24901"/>
                  <a:pt x="8660524" y="0"/>
                </a:cubicBezTo>
                <a:cubicBezTo>
                  <a:pt x="8700436" y="222643"/>
                  <a:pt x="8618153" y="329015"/>
                  <a:pt x="8660524" y="523614"/>
                </a:cubicBezTo>
                <a:cubicBezTo>
                  <a:pt x="8702895" y="718213"/>
                  <a:pt x="8613468" y="980629"/>
                  <a:pt x="8660524" y="1261433"/>
                </a:cubicBezTo>
                <a:cubicBezTo>
                  <a:pt x="8707580" y="1542237"/>
                  <a:pt x="8651723" y="1585278"/>
                  <a:pt x="8660524" y="1856449"/>
                </a:cubicBezTo>
                <a:cubicBezTo>
                  <a:pt x="8669325" y="2127620"/>
                  <a:pt x="8616359" y="2322204"/>
                  <a:pt x="8660524" y="2451464"/>
                </a:cubicBezTo>
                <a:cubicBezTo>
                  <a:pt x="8704689" y="2580724"/>
                  <a:pt x="8581636" y="2940075"/>
                  <a:pt x="8660524" y="3117882"/>
                </a:cubicBezTo>
                <a:cubicBezTo>
                  <a:pt x="8739412" y="3295689"/>
                  <a:pt x="8598774" y="3696303"/>
                  <a:pt x="8660524" y="3855701"/>
                </a:cubicBezTo>
                <a:cubicBezTo>
                  <a:pt x="8722274" y="4015099"/>
                  <a:pt x="8616268" y="4316183"/>
                  <a:pt x="8660524" y="4522118"/>
                </a:cubicBezTo>
                <a:cubicBezTo>
                  <a:pt x="8704780" y="4728053"/>
                  <a:pt x="8590668" y="5003950"/>
                  <a:pt x="8660524" y="5188536"/>
                </a:cubicBezTo>
                <a:cubicBezTo>
                  <a:pt x="8730380" y="5373122"/>
                  <a:pt x="8624640" y="5615236"/>
                  <a:pt x="8660524" y="5854953"/>
                </a:cubicBezTo>
                <a:cubicBezTo>
                  <a:pt x="8696408" y="6094670"/>
                  <a:pt x="8621191" y="6255271"/>
                  <a:pt x="8660524" y="6592773"/>
                </a:cubicBezTo>
                <a:cubicBezTo>
                  <a:pt x="8699857" y="6930275"/>
                  <a:pt x="8627158" y="6898259"/>
                  <a:pt x="8660524" y="7140187"/>
                </a:cubicBezTo>
                <a:cubicBezTo>
                  <a:pt x="8435805" y="7153926"/>
                  <a:pt x="8283908" y="7134069"/>
                  <a:pt x="8169761" y="7140187"/>
                </a:cubicBezTo>
                <a:cubicBezTo>
                  <a:pt x="8055614" y="7146305"/>
                  <a:pt x="7945562" y="7119940"/>
                  <a:pt x="7852208" y="7140187"/>
                </a:cubicBezTo>
                <a:cubicBezTo>
                  <a:pt x="7758854" y="7160434"/>
                  <a:pt x="7363619" y="7060842"/>
                  <a:pt x="7188235" y="7140187"/>
                </a:cubicBezTo>
                <a:cubicBezTo>
                  <a:pt x="7012851" y="7219532"/>
                  <a:pt x="7023015" y="7105161"/>
                  <a:pt x="6870682" y="7140187"/>
                </a:cubicBezTo>
                <a:cubicBezTo>
                  <a:pt x="6718349" y="7175213"/>
                  <a:pt x="6463149" y="7078049"/>
                  <a:pt x="6293314" y="7140187"/>
                </a:cubicBezTo>
                <a:cubicBezTo>
                  <a:pt x="6123479" y="7202325"/>
                  <a:pt x="6116384" y="7116188"/>
                  <a:pt x="5975762" y="7140187"/>
                </a:cubicBezTo>
                <a:cubicBezTo>
                  <a:pt x="5835140" y="7164186"/>
                  <a:pt x="5565383" y="7072352"/>
                  <a:pt x="5398393" y="7140187"/>
                </a:cubicBezTo>
                <a:cubicBezTo>
                  <a:pt x="5231403" y="7208022"/>
                  <a:pt x="5130084" y="7083292"/>
                  <a:pt x="4907630" y="7140187"/>
                </a:cubicBezTo>
                <a:cubicBezTo>
                  <a:pt x="4685176" y="7197082"/>
                  <a:pt x="4738962" y="7138272"/>
                  <a:pt x="4590078" y="7140187"/>
                </a:cubicBezTo>
                <a:cubicBezTo>
                  <a:pt x="4441194" y="7142102"/>
                  <a:pt x="4307165" y="7122374"/>
                  <a:pt x="4185920" y="7140187"/>
                </a:cubicBezTo>
                <a:cubicBezTo>
                  <a:pt x="4064675" y="7158000"/>
                  <a:pt x="3846003" y="7085628"/>
                  <a:pt x="3695157" y="7140187"/>
                </a:cubicBezTo>
                <a:cubicBezTo>
                  <a:pt x="3544311" y="7194746"/>
                  <a:pt x="3322433" y="7103010"/>
                  <a:pt x="3117789" y="7140187"/>
                </a:cubicBezTo>
                <a:cubicBezTo>
                  <a:pt x="2913145" y="7177364"/>
                  <a:pt x="2726482" y="7080326"/>
                  <a:pt x="2540420" y="7140187"/>
                </a:cubicBezTo>
                <a:cubicBezTo>
                  <a:pt x="2354358" y="7200048"/>
                  <a:pt x="2220577" y="7088017"/>
                  <a:pt x="2049657" y="7140187"/>
                </a:cubicBezTo>
                <a:cubicBezTo>
                  <a:pt x="1878737" y="7192357"/>
                  <a:pt x="1609334" y="7080458"/>
                  <a:pt x="1472289" y="7140187"/>
                </a:cubicBezTo>
                <a:cubicBezTo>
                  <a:pt x="1335244" y="7199916"/>
                  <a:pt x="1012913" y="7111284"/>
                  <a:pt x="894921" y="7140187"/>
                </a:cubicBezTo>
                <a:cubicBezTo>
                  <a:pt x="776929" y="7169090"/>
                  <a:pt x="709269" y="7104991"/>
                  <a:pt x="577368" y="7140187"/>
                </a:cubicBezTo>
                <a:cubicBezTo>
                  <a:pt x="445467" y="7175383"/>
                  <a:pt x="272263" y="7085619"/>
                  <a:pt x="0" y="7140187"/>
                </a:cubicBezTo>
                <a:cubicBezTo>
                  <a:pt x="-28122" y="6930488"/>
                  <a:pt x="34959" y="6751169"/>
                  <a:pt x="0" y="6616573"/>
                </a:cubicBezTo>
                <a:cubicBezTo>
                  <a:pt x="-34959" y="6481977"/>
                  <a:pt x="26413" y="6262540"/>
                  <a:pt x="0" y="6164361"/>
                </a:cubicBezTo>
                <a:cubicBezTo>
                  <a:pt x="-26413" y="6066182"/>
                  <a:pt x="9731" y="5937241"/>
                  <a:pt x="0" y="5783551"/>
                </a:cubicBezTo>
                <a:cubicBezTo>
                  <a:pt x="-9731" y="5629861"/>
                  <a:pt x="44566" y="5411733"/>
                  <a:pt x="0" y="5259938"/>
                </a:cubicBezTo>
                <a:cubicBezTo>
                  <a:pt x="-44566" y="5108143"/>
                  <a:pt x="62057" y="4984742"/>
                  <a:pt x="0" y="4736324"/>
                </a:cubicBezTo>
                <a:cubicBezTo>
                  <a:pt x="-62057" y="4487906"/>
                  <a:pt x="27003" y="4443441"/>
                  <a:pt x="0" y="4284112"/>
                </a:cubicBezTo>
                <a:cubicBezTo>
                  <a:pt x="-27003" y="4124783"/>
                  <a:pt x="23508" y="4025513"/>
                  <a:pt x="0" y="3831900"/>
                </a:cubicBezTo>
                <a:cubicBezTo>
                  <a:pt x="-23508" y="3638287"/>
                  <a:pt x="11515" y="3416632"/>
                  <a:pt x="0" y="3308287"/>
                </a:cubicBezTo>
                <a:cubicBezTo>
                  <a:pt x="-11515" y="3199942"/>
                  <a:pt x="47213" y="2853803"/>
                  <a:pt x="0" y="2713271"/>
                </a:cubicBezTo>
                <a:cubicBezTo>
                  <a:pt x="-47213" y="2572739"/>
                  <a:pt x="54349" y="2413148"/>
                  <a:pt x="0" y="2118255"/>
                </a:cubicBezTo>
                <a:cubicBezTo>
                  <a:pt x="-54349" y="1823362"/>
                  <a:pt x="2675" y="1920922"/>
                  <a:pt x="0" y="1737446"/>
                </a:cubicBezTo>
                <a:cubicBezTo>
                  <a:pt x="-2675" y="1553970"/>
                  <a:pt x="34883" y="1338135"/>
                  <a:pt x="0" y="1213832"/>
                </a:cubicBezTo>
                <a:cubicBezTo>
                  <a:pt x="-34883" y="1089529"/>
                  <a:pt x="16534" y="933534"/>
                  <a:pt x="0" y="690218"/>
                </a:cubicBezTo>
                <a:cubicBezTo>
                  <a:pt x="-16534" y="446902"/>
                  <a:pt x="15593" y="207087"/>
                  <a:pt x="0" y="0"/>
                </a:cubicBezTo>
                <a:close/>
              </a:path>
              <a:path w="8660524" h="7140187" stroke="0" extrusionOk="0">
                <a:moveTo>
                  <a:pt x="0" y="0"/>
                </a:moveTo>
                <a:cubicBezTo>
                  <a:pt x="218910" y="-16385"/>
                  <a:pt x="340308" y="1843"/>
                  <a:pt x="577368" y="0"/>
                </a:cubicBezTo>
                <a:cubicBezTo>
                  <a:pt x="814428" y="-1843"/>
                  <a:pt x="895891" y="45215"/>
                  <a:pt x="981526" y="0"/>
                </a:cubicBezTo>
                <a:cubicBezTo>
                  <a:pt x="1067161" y="-45215"/>
                  <a:pt x="1456291" y="17003"/>
                  <a:pt x="1645500" y="0"/>
                </a:cubicBezTo>
                <a:cubicBezTo>
                  <a:pt x="1834709" y="-17003"/>
                  <a:pt x="1858369" y="35997"/>
                  <a:pt x="2049657" y="0"/>
                </a:cubicBezTo>
                <a:cubicBezTo>
                  <a:pt x="2240945" y="-35997"/>
                  <a:pt x="2341340" y="12189"/>
                  <a:pt x="2453815" y="0"/>
                </a:cubicBezTo>
                <a:cubicBezTo>
                  <a:pt x="2566290" y="-12189"/>
                  <a:pt x="2798034" y="21711"/>
                  <a:pt x="2944578" y="0"/>
                </a:cubicBezTo>
                <a:cubicBezTo>
                  <a:pt x="3091122" y="-21711"/>
                  <a:pt x="3354728" y="6499"/>
                  <a:pt x="3521946" y="0"/>
                </a:cubicBezTo>
                <a:cubicBezTo>
                  <a:pt x="3689164" y="-6499"/>
                  <a:pt x="3791329" y="17679"/>
                  <a:pt x="3926104" y="0"/>
                </a:cubicBezTo>
                <a:cubicBezTo>
                  <a:pt x="4060879" y="-17679"/>
                  <a:pt x="4136822" y="32270"/>
                  <a:pt x="4243657" y="0"/>
                </a:cubicBezTo>
                <a:cubicBezTo>
                  <a:pt x="4350492" y="-32270"/>
                  <a:pt x="4543478" y="18353"/>
                  <a:pt x="4647815" y="0"/>
                </a:cubicBezTo>
                <a:cubicBezTo>
                  <a:pt x="4752152" y="-18353"/>
                  <a:pt x="5014666" y="11372"/>
                  <a:pt x="5138578" y="0"/>
                </a:cubicBezTo>
                <a:cubicBezTo>
                  <a:pt x="5262490" y="-11372"/>
                  <a:pt x="5370388" y="11752"/>
                  <a:pt x="5542735" y="0"/>
                </a:cubicBezTo>
                <a:cubicBezTo>
                  <a:pt x="5715082" y="-11752"/>
                  <a:pt x="5985455" y="61521"/>
                  <a:pt x="6293314" y="0"/>
                </a:cubicBezTo>
                <a:cubicBezTo>
                  <a:pt x="6601173" y="-61521"/>
                  <a:pt x="6514082" y="4139"/>
                  <a:pt x="6697472" y="0"/>
                </a:cubicBezTo>
                <a:cubicBezTo>
                  <a:pt x="6880862" y="-4139"/>
                  <a:pt x="6965929" y="16477"/>
                  <a:pt x="7101630" y="0"/>
                </a:cubicBezTo>
                <a:cubicBezTo>
                  <a:pt x="7237331" y="-16477"/>
                  <a:pt x="7296121" y="11700"/>
                  <a:pt x="7419182" y="0"/>
                </a:cubicBezTo>
                <a:cubicBezTo>
                  <a:pt x="7542243" y="-11700"/>
                  <a:pt x="7888461" y="48637"/>
                  <a:pt x="8169761" y="0"/>
                </a:cubicBezTo>
                <a:cubicBezTo>
                  <a:pt x="8451061" y="-48637"/>
                  <a:pt x="8538590" y="46691"/>
                  <a:pt x="8660524" y="0"/>
                </a:cubicBezTo>
                <a:cubicBezTo>
                  <a:pt x="8720778" y="228842"/>
                  <a:pt x="8648166" y="508582"/>
                  <a:pt x="8660524" y="737819"/>
                </a:cubicBezTo>
                <a:cubicBezTo>
                  <a:pt x="8672882" y="967056"/>
                  <a:pt x="8625777" y="1051183"/>
                  <a:pt x="8660524" y="1190031"/>
                </a:cubicBezTo>
                <a:cubicBezTo>
                  <a:pt x="8695271" y="1328879"/>
                  <a:pt x="8648401" y="1502379"/>
                  <a:pt x="8660524" y="1642243"/>
                </a:cubicBezTo>
                <a:cubicBezTo>
                  <a:pt x="8672647" y="1782107"/>
                  <a:pt x="8654324" y="1925941"/>
                  <a:pt x="8660524" y="2023053"/>
                </a:cubicBezTo>
                <a:cubicBezTo>
                  <a:pt x="8666724" y="2120165"/>
                  <a:pt x="8658467" y="2395672"/>
                  <a:pt x="8660524" y="2546667"/>
                </a:cubicBezTo>
                <a:cubicBezTo>
                  <a:pt x="8662581" y="2697662"/>
                  <a:pt x="8650053" y="2824843"/>
                  <a:pt x="8660524" y="2998879"/>
                </a:cubicBezTo>
                <a:cubicBezTo>
                  <a:pt x="8670995" y="3172915"/>
                  <a:pt x="8648731" y="3570094"/>
                  <a:pt x="8660524" y="3736698"/>
                </a:cubicBezTo>
                <a:cubicBezTo>
                  <a:pt x="8672317" y="3903302"/>
                  <a:pt x="8653609" y="4030058"/>
                  <a:pt x="8660524" y="4117508"/>
                </a:cubicBezTo>
                <a:cubicBezTo>
                  <a:pt x="8667439" y="4204958"/>
                  <a:pt x="8647078" y="4449738"/>
                  <a:pt x="8660524" y="4569720"/>
                </a:cubicBezTo>
                <a:cubicBezTo>
                  <a:pt x="8673970" y="4689702"/>
                  <a:pt x="8643279" y="5000055"/>
                  <a:pt x="8660524" y="5164735"/>
                </a:cubicBezTo>
                <a:cubicBezTo>
                  <a:pt x="8677769" y="5329416"/>
                  <a:pt x="8656152" y="5428284"/>
                  <a:pt x="8660524" y="5616947"/>
                </a:cubicBezTo>
                <a:cubicBezTo>
                  <a:pt x="8664896" y="5805610"/>
                  <a:pt x="8659182" y="5989602"/>
                  <a:pt x="8660524" y="6140561"/>
                </a:cubicBezTo>
                <a:cubicBezTo>
                  <a:pt x="8661866" y="6291520"/>
                  <a:pt x="8580519" y="6899220"/>
                  <a:pt x="8660524" y="7140187"/>
                </a:cubicBezTo>
                <a:cubicBezTo>
                  <a:pt x="8433179" y="7191125"/>
                  <a:pt x="8250908" y="7126614"/>
                  <a:pt x="8083156" y="7140187"/>
                </a:cubicBezTo>
                <a:cubicBezTo>
                  <a:pt x="7915404" y="7153760"/>
                  <a:pt x="7745647" y="7071222"/>
                  <a:pt x="7419182" y="7140187"/>
                </a:cubicBezTo>
                <a:cubicBezTo>
                  <a:pt x="7092717" y="7209152"/>
                  <a:pt x="6921705" y="7083152"/>
                  <a:pt x="6668603" y="7140187"/>
                </a:cubicBezTo>
                <a:cubicBezTo>
                  <a:pt x="6415501" y="7197222"/>
                  <a:pt x="6341784" y="7115430"/>
                  <a:pt x="6177840" y="7140187"/>
                </a:cubicBezTo>
                <a:cubicBezTo>
                  <a:pt x="6013896" y="7164944"/>
                  <a:pt x="5968143" y="7133425"/>
                  <a:pt x="5773683" y="7140187"/>
                </a:cubicBezTo>
                <a:cubicBezTo>
                  <a:pt x="5579223" y="7146949"/>
                  <a:pt x="5407775" y="7126137"/>
                  <a:pt x="5109709" y="7140187"/>
                </a:cubicBezTo>
                <a:cubicBezTo>
                  <a:pt x="4811643" y="7154237"/>
                  <a:pt x="4834774" y="7105976"/>
                  <a:pt x="4618946" y="7140187"/>
                </a:cubicBezTo>
                <a:cubicBezTo>
                  <a:pt x="4403118" y="7174398"/>
                  <a:pt x="4024957" y="7097818"/>
                  <a:pt x="3868367" y="7140187"/>
                </a:cubicBezTo>
                <a:cubicBezTo>
                  <a:pt x="3711777" y="7182556"/>
                  <a:pt x="3411994" y="7083587"/>
                  <a:pt x="3290999" y="7140187"/>
                </a:cubicBezTo>
                <a:cubicBezTo>
                  <a:pt x="3170004" y="7196787"/>
                  <a:pt x="2893988" y="7122960"/>
                  <a:pt x="2713631" y="7140187"/>
                </a:cubicBezTo>
                <a:cubicBezTo>
                  <a:pt x="2533274" y="7157414"/>
                  <a:pt x="2185672" y="7102752"/>
                  <a:pt x="1963052" y="7140187"/>
                </a:cubicBezTo>
                <a:cubicBezTo>
                  <a:pt x="1740432" y="7177622"/>
                  <a:pt x="1507405" y="7110165"/>
                  <a:pt x="1299079" y="7140187"/>
                </a:cubicBezTo>
                <a:cubicBezTo>
                  <a:pt x="1090753" y="7170209"/>
                  <a:pt x="1051406" y="7135252"/>
                  <a:pt x="981526" y="7140187"/>
                </a:cubicBezTo>
                <a:cubicBezTo>
                  <a:pt x="911646" y="7145122"/>
                  <a:pt x="767082" y="7106674"/>
                  <a:pt x="663974" y="7140187"/>
                </a:cubicBezTo>
                <a:cubicBezTo>
                  <a:pt x="560866" y="7173700"/>
                  <a:pt x="244481" y="7120766"/>
                  <a:pt x="0" y="7140187"/>
                </a:cubicBezTo>
                <a:cubicBezTo>
                  <a:pt x="-32863" y="6813355"/>
                  <a:pt x="21095" y="6779064"/>
                  <a:pt x="0" y="6473770"/>
                </a:cubicBezTo>
                <a:cubicBezTo>
                  <a:pt x="-21095" y="6168476"/>
                  <a:pt x="47416" y="6197848"/>
                  <a:pt x="0" y="5950156"/>
                </a:cubicBezTo>
                <a:cubicBezTo>
                  <a:pt x="-47416" y="5702464"/>
                  <a:pt x="5027" y="5676272"/>
                  <a:pt x="0" y="5497944"/>
                </a:cubicBezTo>
                <a:cubicBezTo>
                  <a:pt x="-5027" y="5319616"/>
                  <a:pt x="16070" y="5287042"/>
                  <a:pt x="0" y="5117134"/>
                </a:cubicBezTo>
                <a:cubicBezTo>
                  <a:pt x="-16070" y="4947226"/>
                  <a:pt x="36337" y="4873415"/>
                  <a:pt x="0" y="4736324"/>
                </a:cubicBezTo>
                <a:cubicBezTo>
                  <a:pt x="-36337" y="4599233"/>
                  <a:pt x="16311" y="4387490"/>
                  <a:pt x="0" y="4141308"/>
                </a:cubicBezTo>
                <a:cubicBezTo>
                  <a:pt x="-16311" y="3895126"/>
                  <a:pt x="11718" y="3721813"/>
                  <a:pt x="0" y="3403489"/>
                </a:cubicBezTo>
                <a:cubicBezTo>
                  <a:pt x="-11718" y="3085165"/>
                  <a:pt x="31989" y="2973920"/>
                  <a:pt x="0" y="2808474"/>
                </a:cubicBezTo>
                <a:cubicBezTo>
                  <a:pt x="-31989" y="2643029"/>
                  <a:pt x="44591" y="2566396"/>
                  <a:pt x="0" y="2356262"/>
                </a:cubicBezTo>
                <a:cubicBezTo>
                  <a:pt x="-44591" y="2146128"/>
                  <a:pt x="27781" y="2111298"/>
                  <a:pt x="0" y="1904050"/>
                </a:cubicBezTo>
                <a:cubicBezTo>
                  <a:pt x="-27781" y="1696802"/>
                  <a:pt x="44519" y="1438109"/>
                  <a:pt x="0" y="1237632"/>
                </a:cubicBezTo>
                <a:cubicBezTo>
                  <a:pt x="-44519" y="1037155"/>
                  <a:pt x="58728" y="31650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7140924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0AF47A89-BD6D-8868-85CD-03778F2489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8055"/>
          <a:stretch/>
        </p:blipFill>
        <p:spPr>
          <a:xfrm>
            <a:off x="3950971" y="170427"/>
            <a:ext cx="7386319" cy="65435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2576B42-AD7B-D907-5AAD-4EDB3A9F69C4}"/>
              </a:ext>
            </a:extLst>
          </p:cNvPr>
          <p:cNvSpPr txBox="1"/>
          <p:nvPr/>
        </p:nvSpPr>
        <p:spPr>
          <a:xfrm>
            <a:off x="114496" y="5092004"/>
            <a:ext cx="3305109" cy="1384995"/>
          </a:xfrm>
          <a:custGeom>
            <a:avLst/>
            <a:gdLst>
              <a:gd name="connsiteX0" fmla="*/ 0 w 3305109"/>
              <a:gd name="connsiteY0" fmla="*/ 0 h 1384995"/>
              <a:gd name="connsiteX1" fmla="*/ 661022 w 3305109"/>
              <a:gd name="connsiteY1" fmla="*/ 0 h 1384995"/>
              <a:gd name="connsiteX2" fmla="*/ 1288993 w 3305109"/>
              <a:gd name="connsiteY2" fmla="*/ 0 h 1384995"/>
              <a:gd name="connsiteX3" fmla="*/ 1883912 w 3305109"/>
              <a:gd name="connsiteY3" fmla="*/ 0 h 1384995"/>
              <a:gd name="connsiteX4" fmla="*/ 2511883 w 3305109"/>
              <a:gd name="connsiteY4" fmla="*/ 0 h 1384995"/>
              <a:gd name="connsiteX5" fmla="*/ 3305109 w 3305109"/>
              <a:gd name="connsiteY5" fmla="*/ 0 h 1384995"/>
              <a:gd name="connsiteX6" fmla="*/ 3305109 w 3305109"/>
              <a:gd name="connsiteY6" fmla="*/ 692498 h 1384995"/>
              <a:gd name="connsiteX7" fmla="*/ 3305109 w 3305109"/>
              <a:gd name="connsiteY7" fmla="*/ 1384995 h 1384995"/>
              <a:gd name="connsiteX8" fmla="*/ 2611036 w 3305109"/>
              <a:gd name="connsiteY8" fmla="*/ 1384995 h 1384995"/>
              <a:gd name="connsiteX9" fmla="*/ 1983065 w 3305109"/>
              <a:gd name="connsiteY9" fmla="*/ 1384995 h 1384995"/>
              <a:gd name="connsiteX10" fmla="*/ 1288993 w 3305109"/>
              <a:gd name="connsiteY10" fmla="*/ 1384995 h 1384995"/>
              <a:gd name="connsiteX11" fmla="*/ 627971 w 3305109"/>
              <a:gd name="connsiteY11" fmla="*/ 1384995 h 1384995"/>
              <a:gd name="connsiteX12" fmla="*/ 0 w 3305109"/>
              <a:gd name="connsiteY12" fmla="*/ 1384995 h 1384995"/>
              <a:gd name="connsiteX13" fmla="*/ 0 w 3305109"/>
              <a:gd name="connsiteY13" fmla="*/ 692498 h 1384995"/>
              <a:gd name="connsiteX14" fmla="*/ 0 w 3305109"/>
              <a:gd name="connsiteY14" fmla="*/ 0 h 1384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305109" h="1384995" fill="none" extrusionOk="0">
                <a:moveTo>
                  <a:pt x="0" y="0"/>
                </a:moveTo>
                <a:cubicBezTo>
                  <a:pt x="156199" y="22921"/>
                  <a:pt x="446282" y="-31593"/>
                  <a:pt x="661022" y="0"/>
                </a:cubicBezTo>
                <a:cubicBezTo>
                  <a:pt x="875762" y="31593"/>
                  <a:pt x="1051328" y="-27509"/>
                  <a:pt x="1288993" y="0"/>
                </a:cubicBezTo>
                <a:cubicBezTo>
                  <a:pt x="1526658" y="27509"/>
                  <a:pt x="1608049" y="6903"/>
                  <a:pt x="1883912" y="0"/>
                </a:cubicBezTo>
                <a:cubicBezTo>
                  <a:pt x="2159775" y="-6903"/>
                  <a:pt x="2375523" y="-27642"/>
                  <a:pt x="2511883" y="0"/>
                </a:cubicBezTo>
                <a:cubicBezTo>
                  <a:pt x="2648243" y="27642"/>
                  <a:pt x="3026237" y="7282"/>
                  <a:pt x="3305109" y="0"/>
                </a:cubicBezTo>
                <a:cubicBezTo>
                  <a:pt x="3305015" y="244724"/>
                  <a:pt x="3302787" y="538113"/>
                  <a:pt x="3305109" y="692498"/>
                </a:cubicBezTo>
                <a:cubicBezTo>
                  <a:pt x="3307431" y="846883"/>
                  <a:pt x="3308381" y="1133253"/>
                  <a:pt x="3305109" y="1384995"/>
                </a:cubicBezTo>
                <a:cubicBezTo>
                  <a:pt x="3122999" y="1375385"/>
                  <a:pt x="2953159" y="1374500"/>
                  <a:pt x="2611036" y="1384995"/>
                </a:cubicBezTo>
                <a:cubicBezTo>
                  <a:pt x="2268913" y="1395490"/>
                  <a:pt x="2127394" y="1398265"/>
                  <a:pt x="1983065" y="1384995"/>
                </a:cubicBezTo>
                <a:cubicBezTo>
                  <a:pt x="1838736" y="1371725"/>
                  <a:pt x="1445543" y="1397856"/>
                  <a:pt x="1288993" y="1384995"/>
                </a:cubicBezTo>
                <a:cubicBezTo>
                  <a:pt x="1132443" y="1372134"/>
                  <a:pt x="802713" y="1364994"/>
                  <a:pt x="627971" y="1384995"/>
                </a:cubicBezTo>
                <a:cubicBezTo>
                  <a:pt x="453229" y="1404996"/>
                  <a:pt x="135001" y="1416275"/>
                  <a:pt x="0" y="1384995"/>
                </a:cubicBezTo>
                <a:cubicBezTo>
                  <a:pt x="14707" y="1237814"/>
                  <a:pt x="8140" y="877107"/>
                  <a:pt x="0" y="692498"/>
                </a:cubicBezTo>
                <a:cubicBezTo>
                  <a:pt x="-8140" y="507889"/>
                  <a:pt x="-16275" y="241561"/>
                  <a:pt x="0" y="0"/>
                </a:cubicBezTo>
                <a:close/>
              </a:path>
              <a:path w="3305109" h="1384995" stroke="0" extrusionOk="0">
                <a:moveTo>
                  <a:pt x="0" y="0"/>
                </a:moveTo>
                <a:cubicBezTo>
                  <a:pt x="136191" y="-1321"/>
                  <a:pt x="331434" y="-2364"/>
                  <a:pt x="594920" y="0"/>
                </a:cubicBezTo>
                <a:cubicBezTo>
                  <a:pt x="858406" y="2364"/>
                  <a:pt x="1043465" y="30507"/>
                  <a:pt x="1255941" y="0"/>
                </a:cubicBezTo>
                <a:cubicBezTo>
                  <a:pt x="1468417" y="-30507"/>
                  <a:pt x="1686597" y="-16443"/>
                  <a:pt x="1817810" y="0"/>
                </a:cubicBezTo>
                <a:cubicBezTo>
                  <a:pt x="1949023" y="16443"/>
                  <a:pt x="2311919" y="28342"/>
                  <a:pt x="2511883" y="0"/>
                </a:cubicBezTo>
                <a:cubicBezTo>
                  <a:pt x="2711847" y="-28342"/>
                  <a:pt x="3073762" y="31678"/>
                  <a:pt x="3305109" y="0"/>
                </a:cubicBezTo>
                <a:cubicBezTo>
                  <a:pt x="3334557" y="245889"/>
                  <a:pt x="3322199" y="456416"/>
                  <a:pt x="3305109" y="678648"/>
                </a:cubicBezTo>
                <a:cubicBezTo>
                  <a:pt x="3288019" y="900880"/>
                  <a:pt x="3335668" y="1172185"/>
                  <a:pt x="3305109" y="1384995"/>
                </a:cubicBezTo>
                <a:cubicBezTo>
                  <a:pt x="3093601" y="1395965"/>
                  <a:pt x="2831183" y="1363065"/>
                  <a:pt x="2611036" y="1384995"/>
                </a:cubicBezTo>
                <a:cubicBezTo>
                  <a:pt x="2390889" y="1406925"/>
                  <a:pt x="2176690" y="1370715"/>
                  <a:pt x="1916963" y="1384995"/>
                </a:cubicBezTo>
                <a:cubicBezTo>
                  <a:pt x="1657236" y="1399275"/>
                  <a:pt x="1578985" y="1379909"/>
                  <a:pt x="1255941" y="1384995"/>
                </a:cubicBezTo>
                <a:cubicBezTo>
                  <a:pt x="932897" y="1390081"/>
                  <a:pt x="877451" y="1412185"/>
                  <a:pt x="694073" y="1384995"/>
                </a:cubicBezTo>
                <a:cubicBezTo>
                  <a:pt x="510695" y="1357805"/>
                  <a:pt x="201056" y="1374807"/>
                  <a:pt x="0" y="1384995"/>
                </a:cubicBezTo>
                <a:cubicBezTo>
                  <a:pt x="12181" y="1107950"/>
                  <a:pt x="19981" y="956785"/>
                  <a:pt x="0" y="664798"/>
                </a:cubicBezTo>
                <a:cubicBezTo>
                  <a:pt x="-19981" y="372811"/>
                  <a:pt x="-1208" y="303563"/>
                  <a:pt x="0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92765723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de-DE" sz="2400" b="1" dirty="0" err="1"/>
              <a:t>OleObject</a:t>
            </a:r>
            <a:r>
              <a:rPr lang="de-DE" sz="2400" b="1" dirty="0"/>
              <a:t> </a:t>
            </a:r>
            <a:r>
              <a:rPr lang="de-DE" sz="2000" dirty="0"/>
              <a:t>= Proxy-Klasse </a:t>
            </a:r>
          </a:p>
          <a:p>
            <a:pPr algn="ctr"/>
            <a:r>
              <a:rPr lang="de-DE" sz="2000" dirty="0">
                <a:sym typeface="Wingdings" panose="05000000000000000000" pitchFamily="2" charset="2"/>
              </a:rPr>
              <a:t> Ermöglicht Interaktion mit </a:t>
            </a:r>
            <a:br>
              <a:rPr lang="de-DE" sz="2000" dirty="0">
                <a:sym typeface="Wingdings" panose="05000000000000000000" pitchFamily="2" charset="2"/>
              </a:rPr>
            </a:br>
            <a:r>
              <a:rPr lang="de-DE" sz="2000" dirty="0">
                <a:sym typeface="Wingdings" panose="05000000000000000000" pitchFamily="2" charset="2"/>
              </a:rPr>
              <a:t>Windows-COM/OLE-Programmen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302100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EEB477B-7779-8695-FEDB-A7EE9AB7331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7865" y="814665"/>
            <a:ext cx="10156270" cy="5228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86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D6CB-B8A2-8F54-E688-DA6BE2FE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91424"/>
            <a:ext cx="3534103" cy="4721696"/>
          </a:xfrm>
        </p:spPr>
        <p:txBody>
          <a:bodyPr>
            <a:normAutofit/>
          </a:bodyPr>
          <a:lstStyle/>
          <a:p>
            <a:pPr algn="ctr"/>
            <a:r>
              <a:rPr lang="de-D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Überschriften erstellen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2AC6CB-0FB0-2ABF-C765-9803D12C2D39}"/>
              </a:ext>
            </a:extLst>
          </p:cNvPr>
          <p:cNvSpPr/>
          <p:nvPr/>
        </p:nvSpPr>
        <p:spPr>
          <a:xfrm>
            <a:off x="3531476" y="-99308"/>
            <a:ext cx="8660524" cy="7140187"/>
          </a:xfrm>
          <a:custGeom>
            <a:avLst/>
            <a:gdLst>
              <a:gd name="connsiteX0" fmla="*/ 0 w 8660524"/>
              <a:gd name="connsiteY0" fmla="*/ 0 h 7140187"/>
              <a:gd name="connsiteX1" fmla="*/ 577368 w 8660524"/>
              <a:gd name="connsiteY1" fmla="*/ 0 h 7140187"/>
              <a:gd name="connsiteX2" fmla="*/ 1154737 w 8660524"/>
              <a:gd name="connsiteY2" fmla="*/ 0 h 7140187"/>
              <a:gd name="connsiteX3" fmla="*/ 1472289 w 8660524"/>
              <a:gd name="connsiteY3" fmla="*/ 0 h 7140187"/>
              <a:gd name="connsiteX4" fmla="*/ 2222868 w 8660524"/>
              <a:gd name="connsiteY4" fmla="*/ 0 h 7140187"/>
              <a:gd name="connsiteX5" fmla="*/ 2800236 w 8660524"/>
              <a:gd name="connsiteY5" fmla="*/ 0 h 7140187"/>
              <a:gd name="connsiteX6" fmla="*/ 3290999 w 8660524"/>
              <a:gd name="connsiteY6" fmla="*/ 0 h 7140187"/>
              <a:gd name="connsiteX7" fmla="*/ 3868367 w 8660524"/>
              <a:gd name="connsiteY7" fmla="*/ 0 h 7140187"/>
              <a:gd name="connsiteX8" fmla="*/ 4532341 w 8660524"/>
              <a:gd name="connsiteY8" fmla="*/ 0 h 7140187"/>
              <a:gd name="connsiteX9" fmla="*/ 5109709 w 8660524"/>
              <a:gd name="connsiteY9" fmla="*/ 0 h 7140187"/>
              <a:gd name="connsiteX10" fmla="*/ 5687077 w 8660524"/>
              <a:gd name="connsiteY10" fmla="*/ 0 h 7140187"/>
              <a:gd name="connsiteX11" fmla="*/ 6264446 w 8660524"/>
              <a:gd name="connsiteY11" fmla="*/ 0 h 7140187"/>
              <a:gd name="connsiteX12" fmla="*/ 6841814 w 8660524"/>
              <a:gd name="connsiteY12" fmla="*/ 0 h 7140187"/>
              <a:gd name="connsiteX13" fmla="*/ 7159367 w 8660524"/>
              <a:gd name="connsiteY13" fmla="*/ 0 h 7140187"/>
              <a:gd name="connsiteX14" fmla="*/ 7650130 w 8660524"/>
              <a:gd name="connsiteY14" fmla="*/ 0 h 7140187"/>
              <a:gd name="connsiteX15" fmla="*/ 8140893 w 8660524"/>
              <a:gd name="connsiteY15" fmla="*/ 0 h 7140187"/>
              <a:gd name="connsiteX16" fmla="*/ 8660524 w 8660524"/>
              <a:gd name="connsiteY16" fmla="*/ 0 h 7140187"/>
              <a:gd name="connsiteX17" fmla="*/ 8660524 w 8660524"/>
              <a:gd name="connsiteY17" fmla="*/ 523614 h 7140187"/>
              <a:gd name="connsiteX18" fmla="*/ 8660524 w 8660524"/>
              <a:gd name="connsiteY18" fmla="*/ 1261433 h 7140187"/>
              <a:gd name="connsiteX19" fmla="*/ 8660524 w 8660524"/>
              <a:gd name="connsiteY19" fmla="*/ 1856449 h 7140187"/>
              <a:gd name="connsiteX20" fmla="*/ 8660524 w 8660524"/>
              <a:gd name="connsiteY20" fmla="*/ 2451464 h 7140187"/>
              <a:gd name="connsiteX21" fmla="*/ 8660524 w 8660524"/>
              <a:gd name="connsiteY21" fmla="*/ 3117882 h 7140187"/>
              <a:gd name="connsiteX22" fmla="*/ 8660524 w 8660524"/>
              <a:gd name="connsiteY22" fmla="*/ 3855701 h 7140187"/>
              <a:gd name="connsiteX23" fmla="*/ 8660524 w 8660524"/>
              <a:gd name="connsiteY23" fmla="*/ 4522118 h 7140187"/>
              <a:gd name="connsiteX24" fmla="*/ 8660524 w 8660524"/>
              <a:gd name="connsiteY24" fmla="*/ 5188536 h 7140187"/>
              <a:gd name="connsiteX25" fmla="*/ 8660524 w 8660524"/>
              <a:gd name="connsiteY25" fmla="*/ 5854953 h 7140187"/>
              <a:gd name="connsiteX26" fmla="*/ 8660524 w 8660524"/>
              <a:gd name="connsiteY26" fmla="*/ 6592773 h 7140187"/>
              <a:gd name="connsiteX27" fmla="*/ 8660524 w 8660524"/>
              <a:gd name="connsiteY27" fmla="*/ 7140187 h 7140187"/>
              <a:gd name="connsiteX28" fmla="*/ 8169761 w 8660524"/>
              <a:gd name="connsiteY28" fmla="*/ 7140187 h 7140187"/>
              <a:gd name="connsiteX29" fmla="*/ 7852208 w 8660524"/>
              <a:gd name="connsiteY29" fmla="*/ 7140187 h 7140187"/>
              <a:gd name="connsiteX30" fmla="*/ 7188235 w 8660524"/>
              <a:gd name="connsiteY30" fmla="*/ 7140187 h 7140187"/>
              <a:gd name="connsiteX31" fmla="*/ 6870682 w 8660524"/>
              <a:gd name="connsiteY31" fmla="*/ 7140187 h 7140187"/>
              <a:gd name="connsiteX32" fmla="*/ 6293314 w 8660524"/>
              <a:gd name="connsiteY32" fmla="*/ 7140187 h 7140187"/>
              <a:gd name="connsiteX33" fmla="*/ 5975762 w 8660524"/>
              <a:gd name="connsiteY33" fmla="*/ 7140187 h 7140187"/>
              <a:gd name="connsiteX34" fmla="*/ 5398393 w 8660524"/>
              <a:gd name="connsiteY34" fmla="*/ 7140187 h 7140187"/>
              <a:gd name="connsiteX35" fmla="*/ 4907630 w 8660524"/>
              <a:gd name="connsiteY35" fmla="*/ 7140187 h 7140187"/>
              <a:gd name="connsiteX36" fmla="*/ 4590078 w 8660524"/>
              <a:gd name="connsiteY36" fmla="*/ 7140187 h 7140187"/>
              <a:gd name="connsiteX37" fmla="*/ 4185920 w 8660524"/>
              <a:gd name="connsiteY37" fmla="*/ 7140187 h 7140187"/>
              <a:gd name="connsiteX38" fmla="*/ 3695157 w 8660524"/>
              <a:gd name="connsiteY38" fmla="*/ 7140187 h 7140187"/>
              <a:gd name="connsiteX39" fmla="*/ 3117789 w 8660524"/>
              <a:gd name="connsiteY39" fmla="*/ 7140187 h 7140187"/>
              <a:gd name="connsiteX40" fmla="*/ 2540420 w 8660524"/>
              <a:gd name="connsiteY40" fmla="*/ 7140187 h 7140187"/>
              <a:gd name="connsiteX41" fmla="*/ 2049657 w 8660524"/>
              <a:gd name="connsiteY41" fmla="*/ 7140187 h 7140187"/>
              <a:gd name="connsiteX42" fmla="*/ 1472289 w 8660524"/>
              <a:gd name="connsiteY42" fmla="*/ 7140187 h 7140187"/>
              <a:gd name="connsiteX43" fmla="*/ 894921 w 8660524"/>
              <a:gd name="connsiteY43" fmla="*/ 7140187 h 7140187"/>
              <a:gd name="connsiteX44" fmla="*/ 577368 w 8660524"/>
              <a:gd name="connsiteY44" fmla="*/ 7140187 h 7140187"/>
              <a:gd name="connsiteX45" fmla="*/ 0 w 8660524"/>
              <a:gd name="connsiteY45" fmla="*/ 7140187 h 7140187"/>
              <a:gd name="connsiteX46" fmla="*/ 0 w 8660524"/>
              <a:gd name="connsiteY46" fmla="*/ 6616573 h 7140187"/>
              <a:gd name="connsiteX47" fmla="*/ 0 w 8660524"/>
              <a:gd name="connsiteY47" fmla="*/ 6164361 h 7140187"/>
              <a:gd name="connsiteX48" fmla="*/ 0 w 8660524"/>
              <a:gd name="connsiteY48" fmla="*/ 5783551 h 7140187"/>
              <a:gd name="connsiteX49" fmla="*/ 0 w 8660524"/>
              <a:gd name="connsiteY49" fmla="*/ 5259938 h 7140187"/>
              <a:gd name="connsiteX50" fmla="*/ 0 w 8660524"/>
              <a:gd name="connsiteY50" fmla="*/ 4736324 h 7140187"/>
              <a:gd name="connsiteX51" fmla="*/ 0 w 8660524"/>
              <a:gd name="connsiteY51" fmla="*/ 4284112 h 7140187"/>
              <a:gd name="connsiteX52" fmla="*/ 0 w 8660524"/>
              <a:gd name="connsiteY52" fmla="*/ 3831900 h 7140187"/>
              <a:gd name="connsiteX53" fmla="*/ 0 w 8660524"/>
              <a:gd name="connsiteY53" fmla="*/ 3308287 h 7140187"/>
              <a:gd name="connsiteX54" fmla="*/ 0 w 8660524"/>
              <a:gd name="connsiteY54" fmla="*/ 2713271 h 7140187"/>
              <a:gd name="connsiteX55" fmla="*/ 0 w 8660524"/>
              <a:gd name="connsiteY55" fmla="*/ 2118255 h 7140187"/>
              <a:gd name="connsiteX56" fmla="*/ 0 w 8660524"/>
              <a:gd name="connsiteY56" fmla="*/ 1737446 h 7140187"/>
              <a:gd name="connsiteX57" fmla="*/ 0 w 8660524"/>
              <a:gd name="connsiteY57" fmla="*/ 1213832 h 7140187"/>
              <a:gd name="connsiteX58" fmla="*/ 0 w 8660524"/>
              <a:gd name="connsiteY58" fmla="*/ 690218 h 7140187"/>
              <a:gd name="connsiteX59" fmla="*/ 0 w 8660524"/>
              <a:gd name="connsiteY59" fmla="*/ 0 h 714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8660524" h="7140187" fill="none" extrusionOk="0">
                <a:moveTo>
                  <a:pt x="0" y="0"/>
                </a:moveTo>
                <a:cubicBezTo>
                  <a:pt x="193243" y="-64984"/>
                  <a:pt x="429790" y="9907"/>
                  <a:pt x="577368" y="0"/>
                </a:cubicBezTo>
                <a:cubicBezTo>
                  <a:pt x="724946" y="-9907"/>
                  <a:pt x="951296" y="43839"/>
                  <a:pt x="1154737" y="0"/>
                </a:cubicBezTo>
                <a:cubicBezTo>
                  <a:pt x="1358178" y="-43839"/>
                  <a:pt x="1367724" y="5242"/>
                  <a:pt x="1472289" y="0"/>
                </a:cubicBezTo>
                <a:cubicBezTo>
                  <a:pt x="1576854" y="-5242"/>
                  <a:pt x="1948630" y="33162"/>
                  <a:pt x="2222868" y="0"/>
                </a:cubicBezTo>
                <a:cubicBezTo>
                  <a:pt x="2497106" y="-33162"/>
                  <a:pt x="2644264" y="67429"/>
                  <a:pt x="2800236" y="0"/>
                </a:cubicBezTo>
                <a:cubicBezTo>
                  <a:pt x="2956208" y="-67429"/>
                  <a:pt x="3156284" y="19607"/>
                  <a:pt x="3290999" y="0"/>
                </a:cubicBezTo>
                <a:cubicBezTo>
                  <a:pt x="3425714" y="-19607"/>
                  <a:pt x="3678525" y="44025"/>
                  <a:pt x="3868367" y="0"/>
                </a:cubicBezTo>
                <a:cubicBezTo>
                  <a:pt x="4058209" y="-44025"/>
                  <a:pt x="4384538" y="76874"/>
                  <a:pt x="4532341" y="0"/>
                </a:cubicBezTo>
                <a:cubicBezTo>
                  <a:pt x="4680144" y="-76874"/>
                  <a:pt x="4864147" y="10207"/>
                  <a:pt x="5109709" y="0"/>
                </a:cubicBezTo>
                <a:cubicBezTo>
                  <a:pt x="5355271" y="-10207"/>
                  <a:pt x="5571465" y="60056"/>
                  <a:pt x="5687077" y="0"/>
                </a:cubicBezTo>
                <a:cubicBezTo>
                  <a:pt x="5802689" y="-60056"/>
                  <a:pt x="6023965" y="65946"/>
                  <a:pt x="6264446" y="0"/>
                </a:cubicBezTo>
                <a:cubicBezTo>
                  <a:pt x="6504927" y="-65946"/>
                  <a:pt x="6719566" y="68167"/>
                  <a:pt x="6841814" y="0"/>
                </a:cubicBezTo>
                <a:cubicBezTo>
                  <a:pt x="6964062" y="-68167"/>
                  <a:pt x="7041526" y="31265"/>
                  <a:pt x="7159367" y="0"/>
                </a:cubicBezTo>
                <a:cubicBezTo>
                  <a:pt x="7277208" y="-31265"/>
                  <a:pt x="7501107" y="30289"/>
                  <a:pt x="7650130" y="0"/>
                </a:cubicBezTo>
                <a:cubicBezTo>
                  <a:pt x="7799153" y="-30289"/>
                  <a:pt x="7966168" y="43677"/>
                  <a:pt x="8140893" y="0"/>
                </a:cubicBezTo>
                <a:cubicBezTo>
                  <a:pt x="8315618" y="-43677"/>
                  <a:pt x="8424637" y="24901"/>
                  <a:pt x="8660524" y="0"/>
                </a:cubicBezTo>
                <a:cubicBezTo>
                  <a:pt x="8700436" y="222643"/>
                  <a:pt x="8618153" y="329015"/>
                  <a:pt x="8660524" y="523614"/>
                </a:cubicBezTo>
                <a:cubicBezTo>
                  <a:pt x="8702895" y="718213"/>
                  <a:pt x="8613468" y="980629"/>
                  <a:pt x="8660524" y="1261433"/>
                </a:cubicBezTo>
                <a:cubicBezTo>
                  <a:pt x="8707580" y="1542237"/>
                  <a:pt x="8651723" y="1585278"/>
                  <a:pt x="8660524" y="1856449"/>
                </a:cubicBezTo>
                <a:cubicBezTo>
                  <a:pt x="8669325" y="2127620"/>
                  <a:pt x="8616359" y="2322204"/>
                  <a:pt x="8660524" y="2451464"/>
                </a:cubicBezTo>
                <a:cubicBezTo>
                  <a:pt x="8704689" y="2580724"/>
                  <a:pt x="8581636" y="2940075"/>
                  <a:pt x="8660524" y="3117882"/>
                </a:cubicBezTo>
                <a:cubicBezTo>
                  <a:pt x="8739412" y="3295689"/>
                  <a:pt x="8598774" y="3696303"/>
                  <a:pt x="8660524" y="3855701"/>
                </a:cubicBezTo>
                <a:cubicBezTo>
                  <a:pt x="8722274" y="4015099"/>
                  <a:pt x="8616268" y="4316183"/>
                  <a:pt x="8660524" y="4522118"/>
                </a:cubicBezTo>
                <a:cubicBezTo>
                  <a:pt x="8704780" y="4728053"/>
                  <a:pt x="8590668" y="5003950"/>
                  <a:pt x="8660524" y="5188536"/>
                </a:cubicBezTo>
                <a:cubicBezTo>
                  <a:pt x="8730380" y="5373122"/>
                  <a:pt x="8624640" y="5615236"/>
                  <a:pt x="8660524" y="5854953"/>
                </a:cubicBezTo>
                <a:cubicBezTo>
                  <a:pt x="8696408" y="6094670"/>
                  <a:pt x="8621191" y="6255271"/>
                  <a:pt x="8660524" y="6592773"/>
                </a:cubicBezTo>
                <a:cubicBezTo>
                  <a:pt x="8699857" y="6930275"/>
                  <a:pt x="8627158" y="6898259"/>
                  <a:pt x="8660524" y="7140187"/>
                </a:cubicBezTo>
                <a:cubicBezTo>
                  <a:pt x="8435805" y="7153926"/>
                  <a:pt x="8283908" y="7134069"/>
                  <a:pt x="8169761" y="7140187"/>
                </a:cubicBezTo>
                <a:cubicBezTo>
                  <a:pt x="8055614" y="7146305"/>
                  <a:pt x="7945562" y="7119940"/>
                  <a:pt x="7852208" y="7140187"/>
                </a:cubicBezTo>
                <a:cubicBezTo>
                  <a:pt x="7758854" y="7160434"/>
                  <a:pt x="7363619" y="7060842"/>
                  <a:pt x="7188235" y="7140187"/>
                </a:cubicBezTo>
                <a:cubicBezTo>
                  <a:pt x="7012851" y="7219532"/>
                  <a:pt x="7023015" y="7105161"/>
                  <a:pt x="6870682" y="7140187"/>
                </a:cubicBezTo>
                <a:cubicBezTo>
                  <a:pt x="6718349" y="7175213"/>
                  <a:pt x="6463149" y="7078049"/>
                  <a:pt x="6293314" y="7140187"/>
                </a:cubicBezTo>
                <a:cubicBezTo>
                  <a:pt x="6123479" y="7202325"/>
                  <a:pt x="6116384" y="7116188"/>
                  <a:pt x="5975762" y="7140187"/>
                </a:cubicBezTo>
                <a:cubicBezTo>
                  <a:pt x="5835140" y="7164186"/>
                  <a:pt x="5565383" y="7072352"/>
                  <a:pt x="5398393" y="7140187"/>
                </a:cubicBezTo>
                <a:cubicBezTo>
                  <a:pt x="5231403" y="7208022"/>
                  <a:pt x="5130084" y="7083292"/>
                  <a:pt x="4907630" y="7140187"/>
                </a:cubicBezTo>
                <a:cubicBezTo>
                  <a:pt x="4685176" y="7197082"/>
                  <a:pt x="4738962" y="7138272"/>
                  <a:pt x="4590078" y="7140187"/>
                </a:cubicBezTo>
                <a:cubicBezTo>
                  <a:pt x="4441194" y="7142102"/>
                  <a:pt x="4307165" y="7122374"/>
                  <a:pt x="4185920" y="7140187"/>
                </a:cubicBezTo>
                <a:cubicBezTo>
                  <a:pt x="4064675" y="7158000"/>
                  <a:pt x="3846003" y="7085628"/>
                  <a:pt x="3695157" y="7140187"/>
                </a:cubicBezTo>
                <a:cubicBezTo>
                  <a:pt x="3544311" y="7194746"/>
                  <a:pt x="3322433" y="7103010"/>
                  <a:pt x="3117789" y="7140187"/>
                </a:cubicBezTo>
                <a:cubicBezTo>
                  <a:pt x="2913145" y="7177364"/>
                  <a:pt x="2726482" y="7080326"/>
                  <a:pt x="2540420" y="7140187"/>
                </a:cubicBezTo>
                <a:cubicBezTo>
                  <a:pt x="2354358" y="7200048"/>
                  <a:pt x="2220577" y="7088017"/>
                  <a:pt x="2049657" y="7140187"/>
                </a:cubicBezTo>
                <a:cubicBezTo>
                  <a:pt x="1878737" y="7192357"/>
                  <a:pt x="1609334" y="7080458"/>
                  <a:pt x="1472289" y="7140187"/>
                </a:cubicBezTo>
                <a:cubicBezTo>
                  <a:pt x="1335244" y="7199916"/>
                  <a:pt x="1012913" y="7111284"/>
                  <a:pt x="894921" y="7140187"/>
                </a:cubicBezTo>
                <a:cubicBezTo>
                  <a:pt x="776929" y="7169090"/>
                  <a:pt x="709269" y="7104991"/>
                  <a:pt x="577368" y="7140187"/>
                </a:cubicBezTo>
                <a:cubicBezTo>
                  <a:pt x="445467" y="7175383"/>
                  <a:pt x="272263" y="7085619"/>
                  <a:pt x="0" y="7140187"/>
                </a:cubicBezTo>
                <a:cubicBezTo>
                  <a:pt x="-28122" y="6930488"/>
                  <a:pt x="34959" y="6751169"/>
                  <a:pt x="0" y="6616573"/>
                </a:cubicBezTo>
                <a:cubicBezTo>
                  <a:pt x="-34959" y="6481977"/>
                  <a:pt x="26413" y="6262540"/>
                  <a:pt x="0" y="6164361"/>
                </a:cubicBezTo>
                <a:cubicBezTo>
                  <a:pt x="-26413" y="6066182"/>
                  <a:pt x="9731" y="5937241"/>
                  <a:pt x="0" y="5783551"/>
                </a:cubicBezTo>
                <a:cubicBezTo>
                  <a:pt x="-9731" y="5629861"/>
                  <a:pt x="44566" y="5411733"/>
                  <a:pt x="0" y="5259938"/>
                </a:cubicBezTo>
                <a:cubicBezTo>
                  <a:pt x="-44566" y="5108143"/>
                  <a:pt x="62057" y="4984742"/>
                  <a:pt x="0" y="4736324"/>
                </a:cubicBezTo>
                <a:cubicBezTo>
                  <a:pt x="-62057" y="4487906"/>
                  <a:pt x="27003" y="4443441"/>
                  <a:pt x="0" y="4284112"/>
                </a:cubicBezTo>
                <a:cubicBezTo>
                  <a:pt x="-27003" y="4124783"/>
                  <a:pt x="23508" y="4025513"/>
                  <a:pt x="0" y="3831900"/>
                </a:cubicBezTo>
                <a:cubicBezTo>
                  <a:pt x="-23508" y="3638287"/>
                  <a:pt x="11515" y="3416632"/>
                  <a:pt x="0" y="3308287"/>
                </a:cubicBezTo>
                <a:cubicBezTo>
                  <a:pt x="-11515" y="3199942"/>
                  <a:pt x="47213" y="2853803"/>
                  <a:pt x="0" y="2713271"/>
                </a:cubicBezTo>
                <a:cubicBezTo>
                  <a:pt x="-47213" y="2572739"/>
                  <a:pt x="54349" y="2413148"/>
                  <a:pt x="0" y="2118255"/>
                </a:cubicBezTo>
                <a:cubicBezTo>
                  <a:pt x="-54349" y="1823362"/>
                  <a:pt x="2675" y="1920922"/>
                  <a:pt x="0" y="1737446"/>
                </a:cubicBezTo>
                <a:cubicBezTo>
                  <a:pt x="-2675" y="1553970"/>
                  <a:pt x="34883" y="1338135"/>
                  <a:pt x="0" y="1213832"/>
                </a:cubicBezTo>
                <a:cubicBezTo>
                  <a:pt x="-34883" y="1089529"/>
                  <a:pt x="16534" y="933534"/>
                  <a:pt x="0" y="690218"/>
                </a:cubicBezTo>
                <a:cubicBezTo>
                  <a:pt x="-16534" y="446902"/>
                  <a:pt x="15593" y="207087"/>
                  <a:pt x="0" y="0"/>
                </a:cubicBezTo>
                <a:close/>
              </a:path>
              <a:path w="8660524" h="7140187" stroke="0" extrusionOk="0">
                <a:moveTo>
                  <a:pt x="0" y="0"/>
                </a:moveTo>
                <a:cubicBezTo>
                  <a:pt x="218910" y="-16385"/>
                  <a:pt x="340308" y="1843"/>
                  <a:pt x="577368" y="0"/>
                </a:cubicBezTo>
                <a:cubicBezTo>
                  <a:pt x="814428" y="-1843"/>
                  <a:pt x="895891" y="45215"/>
                  <a:pt x="981526" y="0"/>
                </a:cubicBezTo>
                <a:cubicBezTo>
                  <a:pt x="1067161" y="-45215"/>
                  <a:pt x="1456291" y="17003"/>
                  <a:pt x="1645500" y="0"/>
                </a:cubicBezTo>
                <a:cubicBezTo>
                  <a:pt x="1834709" y="-17003"/>
                  <a:pt x="1858369" y="35997"/>
                  <a:pt x="2049657" y="0"/>
                </a:cubicBezTo>
                <a:cubicBezTo>
                  <a:pt x="2240945" y="-35997"/>
                  <a:pt x="2341340" y="12189"/>
                  <a:pt x="2453815" y="0"/>
                </a:cubicBezTo>
                <a:cubicBezTo>
                  <a:pt x="2566290" y="-12189"/>
                  <a:pt x="2798034" y="21711"/>
                  <a:pt x="2944578" y="0"/>
                </a:cubicBezTo>
                <a:cubicBezTo>
                  <a:pt x="3091122" y="-21711"/>
                  <a:pt x="3354728" y="6499"/>
                  <a:pt x="3521946" y="0"/>
                </a:cubicBezTo>
                <a:cubicBezTo>
                  <a:pt x="3689164" y="-6499"/>
                  <a:pt x="3791329" y="17679"/>
                  <a:pt x="3926104" y="0"/>
                </a:cubicBezTo>
                <a:cubicBezTo>
                  <a:pt x="4060879" y="-17679"/>
                  <a:pt x="4136822" y="32270"/>
                  <a:pt x="4243657" y="0"/>
                </a:cubicBezTo>
                <a:cubicBezTo>
                  <a:pt x="4350492" y="-32270"/>
                  <a:pt x="4543478" y="18353"/>
                  <a:pt x="4647815" y="0"/>
                </a:cubicBezTo>
                <a:cubicBezTo>
                  <a:pt x="4752152" y="-18353"/>
                  <a:pt x="5014666" y="11372"/>
                  <a:pt x="5138578" y="0"/>
                </a:cubicBezTo>
                <a:cubicBezTo>
                  <a:pt x="5262490" y="-11372"/>
                  <a:pt x="5370388" y="11752"/>
                  <a:pt x="5542735" y="0"/>
                </a:cubicBezTo>
                <a:cubicBezTo>
                  <a:pt x="5715082" y="-11752"/>
                  <a:pt x="5985455" y="61521"/>
                  <a:pt x="6293314" y="0"/>
                </a:cubicBezTo>
                <a:cubicBezTo>
                  <a:pt x="6601173" y="-61521"/>
                  <a:pt x="6514082" y="4139"/>
                  <a:pt x="6697472" y="0"/>
                </a:cubicBezTo>
                <a:cubicBezTo>
                  <a:pt x="6880862" y="-4139"/>
                  <a:pt x="6965929" y="16477"/>
                  <a:pt x="7101630" y="0"/>
                </a:cubicBezTo>
                <a:cubicBezTo>
                  <a:pt x="7237331" y="-16477"/>
                  <a:pt x="7296121" y="11700"/>
                  <a:pt x="7419182" y="0"/>
                </a:cubicBezTo>
                <a:cubicBezTo>
                  <a:pt x="7542243" y="-11700"/>
                  <a:pt x="7888461" y="48637"/>
                  <a:pt x="8169761" y="0"/>
                </a:cubicBezTo>
                <a:cubicBezTo>
                  <a:pt x="8451061" y="-48637"/>
                  <a:pt x="8538590" y="46691"/>
                  <a:pt x="8660524" y="0"/>
                </a:cubicBezTo>
                <a:cubicBezTo>
                  <a:pt x="8720778" y="228842"/>
                  <a:pt x="8648166" y="508582"/>
                  <a:pt x="8660524" y="737819"/>
                </a:cubicBezTo>
                <a:cubicBezTo>
                  <a:pt x="8672882" y="967056"/>
                  <a:pt x="8625777" y="1051183"/>
                  <a:pt x="8660524" y="1190031"/>
                </a:cubicBezTo>
                <a:cubicBezTo>
                  <a:pt x="8695271" y="1328879"/>
                  <a:pt x="8648401" y="1502379"/>
                  <a:pt x="8660524" y="1642243"/>
                </a:cubicBezTo>
                <a:cubicBezTo>
                  <a:pt x="8672647" y="1782107"/>
                  <a:pt x="8654324" y="1925941"/>
                  <a:pt x="8660524" y="2023053"/>
                </a:cubicBezTo>
                <a:cubicBezTo>
                  <a:pt x="8666724" y="2120165"/>
                  <a:pt x="8658467" y="2395672"/>
                  <a:pt x="8660524" y="2546667"/>
                </a:cubicBezTo>
                <a:cubicBezTo>
                  <a:pt x="8662581" y="2697662"/>
                  <a:pt x="8650053" y="2824843"/>
                  <a:pt x="8660524" y="2998879"/>
                </a:cubicBezTo>
                <a:cubicBezTo>
                  <a:pt x="8670995" y="3172915"/>
                  <a:pt x="8648731" y="3570094"/>
                  <a:pt x="8660524" y="3736698"/>
                </a:cubicBezTo>
                <a:cubicBezTo>
                  <a:pt x="8672317" y="3903302"/>
                  <a:pt x="8653609" y="4030058"/>
                  <a:pt x="8660524" y="4117508"/>
                </a:cubicBezTo>
                <a:cubicBezTo>
                  <a:pt x="8667439" y="4204958"/>
                  <a:pt x="8647078" y="4449738"/>
                  <a:pt x="8660524" y="4569720"/>
                </a:cubicBezTo>
                <a:cubicBezTo>
                  <a:pt x="8673970" y="4689702"/>
                  <a:pt x="8643279" y="5000055"/>
                  <a:pt x="8660524" y="5164735"/>
                </a:cubicBezTo>
                <a:cubicBezTo>
                  <a:pt x="8677769" y="5329416"/>
                  <a:pt x="8656152" y="5428284"/>
                  <a:pt x="8660524" y="5616947"/>
                </a:cubicBezTo>
                <a:cubicBezTo>
                  <a:pt x="8664896" y="5805610"/>
                  <a:pt x="8659182" y="5989602"/>
                  <a:pt x="8660524" y="6140561"/>
                </a:cubicBezTo>
                <a:cubicBezTo>
                  <a:pt x="8661866" y="6291520"/>
                  <a:pt x="8580519" y="6899220"/>
                  <a:pt x="8660524" y="7140187"/>
                </a:cubicBezTo>
                <a:cubicBezTo>
                  <a:pt x="8433179" y="7191125"/>
                  <a:pt x="8250908" y="7126614"/>
                  <a:pt x="8083156" y="7140187"/>
                </a:cubicBezTo>
                <a:cubicBezTo>
                  <a:pt x="7915404" y="7153760"/>
                  <a:pt x="7745647" y="7071222"/>
                  <a:pt x="7419182" y="7140187"/>
                </a:cubicBezTo>
                <a:cubicBezTo>
                  <a:pt x="7092717" y="7209152"/>
                  <a:pt x="6921705" y="7083152"/>
                  <a:pt x="6668603" y="7140187"/>
                </a:cubicBezTo>
                <a:cubicBezTo>
                  <a:pt x="6415501" y="7197222"/>
                  <a:pt x="6341784" y="7115430"/>
                  <a:pt x="6177840" y="7140187"/>
                </a:cubicBezTo>
                <a:cubicBezTo>
                  <a:pt x="6013896" y="7164944"/>
                  <a:pt x="5968143" y="7133425"/>
                  <a:pt x="5773683" y="7140187"/>
                </a:cubicBezTo>
                <a:cubicBezTo>
                  <a:pt x="5579223" y="7146949"/>
                  <a:pt x="5407775" y="7126137"/>
                  <a:pt x="5109709" y="7140187"/>
                </a:cubicBezTo>
                <a:cubicBezTo>
                  <a:pt x="4811643" y="7154237"/>
                  <a:pt x="4834774" y="7105976"/>
                  <a:pt x="4618946" y="7140187"/>
                </a:cubicBezTo>
                <a:cubicBezTo>
                  <a:pt x="4403118" y="7174398"/>
                  <a:pt x="4024957" y="7097818"/>
                  <a:pt x="3868367" y="7140187"/>
                </a:cubicBezTo>
                <a:cubicBezTo>
                  <a:pt x="3711777" y="7182556"/>
                  <a:pt x="3411994" y="7083587"/>
                  <a:pt x="3290999" y="7140187"/>
                </a:cubicBezTo>
                <a:cubicBezTo>
                  <a:pt x="3170004" y="7196787"/>
                  <a:pt x="2893988" y="7122960"/>
                  <a:pt x="2713631" y="7140187"/>
                </a:cubicBezTo>
                <a:cubicBezTo>
                  <a:pt x="2533274" y="7157414"/>
                  <a:pt x="2185672" y="7102752"/>
                  <a:pt x="1963052" y="7140187"/>
                </a:cubicBezTo>
                <a:cubicBezTo>
                  <a:pt x="1740432" y="7177622"/>
                  <a:pt x="1507405" y="7110165"/>
                  <a:pt x="1299079" y="7140187"/>
                </a:cubicBezTo>
                <a:cubicBezTo>
                  <a:pt x="1090753" y="7170209"/>
                  <a:pt x="1051406" y="7135252"/>
                  <a:pt x="981526" y="7140187"/>
                </a:cubicBezTo>
                <a:cubicBezTo>
                  <a:pt x="911646" y="7145122"/>
                  <a:pt x="767082" y="7106674"/>
                  <a:pt x="663974" y="7140187"/>
                </a:cubicBezTo>
                <a:cubicBezTo>
                  <a:pt x="560866" y="7173700"/>
                  <a:pt x="244481" y="7120766"/>
                  <a:pt x="0" y="7140187"/>
                </a:cubicBezTo>
                <a:cubicBezTo>
                  <a:pt x="-32863" y="6813355"/>
                  <a:pt x="21095" y="6779064"/>
                  <a:pt x="0" y="6473770"/>
                </a:cubicBezTo>
                <a:cubicBezTo>
                  <a:pt x="-21095" y="6168476"/>
                  <a:pt x="47416" y="6197848"/>
                  <a:pt x="0" y="5950156"/>
                </a:cubicBezTo>
                <a:cubicBezTo>
                  <a:pt x="-47416" y="5702464"/>
                  <a:pt x="5027" y="5676272"/>
                  <a:pt x="0" y="5497944"/>
                </a:cubicBezTo>
                <a:cubicBezTo>
                  <a:pt x="-5027" y="5319616"/>
                  <a:pt x="16070" y="5287042"/>
                  <a:pt x="0" y="5117134"/>
                </a:cubicBezTo>
                <a:cubicBezTo>
                  <a:pt x="-16070" y="4947226"/>
                  <a:pt x="36337" y="4873415"/>
                  <a:pt x="0" y="4736324"/>
                </a:cubicBezTo>
                <a:cubicBezTo>
                  <a:pt x="-36337" y="4599233"/>
                  <a:pt x="16311" y="4387490"/>
                  <a:pt x="0" y="4141308"/>
                </a:cubicBezTo>
                <a:cubicBezTo>
                  <a:pt x="-16311" y="3895126"/>
                  <a:pt x="11718" y="3721813"/>
                  <a:pt x="0" y="3403489"/>
                </a:cubicBezTo>
                <a:cubicBezTo>
                  <a:pt x="-11718" y="3085165"/>
                  <a:pt x="31989" y="2973920"/>
                  <a:pt x="0" y="2808474"/>
                </a:cubicBezTo>
                <a:cubicBezTo>
                  <a:pt x="-31989" y="2643029"/>
                  <a:pt x="44591" y="2566396"/>
                  <a:pt x="0" y="2356262"/>
                </a:cubicBezTo>
                <a:cubicBezTo>
                  <a:pt x="-44591" y="2146128"/>
                  <a:pt x="27781" y="2111298"/>
                  <a:pt x="0" y="1904050"/>
                </a:cubicBezTo>
                <a:cubicBezTo>
                  <a:pt x="-27781" y="1696802"/>
                  <a:pt x="44519" y="1438109"/>
                  <a:pt x="0" y="1237632"/>
                </a:cubicBezTo>
                <a:cubicBezTo>
                  <a:pt x="-44519" y="1037155"/>
                  <a:pt x="58728" y="31650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71409247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D1F0E71E-B2AF-C509-29A2-683EE1D59CB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75008" y="1615440"/>
            <a:ext cx="10018514" cy="4124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19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aphical user interface, application, Word&#10;&#10;Description automatically generated">
            <a:extLst>
              <a:ext uri="{FF2B5EF4-FFF2-40B4-BE49-F238E27FC236}">
                <a16:creationId xmlns:a16="http://schemas.microsoft.com/office/drawing/2014/main" id="{F48D36EF-395F-8E4A-9E93-A0F35D3FBF8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1487" y="1045979"/>
            <a:ext cx="9849025" cy="4766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93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485</Words>
  <Application>Microsoft Office PowerPoint</Application>
  <PresentationFormat>Widescreen</PresentationFormat>
  <Paragraphs>106</Paragraphs>
  <Slides>32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Arial Unicode MS</vt:lpstr>
      <vt:lpstr>Baskerville Old Face</vt:lpstr>
      <vt:lpstr>Calibri</vt:lpstr>
      <vt:lpstr>Calibri Light</vt:lpstr>
      <vt:lpstr>Wingdings</vt:lpstr>
      <vt:lpstr>Office Theme</vt:lpstr>
      <vt:lpstr>ooRexx: Nutshell Examples for MS Word</vt:lpstr>
      <vt:lpstr>Inhalt</vt:lpstr>
      <vt:lpstr>Allgemein</vt:lpstr>
      <vt:lpstr>MS Word öffnen &amp;  einen Text hinzufügen</vt:lpstr>
      <vt:lpstr>PowerPoint Presentation</vt:lpstr>
      <vt:lpstr>MS Word öffnen &amp;  einen Text hinzufügen</vt:lpstr>
      <vt:lpstr>PowerPoint Presentation</vt:lpstr>
      <vt:lpstr>Überschriften erstellen</vt:lpstr>
      <vt:lpstr>PowerPoint Presentation</vt:lpstr>
      <vt:lpstr>Überschriften erstellen</vt:lpstr>
      <vt:lpstr>PowerPoint Presentation</vt:lpstr>
      <vt:lpstr>Dokument speichern</vt:lpstr>
      <vt:lpstr>PowerPoint Presentation</vt:lpstr>
      <vt:lpstr>Dokument öffnen</vt:lpstr>
      <vt:lpstr>PowerPoint Presentation</vt:lpstr>
      <vt:lpstr>Druck-vorschau öffnen</vt:lpstr>
      <vt:lpstr>PowerPoint Presentation</vt:lpstr>
      <vt:lpstr>Tabelle erstellen</vt:lpstr>
      <vt:lpstr>Tabelle erstellen - 3 Optionen</vt:lpstr>
      <vt:lpstr>PowerPoint Presentation</vt:lpstr>
      <vt:lpstr>Tabelle bearbeiten</vt:lpstr>
      <vt:lpstr>Tabelle bearbeiten</vt:lpstr>
      <vt:lpstr>PowerPoint Presentation</vt:lpstr>
      <vt:lpstr>Bild  einfügen</vt:lpstr>
      <vt:lpstr>PowerPoint Presentation</vt:lpstr>
      <vt:lpstr>Bild  einfügen</vt:lpstr>
      <vt:lpstr>PowerPoint Presentation</vt:lpstr>
      <vt:lpstr>Text einer Webseite  einfügen</vt:lpstr>
      <vt:lpstr>Text einer Webseite  einfügen</vt:lpstr>
      <vt:lpstr>PowerPoint Presentation</vt:lpstr>
      <vt:lpstr>Text  codieren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ooRexx: Nutshell Examples for MS Word</dc:title>
  <dc:creator>Oppermann, Sabrina</dc:creator>
  <cp:lastModifiedBy>Oppermann, Sabrina</cp:lastModifiedBy>
  <cp:revision>35</cp:revision>
  <dcterms:created xsi:type="dcterms:W3CDTF">2022-12-02T09:15:02Z</dcterms:created>
  <dcterms:modified xsi:type="dcterms:W3CDTF">2022-12-15T22:25:08Z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680538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