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0B33E0-BC5D-EC03-4623-CE8DA7103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BDCBE1B-9D66-87B5-26E5-E0522A4D2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13F439-C381-EFAD-97CF-61A0C943F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14.12.2022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151332-CDDB-1EDD-068D-8889FA3EF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7B1B1D-BECE-9C92-8DC5-6256581D7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0064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930DF8-7755-8FC7-E8DF-480B904D2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58A6205-523A-64D4-EF55-12457BC026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1C1CEC-D5AE-F338-7926-ADAB2BDE5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14.12.2022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88CD57-403B-E85C-ACDF-7BB9ACE88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147B15-F08F-2423-198B-90A8DE32B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9760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0298DA5-76B6-2E95-A6EE-D4B99DE674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6DC2F0C-A820-4063-D835-ACF633698C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1D5D9-41DD-AEA5-5DA3-00FADF9AD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14.12.2022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9CFB1C-6165-286C-75A3-E3C3B7699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C928-4EBF-AED4-163E-4A39C7B5C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2184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746808-0DDF-8000-1D02-C88A900A9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308473-871B-F1D6-37EA-530B83FCD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EB152A-BA0C-565F-020B-975398B43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14.12.2022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144DB1-0979-2AE4-C39A-A6F442FF5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36ED90-42CD-7EE0-8C62-35E9B92FC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45028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5CE1AF-2155-BC44-E919-84F455CFF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AD62EE2-90F4-C0ED-361B-AC4E149CF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55E3D4-F1D2-8D24-AFCA-E896B41D7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14.12.2022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55F195-C939-106F-4E9D-44C3B4205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7EBE5E-C7BC-FD0B-3134-A83292C12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614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389DF1-7848-90CB-9B5D-9F1CB0175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213D5D-9CA9-40FF-6328-5F50EA9EA2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5D7FEE-EEB1-D92F-6D21-11A83C2B9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CF20602-5985-1C35-E21A-6EA19F84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14.12.2022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D8A4450-E75A-8995-263C-43A06D177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B308138-E3CE-C343-547E-006C3A763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580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278643-78C6-95F7-50D8-3EE554503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76965CB-2A22-7EFF-16DB-684550B2E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7CCAB6B-B7FB-7BC6-83ED-4EF45901C9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2F008A2-7AEA-127F-A9D3-3C51687424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1B65EC6-1AC6-C2E3-DC62-A7D411A68B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DF335C8-9096-4607-7361-9D68FC519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14.12.2022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B8FF635-F31A-55E3-9C4C-136349D62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4D3548B-E607-F80B-F8D0-1454C7744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99639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F024ED-CAC1-77EA-2790-08EDF5FDA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AC1D0CD-3735-DC95-8083-D7C3F0CA5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14.12.2022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B662FD6-26AA-2177-DDE5-7E1065E13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D1B2517-1FC1-E548-7C38-FB8401C8D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652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0470967-76F2-4E5A-062C-1734707B5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14.12.2022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A46AF9C-E436-FD27-1BBC-7518F7245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D62B6B2-CB4F-3656-5963-0A519E7C3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8115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2ADA46-2530-7E41-95EF-45534FDEF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346F42-177C-F5C2-2576-9AD05D043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44FAC79-B964-8E06-FF67-D5A89559A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07EB26-345B-763C-2702-1C25EE2C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14.12.2022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CDD1F6A-DE5E-5835-67B5-443EA3CEF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626CD40-649F-6CD7-7E9C-0E8FDCC47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7388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616E73-1DC1-7D03-B39D-3EF9CED19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F09F46B-72CD-ABA6-4B1F-A50132EFD2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1750273-7AD1-415E-A344-26AE96FA35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C1D3E0-6560-49A3-F0A3-877038654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14.12.2022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012F742-919F-BC36-0D12-70E741EAC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3113212-645E-FC04-8604-852830F27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355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B73987B-16CF-9677-4356-BB99BE1E8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4F9BA7B-3B70-FF36-BB83-9C2EC7580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E74AC8-5396-89B2-914D-3612260AB7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35967-86D8-43CD-AB3C-1E52BC56A659}" type="datetimeFigureOut">
              <a:rPr lang="de-AT" smtClean="0"/>
              <a:t>14.12.2022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293954-20CF-F634-8375-4CAB2F7425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DB4C10-EF6A-8824-F196-5B58741CE1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4327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3E2D4D-B394-228A-87B7-F5510235C5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>
                <a:solidFill>
                  <a:schemeClr val="bg1"/>
                </a:solidFill>
              </a:rPr>
              <a:t>HTML5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C281F78-5C75-D2FE-992C-FBDA6F91DC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>
                <a:solidFill>
                  <a:schemeClr val="bg1"/>
                </a:solidFill>
              </a:rPr>
              <a:t>Martina Oppermann</a:t>
            </a:r>
          </a:p>
        </p:txBody>
      </p:sp>
    </p:spTree>
    <p:extLst>
      <p:ext uri="{BB962C8B-B14F-4D97-AF65-F5344CB8AC3E}">
        <p14:creationId xmlns:p14="http://schemas.microsoft.com/office/powerpoint/2010/main" val="760172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B07EE3-C2AB-2A82-DAF5-A6271FCF56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20377"/>
            <a:ext cx="9144000" cy="1457879"/>
          </a:xfrm>
        </p:spPr>
        <p:txBody>
          <a:bodyPr/>
          <a:lstStyle/>
          <a:p>
            <a:r>
              <a:rPr lang="de-AT" dirty="0">
                <a:solidFill>
                  <a:schemeClr val="bg1"/>
                </a:solidFill>
              </a:rPr>
              <a:t>Table </a:t>
            </a:r>
            <a:r>
              <a:rPr lang="de-AT" dirty="0" err="1">
                <a:solidFill>
                  <a:schemeClr val="bg1"/>
                </a:solidFill>
              </a:rPr>
              <a:t>of</a:t>
            </a:r>
            <a:r>
              <a:rPr lang="de-AT" dirty="0">
                <a:solidFill>
                  <a:schemeClr val="bg1"/>
                </a:solidFill>
              </a:rPr>
              <a:t> Content</a:t>
            </a:r>
            <a:endParaRPr lang="de-AT"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3F5D8401-CA98-DA2D-D35D-756B534CF2FC}"/>
              </a:ext>
            </a:extLst>
          </p:cNvPr>
          <p:cNvSpPr txBox="1">
            <a:spLocks/>
          </p:cNvSpPr>
          <p:nvPr/>
        </p:nvSpPr>
        <p:spPr>
          <a:xfrm>
            <a:off x="2307758" y="1335309"/>
            <a:ext cx="5766284" cy="535256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07000"/>
              </a:lnSpc>
              <a:buFont typeface="+mj-lt"/>
              <a:buAutoNum type="arabicPeriod"/>
            </a:pP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  <a:endParaRPr lang="de-AT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buFont typeface="+mj-lt"/>
              <a:buAutoNum type="arabicPeriod"/>
            </a:pP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 Information about HTML5</a:t>
            </a:r>
            <a:endParaRPr lang="de-AT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 Information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History	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Difference between HTML4 and HTML5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buFont typeface="+mj-lt"/>
              <a:buAutoNum type="arabicPeriod"/>
            </a:pP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Elements of HTML5</a:t>
            </a:r>
            <a:endParaRPr lang="de-AT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Basic Elements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 Elements</a:t>
            </a: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 Elements</a:t>
            </a: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de-AT" sz="21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Embedded Elements</a:t>
            </a: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de-AT" sz="21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APIs</a:t>
            </a:r>
          </a:p>
          <a:p>
            <a:pPr marL="342900" indent="-342900" algn="l">
              <a:lnSpc>
                <a:spcPct val="107000"/>
              </a:lnSpc>
              <a:buFont typeface="+mj-lt"/>
              <a:buAutoNum type="arabicPeriod"/>
            </a:pP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Practical Examples of HTML5</a:t>
            </a:r>
            <a:endParaRPr lang="de-AT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Nutshell Example - Simple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Nutshell Example – Complex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Conclusion and Outlook</a:t>
            </a:r>
            <a:endParaRPr lang="de-AT" sz="2000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112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7F2551E8-B35E-CB7C-613B-6439F9963C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8195" y="620896"/>
            <a:ext cx="10536865" cy="5552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567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Breitbild</PresentationFormat>
  <Paragraphs>18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HTML5</vt:lpstr>
      <vt:lpstr>Table of Content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HTML5</dc:title>
  <dc:creator>Oppermann, Martina</dc:creator>
  <cp:lastModifiedBy>Oppermann, Martina</cp:lastModifiedBy>
  <cp:revision>10</cp:revision>
  <dcterms:created xsi:type="dcterms:W3CDTF">2022-10-19T20:45:11Z</dcterms:created>
  <dcterms:modified xsi:type="dcterms:W3CDTF">2022-12-14T15:08:07Z</dcterms:modified>
</cp:coreProperties>
</file>