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7977B6-679B-4C39-B1DE-27D13BE0C425}" v="13" dt="2022-03-16T21:01:57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ters Xibinaku" userId="c4f02a1c49109db4" providerId="LiveId" clId="{B47977B6-679B-4C39-B1DE-27D13BE0C425}"/>
    <pc:docChg chg="undo custSel addSld delSld modSld">
      <pc:chgData name="Piters Xibinaku" userId="c4f02a1c49109db4" providerId="LiveId" clId="{B47977B6-679B-4C39-B1DE-27D13BE0C425}" dt="2022-03-16T21:03:41.150" v="103" actId="20577"/>
      <pc:docMkLst>
        <pc:docMk/>
      </pc:docMkLst>
      <pc:sldChg chg="addSp delSp modSp new mod setBg">
        <pc:chgData name="Piters Xibinaku" userId="c4f02a1c49109db4" providerId="LiveId" clId="{B47977B6-679B-4C39-B1DE-27D13BE0C425}" dt="2022-03-16T21:03:41.150" v="103" actId="20577"/>
        <pc:sldMkLst>
          <pc:docMk/>
          <pc:sldMk cId="373131328" sldId="256"/>
        </pc:sldMkLst>
        <pc:spChg chg="mod">
          <ac:chgData name="Piters Xibinaku" userId="c4f02a1c49109db4" providerId="LiveId" clId="{B47977B6-679B-4C39-B1DE-27D13BE0C425}" dt="2022-03-16T21:03:41.150" v="103" actId="20577"/>
          <ac:spMkLst>
            <pc:docMk/>
            <pc:sldMk cId="373131328" sldId="256"/>
            <ac:spMk id="2" creationId="{281C68D0-7776-4CF2-B870-F2B5A92E0A72}"/>
          </ac:spMkLst>
        </pc:spChg>
        <pc:spChg chg="mod">
          <ac:chgData name="Piters Xibinaku" userId="c4f02a1c49109db4" providerId="LiveId" clId="{B47977B6-679B-4C39-B1DE-27D13BE0C425}" dt="2022-03-16T21:01:25.465" v="40"/>
          <ac:spMkLst>
            <pc:docMk/>
            <pc:sldMk cId="373131328" sldId="256"/>
            <ac:spMk id="3" creationId="{14F8E7EA-58BC-4FD1-88F6-7D75F5674940}"/>
          </ac:spMkLst>
        </pc:spChg>
        <pc:spChg chg="add del">
          <ac:chgData name="Piters Xibinaku" userId="c4f02a1c49109db4" providerId="LiveId" clId="{B47977B6-679B-4C39-B1DE-27D13BE0C425}" dt="2022-03-16T21:00:20.528" v="31" actId="26606"/>
          <ac:spMkLst>
            <pc:docMk/>
            <pc:sldMk cId="373131328" sldId="256"/>
            <ac:spMk id="8" creationId="{C27D7A02-907B-496F-BA7E-AA3780733CA7}"/>
          </ac:spMkLst>
        </pc:spChg>
        <pc:spChg chg="add del">
          <ac:chgData name="Piters Xibinaku" userId="c4f02a1c49109db4" providerId="LiveId" clId="{B47977B6-679B-4C39-B1DE-27D13BE0C425}" dt="2022-03-16T21:00:20.528" v="31" actId="26606"/>
          <ac:spMkLst>
            <pc:docMk/>
            <pc:sldMk cId="373131328" sldId="256"/>
            <ac:spMk id="10" creationId="{0FBA5268-0AE7-4CAD-9537-D0EB09E76406}"/>
          </ac:spMkLst>
        </pc:spChg>
        <pc:spChg chg="add del">
          <ac:chgData name="Piters Xibinaku" userId="c4f02a1c49109db4" providerId="LiveId" clId="{B47977B6-679B-4C39-B1DE-27D13BE0C425}" dt="2022-03-16T21:00:20.528" v="31" actId="26606"/>
          <ac:spMkLst>
            <pc:docMk/>
            <pc:sldMk cId="373131328" sldId="256"/>
            <ac:spMk id="12" creationId="{088D065B-39DA-4077-B9CF-E489CE4C0169}"/>
          </ac:spMkLst>
        </pc:spChg>
        <pc:spChg chg="add">
          <ac:chgData name="Piters Xibinaku" userId="c4f02a1c49109db4" providerId="LiveId" clId="{B47977B6-679B-4C39-B1DE-27D13BE0C425}" dt="2022-03-16T21:00:20.539" v="32" actId="26606"/>
          <ac:spMkLst>
            <pc:docMk/>
            <pc:sldMk cId="373131328" sldId="256"/>
            <ac:spMk id="14" creationId="{AFF4A713-7B75-4B21-90D7-5AB19547C728}"/>
          </ac:spMkLst>
        </pc:spChg>
        <pc:spChg chg="add">
          <ac:chgData name="Piters Xibinaku" userId="c4f02a1c49109db4" providerId="LiveId" clId="{B47977B6-679B-4C39-B1DE-27D13BE0C425}" dt="2022-03-16T21:00:20.539" v="32" actId="26606"/>
          <ac:spMkLst>
            <pc:docMk/>
            <pc:sldMk cId="373131328" sldId="256"/>
            <ac:spMk id="15" creationId="{6F5A5072-7B47-4D32-B52A-4EBBF590B8A5}"/>
          </ac:spMkLst>
        </pc:spChg>
        <pc:spChg chg="add">
          <ac:chgData name="Piters Xibinaku" userId="c4f02a1c49109db4" providerId="LiveId" clId="{B47977B6-679B-4C39-B1DE-27D13BE0C425}" dt="2022-03-16T21:00:20.539" v="32" actId="26606"/>
          <ac:spMkLst>
            <pc:docMk/>
            <pc:sldMk cId="373131328" sldId="256"/>
            <ac:spMk id="16" creationId="{DC631C0B-6DA6-4E57-8231-CE32B3434A7E}"/>
          </ac:spMkLst>
        </pc:spChg>
        <pc:spChg chg="add">
          <ac:chgData name="Piters Xibinaku" userId="c4f02a1c49109db4" providerId="LiveId" clId="{B47977B6-679B-4C39-B1DE-27D13BE0C425}" dt="2022-03-16T21:00:20.539" v="32" actId="26606"/>
          <ac:spMkLst>
            <pc:docMk/>
            <pc:sldMk cId="373131328" sldId="256"/>
            <ac:spMk id="17" creationId="{9715DAF0-AE1B-46C9-8A6B-DB2AA05AB91D}"/>
          </ac:spMkLst>
        </pc:spChg>
        <pc:spChg chg="add">
          <ac:chgData name="Piters Xibinaku" userId="c4f02a1c49109db4" providerId="LiveId" clId="{B47977B6-679B-4C39-B1DE-27D13BE0C425}" dt="2022-03-16T21:00:20.539" v="32" actId="26606"/>
          <ac:spMkLst>
            <pc:docMk/>
            <pc:sldMk cId="373131328" sldId="256"/>
            <ac:spMk id="18" creationId="{C29501E6-A978-4A61-9689-9085AF97A53A}"/>
          </ac:spMkLst>
        </pc:spChg>
        <pc:spChg chg="add">
          <ac:chgData name="Piters Xibinaku" userId="c4f02a1c49109db4" providerId="LiveId" clId="{B47977B6-679B-4C39-B1DE-27D13BE0C425}" dt="2022-03-16T21:00:20.539" v="32" actId="26606"/>
          <ac:spMkLst>
            <pc:docMk/>
            <pc:sldMk cId="373131328" sldId="256"/>
            <ac:spMk id="19" creationId="{6016219D-510E-4184-9090-6D5578A87BD1}"/>
          </ac:spMkLst>
        </pc:spChg>
      </pc:sldChg>
      <pc:sldChg chg="addSp delSp modSp del mod setBg setClrOvrMap delDesignElem">
        <pc:chgData name="Piters Xibinaku" userId="c4f02a1c49109db4" providerId="LiveId" clId="{B47977B6-679B-4C39-B1DE-27D13BE0C425}" dt="2022-03-16T20:59:22.493" v="22" actId="47"/>
        <pc:sldMkLst>
          <pc:docMk/>
          <pc:sldMk cId="1162808332" sldId="257"/>
        </pc:sldMkLst>
        <pc:spChg chg="mod">
          <ac:chgData name="Piters Xibinaku" userId="c4f02a1c49109db4" providerId="LiveId" clId="{B47977B6-679B-4C39-B1DE-27D13BE0C425}" dt="2022-03-16T20:56:44.770" v="3" actId="26606"/>
          <ac:spMkLst>
            <pc:docMk/>
            <pc:sldMk cId="1162808332" sldId="257"/>
            <ac:spMk id="2" creationId="{4CA70F1F-FE37-445F-96A3-C8677B5ED827}"/>
          </ac:spMkLst>
        </pc:spChg>
        <pc:spChg chg="mod">
          <ac:chgData name="Piters Xibinaku" userId="c4f02a1c49109db4" providerId="LiveId" clId="{B47977B6-679B-4C39-B1DE-27D13BE0C425}" dt="2022-03-16T20:56:44.770" v="3" actId="26606"/>
          <ac:spMkLst>
            <pc:docMk/>
            <pc:sldMk cId="1162808332" sldId="257"/>
            <ac:spMk id="3" creationId="{14B08389-E809-4440-90DD-D54C9FF2CEE8}"/>
          </ac:spMkLst>
        </pc:spChg>
        <pc:spChg chg="del">
          <ac:chgData name="Piters Xibinaku" userId="c4f02a1c49109db4" providerId="LiveId" clId="{B47977B6-679B-4C39-B1DE-27D13BE0C425}" dt="2022-03-16T20:56:44.770" v="3" actId="26606"/>
          <ac:spMkLst>
            <pc:docMk/>
            <pc:sldMk cId="1162808332" sldId="257"/>
            <ac:spMk id="23" creationId="{2A8AA5BC-4F7A-4226-8F99-6D824B226A97}"/>
          </ac:spMkLst>
        </pc:spChg>
        <pc:spChg chg="del">
          <ac:chgData name="Piters Xibinaku" userId="c4f02a1c49109db4" providerId="LiveId" clId="{B47977B6-679B-4C39-B1DE-27D13BE0C425}" dt="2022-03-16T20:56:44.770" v="3" actId="26606"/>
          <ac:spMkLst>
            <pc:docMk/>
            <pc:sldMk cId="1162808332" sldId="257"/>
            <ac:spMk id="25" creationId="{3E5445C6-DD42-4979-86FF-03730E8C6DB0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32" creationId="{577D6B2E-37A3-429E-A37C-F30ED6487282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34" creationId="{5CEAD642-85CF-4750-8432-7C80C901F001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36" creationId="{FA33EEAE-15D5-4119-8C1E-89D943F911EF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38" creationId="{730D8B3B-9B80-4025-B934-26DC7D7CD231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40" creationId="{1064D5D5-227B-4F66-9AEA-46F570E793BD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42" creationId="{646B67A4-D328-4747-A82B-65E84FA46368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44" creationId="{B5A1B09C-1565-46F8-B70F-621C5EB48A09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62808332" sldId="257"/>
            <ac:spMk id="46" creationId="{8C516CC8-80AC-446C-A56E-9F54B7210402}"/>
          </ac:spMkLst>
        </pc:spChg>
        <pc:cxnChg chg="del">
          <ac:chgData name="Piters Xibinaku" userId="c4f02a1c49109db4" providerId="LiveId" clId="{B47977B6-679B-4C39-B1DE-27D13BE0C425}" dt="2022-03-16T20:56:44.770" v="3" actId="26606"/>
          <ac:cxnSpMkLst>
            <pc:docMk/>
            <pc:sldMk cId="1162808332" sldId="257"/>
            <ac:cxnSpMk id="27" creationId="{45000665-DFC7-417E-8FD7-516A0F15C975}"/>
          </ac:cxnSpMkLst>
        </pc:cxnChg>
      </pc:sldChg>
      <pc:sldChg chg="addSp delSp modSp new mod setBg">
        <pc:chgData name="Piters Xibinaku" userId="c4f02a1c49109db4" providerId="LiveId" clId="{B47977B6-679B-4C39-B1DE-27D13BE0C425}" dt="2022-03-16T21:03:21.268" v="98" actId="14100"/>
        <pc:sldMkLst>
          <pc:docMk/>
          <pc:sldMk cId="1640053548" sldId="257"/>
        </pc:sldMkLst>
        <pc:spChg chg="mod">
          <ac:chgData name="Piters Xibinaku" userId="c4f02a1c49109db4" providerId="LiveId" clId="{B47977B6-679B-4C39-B1DE-27D13BE0C425}" dt="2022-03-16T21:01:33.826" v="57" actId="20577"/>
          <ac:spMkLst>
            <pc:docMk/>
            <pc:sldMk cId="1640053548" sldId="257"/>
            <ac:spMk id="2" creationId="{58897318-7719-422B-84E9-4D6AC66D94D6}"/>
          </ac:spMkLst>
        </pc:spChg>
        <pc:spChg chg="del mod">
          <ac:chgData name="Piters Xibinaku" userId="c4f02a1c49109db4" providerId="LiveId" clId="{B47977B6-679B-4C39-B1DE-27D13BE0C425}" dt="2022-03-16T21:01:43.459" v="58" actId="931"/>
          <ac:spMkLst>
            <pc:docMk/>
            <pc:sldMk cId="1640053548" sldId="257"/>
            <ac:spMk id="3" creationId="{AA9091E7-42DF-4AEE-972B-26156CA2B219}"/>
          </ac:spMkLst>
        </pc:spChg>
        <pc:spChg chg="add">
          <ac:chgData name="Piters Xibinaku" userId="c4f02a1c49109db4" providerId="LiveId" clId="{B47977B6-679B-4C39-B1DE-27D13BE0C425}" dt="2022-03-16T21:00:29.059" v="33" actId="26606"/>
          <ac:spMkLst>
            <pc:docMk/>
            <pc:sldMk cId="1640053548" sldId="257"/>
            <ac:spMk id="8" creationId="{DEE2AD96-B495-4E06-9291-B71706F728CB}"/>
          </ac:spMkLst>
        </pc:spChg>
        <pc:spChg chg="add">
          <ac:chgData name="Piters Xibinaku" userId="c4f02a1c49109db4" providerId="LiveId" clId="{B47977B6-679B-4C39-B1DE-27D13BE0C425}" dt="2022-03-16T21:00:29.059" v="33" actId="26606"/>
          <ac:spMkLst>
            <pc:docMk/>
            <pc:sldMk cId="1640053548" sldId="257"/>
            <ac:spMk id="10" creationId="{53CF6D67-C5A8-4ADD-9E8E-1E38CA1D3166}"/>
          </ac:spMkLst>
        </pc:spChg>
        <pc:spChg chg="add">
          <ac:chgData name="Piters Xibinaku" userId="c4f02a1c49109db4" providerId="LiveId" clId="{B47977B6-679B-4C39-B1DE-27D13BE0C425}" dt="2022-03-16T21:00:29.059" v="33" actId="26606"/>
          <ac:spMkLst>
            <pc:docMk/>
            <pc:sldMk cId="1640053548" sldId="257"/>
            <ac:spMk id="12" creationId="{86909FA0-B515-4681-B7A8-FA281D133B94}"/>
          </ac:spMkLst>
        </pc:spChg>
        <pc:spChg chg="add">
          <ac:chgData name="Piters Xibinaku" userId="c4f02a1c49109db4" providerId="LiveId" clId="{B47977B6-679B-4C39-B1DE-27D13BE0C425}" dt="2022-03-16T21:00:29.059" v="33" actId="26606"/>
          <ac:spMkLst>
            <pc:docMk/>
            <pc:sldMk cId="1640053548" sldId="257"/>
            <ac:spMk id="14" creationId="{21C9FE86-FCC3-4A31-AA1C-C882262B7FE7}"/>
          </ac:spMkLst>
        </pc:spChg>
        <pc:spChg chg="add">
          <ac:chgData name="Piters Xibinaku" userId="c4f02a1c49109db4" providerId="LiveId" clId="{B47977B6-679B-4C39-B1DE-27D13BE0C425}" dt="2022-03-16T21:00:29.059" v="33" actId="26606"/>
          <ac:spMkLst>
            <pc:docMk/>
            <pc:sldMk cId="1640053548" sldId="257"/>
            <ac:spMk id="16" creationId="{7D96243B-ECED-4B71-8E06-AE9A285EAD20}"/>
          </ac:spMkLst>
        </pc:spChg>
        <pc:spChg chg="add">
          <ac:chgData name="Piters Xibinaku" userId="c4f02a1c49109db4" providerId="LiveId" clId="{B47977B6-679B-4C39-B1DE-27D13BE0C425}" dt="2022-03-16T21:00:29.059" v="33" actId="26606"/>
          <ac:spMkLst>
            <pc:docMk/>
            <pc:sldMk cId="1640053548" sldId="257"/>
            <ac:spMk id="18" creationId="{A09989E4-EFDC-4A90-A633-E0525FB4139E}"/>
          </ac:spMkLst>
        </pc:spChg>
        <pc:picChg chg="add mod">
          <ac:chgData name="Piters Xibinaku" userId="c4f02a1c49109db4" providerId="LiveId" clId="{B47977B6-679B-4C39-B1DE-27D13BE0C425}" dt="2022-03-16T21:03:21.268" v="98" actId="14100"/>
          <ac:picMkLst>
            <pc:docMk/>
            <pc:sldMk cId="1640053548" sldId="257"/>
            <ac:picMk id="5" creationId="{67FECB44-FBA7-4DAD-8820-6C0F33E64C73}"/>
          </ac:picMkLst>
        </pc:picChg>
      </pc:sldChg>
      <pc:sldChg chg="addSp delSp modSp new mod setBg">
        <pc:chgData name="Piters Xibinaku" userId="c4f02a1c49109db4" providerId="LiveId" clId="{B47977B6-679B-4C39-B1DE-27D13BE0C425}" dt="2022-03-16T21:03:28.708" v="99" actId="122"/>
        <pc:sldMkLst>
          <pc:docMk/>
          <pc:sldMk cId="277763389" sldId="258"/>
        </pc:sldMkLst>
        <pc:spChg chg="mod">
          <ac:chgData name="Piters Xibinaku" userId="c4f02a1c49109db4" providerId="LiveId" clId="{B47977B6-679B-4C39-B1DE-27D13BE0C425}" dt="2022-03-16T21:03:28.708" v="99" actId="122"/>
          <ac:spMkLst>
            <pc:docMk/>
            <pc:sldMk cId="277763389" sldId="258"/>
            <ac:spMk id="2" creationId="{3E10355C-0CFE-44B8-8539-0B252369CEB3}"/>
          </ac:spMkLst>
        </pc:spChg>
        <pc:spChg chg="del mod">
          <ac:chgData name="Piters Xibinaku" userId="c4f02a1c49109db4" providerId="LiveId" clId="{B47977B6-679B-4C39-B1DE-27D13BE0C425}" dt="2022-03-16T21:01:57.893" v="78" actId="931"/>
          <ac:spMkLst>
            <pc:docMk/>
            <pc:sldMk cId="277763389" sldId="258"/>
            <ac:spMk id="3" creationId="{66CBC007-CF34-401C-9552-1C10D00BFF7E}"/>
          </ac:spMkLst>
        </pc:spChg>
        <pc:spChg chg="add">
          <ac:chgData name="Piters Xibinaku" userId="c4f02a1c49109db4" providerId="LiveId" clId="{B47977B6-679B-4C39-B1DE-27D13BE0C425}" dt="2022-03-16T21:00:41.591" v="34" actId="26606"/>
          <ac:spMkLst>
            <pc:docMk/>
            <pc:sldMk cId="277763389" sldId="258"/>
            <ac:spMk id="8" creationId="{1B15ED52-F352-441B-82BF-E0EA34836D08}"/>
          </ac:spMkLst>
        </pc:spChg>
        <pc:spChg chg="add">
          <ac:chgData name="Piters Xibinaku" userId="c4f02a1c49109db4" providerId="LiveId" clId="{B47977B6-679B-4C39-B1DE-27D13BE0C425}" dt="2022-03-16T21:00:41.591" v="34" actId="26606"/>
          <ac:spMkLst>
            <pc:docMk/>
            <pc:sldMk cId="277763389" sldId="258"/>
            <ac:spMk id="10" creationId="{3B2E3793-BFE6-45A2-9B7B-E18844431C99}"/>
          </ac:spMkLst>
        </pc:spChg>
        <pc:spChg chg="add">
          <ac:chgData name="Piters Xibinaku" userId="c4f02a1c49109db4" providerId="LiveId" clId="{B47977B6-679B-4C39-B1DE-27D13BE0C425}" dt="2022-03-16T21:00:41.591" v="34" actId="26606"/>
          <ac:spMkLst>
            <pc:docMk/>
            <pc:sldMk cId="277763389" sldId="258"/>
            <ac:spMk id="12" creationId="{BC4C4868-CB8F-4AF9-9CDB-8108F2C19B67}"/>
          </ac:spMkLst>
        </pc:spChg>
        <pc:spChg chg="add">
          <ac:chgData name="Piters Xibinaku" userId="c4f02a1c49109db4" providerId="LiveId" clId="{B47977B6-679B-4C39-B1DE-27D13BE0C425}" dt="2022-03-16T21:00:41.591" v="34" actId="26606"/>
          <ac:spMkLst>
            <pc:docMk/>
            <pc:sldMk cId="277763389" sldId="258"/>
            <ac:spMk id="14" creationId="{375E0459-6403-40CD-989D-56A4407CA12E}"/>
          </ac:spMkLst>
        </pc:spChg>
        <pc:spChg chg="add">
          <ac:chgData name="Piters Xibinaku" userId="c4f02a1c49109db4" providerId="LiveId" clId="{B47977B6-679B-4C39-B1DE-27D13BE0C425}" dt="2022-03-16T21:00:41.591" v="34" actId="26606"/>
          <ac:spMkLst>
            <pc:docMk/>
            <pc:sldMk cId="277763389" sldId="258"/>
            <ac:spMk id="16" creationId="{53E5B1A8-3AC9-4BD1-9BBC-78CA94F2D1BA}"/>
          </ac:spMkLst>
        </pc:spChg>
        <pc:picChg chg="add mod">
          <ac:chgData name="Piters Xibinaku" userId="c4f02a1c49109db4" providerId="LiveId" clId="{B47977B6-679B-4C39-B1DE-27D13BE0C425}" dt="2022-03-16T21:03:07.346" v="94" actId="14100"/>
          <ac:picMkLst>
            <pc:docMk/>
            <pc:sldMk cId="277763389" sldId="258"/>
            <ac:picMk id="5" creationId="{2C7BD6C4-4BF3-4B4C-BE98-0C86DC573FCF}"/>
          </ac:picMkLst>
        </pc:picChg>
      </pc:sldChg>
      <pc:sldChg chg="addSp delSp modSp del mod delDesignElem">
        <pc:chgData name="Piters Xibinaku" userId="c4f02a1c49109db4" providerId="LiveId" clId="{B47977B6-679B-4C39-B1DE-27D13BE0C425}" dt="2022-03-16T20:59:22.656" v="23" actId="47"/>
        <pc:sldMkLst>
          <pc:docMk/>
          <pc:sldMk cId="641095991" sldId="258"/>
        </pc:sldMkLst>
        <pc:spChg chg="mod">
          <ac:chgData name="Piters Xibinaku" userId="c4f02a1c49109db4" providerId="LiveId" clId="{B47977B6-679B-4C39-B1DE-27D13BE0C425}" dt="2022-03-16T20:56:40.093" v="2" actId="26606"/>
          <ac:spMkLst>
            <pc:docMk/>
            <pc:sldMk cId="641095991" sldId="258"/>
            <ac:spMk id="2" creationId="{4BDFEAA9-8BFC-4FF4-85E1-1FCFBCC9E50D}"/>
          </ac:spMkLst>
        </pc:spChg>
        <pc:spChg chg="del">
          <ac:chgData name="Piters Xibinaku" userId="c4f02a1c49109db4" providerId="LiveId" clId="{B47977B6-679B-4C39-B1DE-27D13BE0C425}" dt="2022-03-16T20:56:40.093" v="2" actId="26606"/>
          <ac:spMkLst>
            <pc:docMk/>
            <pc:sldMk cId="641095991" sldId="258"/>
            <ac:spMk id="31" creationId="{AB45A142-4255-493C-8284-5D566C121B10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641095991" sldId="258"/>
            <ac:spMk id="38" creationId="{A8384FB5-9ADC-4DDC-881B-597D56F5B15D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641095991" sldId="258"/>
            <ac:spMk id="40" creationId="{91E5A9A7-95C6-4F4F-B00E-C82E07FE62EF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641095991" sldId="258"/>
            <ac:spMk id="42" creationId="{D07DD2DE-F619-49DD-B5E7-03A290FF4ED1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641095991" sldId="258"/>
            <ac:spMk id="44" creationId="{85149191-5F60-4A28-AAFF-039F96B0F3EC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641095991" sldId="258"/>
            <ac:spMk id="46" creationId="{F8260ED5-17F7-4158-B241-D51DD4CF1B7E}"/>
          </ac:spMkLst>
        </pc:spChg>
        <pc:picChg chg="del mod">
          <ac:chgData name="Piters Xibinaku" userId="c4f02a1c49109db4" providerId="LiveId" clId="{B47977B6-679B-4C39-B1DE-27D13BE0C425}" dt="2022-03-16T20:57:07.789" v="10" actId="478"/>
          <ac:picMkLst>
            <pc:docMk/>
            <pc:sldMk cId="641095991" sldId="258"/>
            <ac:picMk id="4" creationId="{7F369AB3-3F4F-4688-B96E-24C83B4427B0}"/>
          </ac:picMkLst>
        </pc:picChg>
        <pc:picChg chg="add del mod">
          <ac:chgData name="Piters Xibinaku" userId="c4f02a1c49109db4" providerId="LiveId" clId="{B47977B6-679B-4C39-B1DE-27D13BE0C425}" dt="2022-03-16T20:57:55.130" v="16" actId="478"/>
          <ac:picMkLst>
            <pc:docMk/>
            <pc:sldMk cId="641095991" sldId="258"/>
            <ac:picMk id="5" creationId="{0BA653C9-A1FC-4A96-9875-056580615AEB}"/>
          </ac:picMkLst>
        </pc:picChg>
        <pc:cxnChg chg="del">
          <ac:chgData name="Piters Xibinaku" userId="c4f02a1c49109db4" providerId="LiveId" clId="{B47977B6-679B-4C39-B1DE-27D13BE0C425}" dt="2022-03-16T20:56:40.093" v="2" actId="26606"/>
          <ac:cxnSpMkLst>
            <pc:docMk/>
            <pc:sldMk cId="641095991" sldId="258"/>
            <ac:cxnSpMk id="33" creationId="{38FB9660-F42F-4313-BBC4-47C007FE484C}"/>
          </ac:cxnSpMkLst>
        </pc:cxnChg>
      </pc:sldChg>
      <pc:sldChg chg="addSp delSp modSp del mod delDesignElem">
        <pc:chgData name="Piters Xibinaku" userId="c4f02a1c49109db4" providerId="LiveId" clId="{B47977B6-679B-4C39-B1DE-27D13BE0C425}" dt="2022-03-16T20:59:22.846" v="24" actId="47"/>
        <pc:sldMkLst>
          <pc:docMk/>
          <pc:sldMk cId="110716529" sldId="260"/>
        </pc:sldMkLst>
        <pc:spChg chg="mod">
          <ac:chgData name="Piters Xibinaku" userId="c4f02a1c49109db4" providerId="LiveId" clId="{B47977B6-679B-4C39-B1DE-27D13BE0C425}" dt="2022-03-16T20:56:51.290" v="6" actId="26606"/>
          <ac:spMkLst>
            <pc:docMk/>
            <pc:sldMk cId="110716529" sldId="260"/>
            <ac:spMk id="2" creationId="{D611BA96-5CD0-4525-8CA5-2701BAE89DD1}"/>
          </ac:spMkLst>
        </pc:spChg>
        <pc:spChg chg="add del">
          <ac:chgData name="Piters Xibinaku" userId="c4f02a1c49109db4" providerId="LiveId" clId="{B47977B6-679B-4C39-B1DE-27D13BE0C425}" dt="2022-03-16T20:56:51.290" v="6" actId="26606"/>
          <ac:spMkLst>
            <pc:docMk/>
            <pc:sldMk cId="110716529" sldId="260"/>
            <ac:spMk id="23" creationId="{7F57BEA8-497D-4AA8-8A18-BDCD696B25FE}"/>
          </ac:spMkLst>
        </pc:spChg>
        <pc:spChg chg="add del">
          <ac:chgData name="Piters Xibinaku" userId="c4f02a1c49109db4" providerId="LiveId" clId="{B47977B6-679B-4C39-B1DE-27D13BE0C425}" dt="2022-03-16T20:56:51.283" v="5" actId="26606"/>
          <ac:spMkLst>
            <pc:docMk/>
            <pc:sldMk cId="110716529" sldId="260"/>
            <ac:spMk id="32" creationId="{A8384FB5-9ADC-4DDC-881B-597D56F5B15D}"/>
          </ac:spMkLst>
        </pc:spChg>
        <pc:spChg chg="add del">
          <ac:chgData name="Piters Xibinaku" userId="c4f02a1c49109db4" providerId="LiveId" clId="{B47977B6-679B-4C39-B1DE-27D13BE0C425}" dt="2022-03-16T20:56:51.283" v="5" actId="26606"/>
          <ac:spMkLst>
            <pc:docMk/>
            <pc:sldMk cId="110716529" sldId="260"/>
            <ac:spMk id="34" creationId="{91E5A9A7-95C6-4F4F-B00E-C82E07FE62EF}"/>
          </ac:spMkLst>
        </pc:spChg>
        <pc:spChg chg="add del">
          <ac:chgData name="Piters Xibinaku" userId="c4f02a1c49109db4" providerId="LiveId" clId="{B47977B6-679B-4C39-B1DE-27D13BE0C425}" dt="2022-03-16T20:56:51.283" v="5" actId="26606"/>
          <ac:spMkLst>
            <pc:docMk/>
            <pc:sldMk cId="110716529" sldId="260"/>
            <ac:spMk id="36" creationId="{D07DD2DE-F619-49DD-B5E7-03A290FF4ED1}"/>
          </ac:spMkLst>
        </pc:spChg>
        <pc:spChg chg="add del">
          <ac:chgData name="Piters Xibinaku" userId="c4f02a1c49109db4" providerId="LiveId" clId="{B47977B6-679B-4C39-B1DE-27D13BE0C425}" dt="2022-03-16T20:56:51.283" v="5" actId="26606"/>
          <ac:spMkLst>
            <pc:docMk/>
            <pc:sldMk cId="110716529" sldId="260"/>
            <ac:spMk id="38" creationId="{85149191-5F60-4A28-AAFF-039F96B0F3EC}"/>
          </ac:spMkLst>
        </pc:spChg>
        <pc:spChg chg="add del">
          <ac:chgData name="Piters Xibinaku" userId="c4f02a1c49109db4" providerId="LiveId" clId="{B47977B6-679B-4C39-B1DE-27D13BE0C425}" dt="2022-03-16T20:56:51.283" v="5" actId="26606"/>
          <ac:spMkLst>
            <pc:docMk/>
            <pc:sldMk cId="110716529" sldId="260"/>
            <ac:spMk id="40" creationId="{F8260ED5-17F7-4158-B241-D51DD4CF1B7E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0716529" sldId="260"/>
            <ac:spMk id="42" creationId="{A8384FB5-9ADC-4DDC-881B-597D56F5B15D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0716529" sldId="260"/>
            <ac:spMk id="43" creationId="{1199E1B1-A8C0-4FE8-A5A8-1CB41D69F857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0716529" sldId="260"/>
            <ac:spMk id="44" creationId="{84A8DE83-DE75-4B41-9DB4-A7EC0B0DEC0B}"/>
          </ac:spMkLst>
        </pc:spChg>
        <pc:spChg chg="add del">
          <ac:chgData name="Piters Xibinaku" userId="c4f02a1c49109db4" providerId="LiveId" clId="{B47977B6-679B-4C39-B1DE-27D13BE0C425}" dt="2022-03-16T20:58:37.474" v="21"/>
          <ac:spMkLst>
            <pc:docMk/>
            <pc:sldMk cId="110716529" sldId="260"/>
            <ac:spMk id="45" creationId="{A7009A0A-BEF5-4EAC-AF15-E4F9F002E239}"/>
          </ac:spMkLst>
        </pc:spChg>
        <pc:picChg chg="add del mod">
          <ac:chgData name="Piters Xibinaku" userId="c4f02a1c49109db4" providerId="LiveId" clId="{B47977B6-679B-4C39-B1DE-27D13BE0C425}" dt="2022-03-16T20:57:57.182" v="17" actId="478"/>
          <ac:picMkLst>
            <pc:docMk/>
            <pc:sldMk cId="110716529" sldId="260"/>
            <ac:picMk id="4" creationId="{16CDC122-2B3F-4AD0-9FF3-5B540FC3AEA8}"/>
          </ac:picMkLst>
        </pc:picChg>
        <pc:picChg chg="del mod">
          <ac:chgData name="Piters Xibinaku" userId="c4f02a1c49109db4" providerId="LiveId" clId="{B47977B6-679B-4C39-B1DE-27D13BE0C425}" dt="2022-03-16T20:56:53.845" v="7" actId="478"/>
          <ac:picMkLst>
            <pc:docMk/>
            <pc:sldMk cId="110716529" sldId="260"/>
            <ac:picMk id="9" creationId="{6C5153E8-676A-4D30-9084-D3AABDE86D4F}"/>
          </ac:picMkLst>
        </pc:picChg>
        <pc:cxnChg chg="add del">
          <ac:chgData name="Piters Xibinaku" userId="c4f02a1c49109db4" providerId="LiveId" clId="{B47977B6-679B-4C39-B1DE-27D13BE0C425}" dt="2022-03-16T20:56:51.290" v="6" actId="26606"/>
          <ac:cxnSpMkLst>
            <pc:docMk/>
            <pc:sldMk cId="110716529" sldId="260"/>
            <ac:cxnSpMk id="21" creationId="{D2E961F1-4A28-4A5F-BBD4-6E400E5E6C75}"/>
          </ac:cxnSpMkLst>
        </pc:cxnChg>
        <pc:cxnChg chg="add del">
          <ac:chgData name="Piters Xibinaku" userId="c4f02a1c49109db4" providerId="LiveId" clId="{B47977B6-679B-4C39-B1DE-27D13BE0C425}" dt="2022-03-16T20:56:51.290" v="6" actId="26606"/>
          <ac:cxnSpMkLst>
            <pc:docMk/>
            <pc:sldMk cId="110716529" sldId="260"/>
            <ac:cxnSpMk id="25" creationId="{A82415D3-DDE5-4D63-8CB3-23A5EC581B27}"/>
          </ac:cxnSpMkLst>
        </pc:cxnChg>
        <pc:cxnChg chg="add del">
          <ac:chgData name="Piters Xibinaku" userId="c4f02a1c49109db4" providerId="LiveId" clId="{B47977B6-679B-4C39-B1DE-27D13BE0C425}" dt="2022-03-16T20:56:51.290" v="6" actId="26606"/>
          <ac:cxnSpMkLst>
            <pc:docMk/>
            <pc:sldMk cId="110716529" sldId="260"/>
            <ac:cxnSpMk id="27" creationId="{AD7193FB-6AE6-4B3B-8F89-56B55DD63B4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CE638-2CFC-4C18-8530-A7905EA44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DFEE12-D18C-44C1-9EE3-B368F7369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77EC41-FEEB-47EA-894C-5B59D450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2AF54D-0476-4681-A65A-62E29B05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3522B1-34F2-41C4-B38A-09A1C455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17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4821B-CB9B-4F22-A47E-F1E9AE8E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786043-8FAB-4AF1-BA6E-46CD76ABE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A66A63-A5E0-4C60-B54D-85A6E6EB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FB5C31-E5A0-4344-B0CE-530517F4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6937E7-4D9B-455B-9EE4-FDC1A01A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2E89101-2082-4562-B3E0-2CCCEBD3F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D510A9-0558-4061-93A4-E8AF7808E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14D9F0-BF57-4B92-88DA-CBB91E57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2D03AE-A024-4642-863A-231B1ADE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0B0492-4769-4CB5-B6C7-AD436EEF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94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CDD27-071C-4E98-8C33-8BE40FA63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2EA470-2D4E-4C74-8827-86A99355F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53E18C-FE42-4C28-8C06-06C54E322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B15486-17DB-4B61-BC7B-488C4718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BFDEB-A2BE-4D6D-A0B3-6FB0FD2C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70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266AD-76E7-4772-BEF3-E145B51AF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337C9B-0D57-4171-B3AE-57CEC4662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BEF302-11DE-4D14-AA66-770C329D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F705EC-ED80-4AC7-A1C7-F39CFA93E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22FABF-C883-4208-AFA1-AC251C75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0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B7DEC-EED8-44FE-8826-E577D3EC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E125DA-ECB8-4965-BCA4-EAF38B59F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3C3929-B657-43CF-96F2-802A18235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B8B9F1-70EF-4F5E-A50B-9923C3D17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C335EA-EB5D-456C-AA3E-8373AC1B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000712-5237-4E15-B566-8CBF7379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67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FAE17-50EE-4C50-9AEE-5591CE0DD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F0BEDE-786C-4C23-80BF-E5825321E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77E36E-3D25-48C2-A72A-19EEAE0C8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9FB324E-EC8A-48D7-AF20-79E6D71F5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C52259A-439F-4465-8860-309DA750A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24838A-369B-4E53-B53B-F6FFF4C78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4161E31-1C7F-4C78-B9FB-9462DAAD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5213FE-4051-456F-A1BD-84C8E859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6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F7D84-753D-437A-A7AB-F75C8CEA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612C1C-96D6-4675-8FF3-F4CBE87E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6B5C75-6A5F-4141-99DE-4EDA4A5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93C195-7A72-42C6-9596-0B11F975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07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6C7A412-085F-45B9-A1CC-33FF5F4F9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4CF2C5-AD4F-403E-8C68-3882DC6A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6A35B4-183B-45FA-8CAC-D2140517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41161-3022-4822-8D22-6FBADEE9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C2E9D7-B485-43BF-AAE7-73BD65FC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164536-E0A0-460F-9045-5588E1711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02D1AB-934D-4FC7-9A5F-CFC3CC45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59D6AE-3928-439F-A552-9F7052F69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371A75-387A-4E4D-9E4E-846301A7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19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D567B-5ACA-4B00-BCA1-9AFA3220B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332CDF7-40D8-4D1E-837C-CC7D533C8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C37923-7FEB-437D-82C7-6FA32B974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7928E3-BA80-4346-86E3-7003BAD0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AE4212-BC80-435E-A296-AF497176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B30295-5535-4959-8F93-56BD31C3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4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4BA68F6-2A26-4DE9-A817-D92FDE51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7A436F-7010-4553-857A-CE98D3338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911984-2A21-4E8F-B9A2-E803099A4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AAA5B-375D-400C-A43E-CC19DCB15988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C9306-4D17-4ADC-8C74-E76334A90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55E593-C1E9-49E1-B8DA-AE7CD1910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6250F-4933-4A4D-9540-9D805394D2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1C68D0-7776-4CF2-B870-F2B5A92E0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en-US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Cost Comparisons between Proprietary and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Opensource Software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F8E7EA-58BC-4FD1-88F6-7D75F5674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de-DE" sz="2400" b="0" dirty="0">
                <a:latin typeface="Montserrat" panose="00000500000000000000" pitchFamily="2" charset="0"/>
              </a:rPr>
              <a:t>4142 – Seminar aus BIS</a:t>
            </a:r>
          </a:p>
          <a:p>
            <a:pPr algn="l"/>
            <a:r>
              <a:rPr lang="de-DE" dirty="0"/>
              <a:t>Xibinaku Piters</a:t>
            </a:r>
          </a:p>
          <a:p>
            <a:pPr algn="l"/>
            <a:endParaRPr lang="de-DE" sz="2400" b="0" i="0" dirty="0">
              <a:effectLst/>
              <a:latin typeface="Montserrat" panose="00000500000000000000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3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897318-7719-422B-84E9-4D6AC66D9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Table of contents</a:t>
            </a:r>
          </a:p>
        </p:txBody>
      </p:sp>
      <p:pic>
        <p:nvPicPr>
          <p:cNvPr id="5" name="Inhaltsplatzhalter 4" descr="Ein Bild, das Tisch enthält.&#10;&#10;Automatisch generierte Beschreibung">
            <a:extLst>
              <a:ext uri="{FF2B5EF4-FFF2-40B4-BE49-F238E27FC236}">
                <a16:creationId xmlns:a16="http://schemas.microsoft.com/office/drawing/2014/main" id="{67FECB44-FBA7-4DAD-8820-6C0F33E64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469" y="165103"/>
            <a:ext cx="6391980" cy="6364124"/>
          </a:xfrm>
        </p:spPr>
      </p:pic>
    </p:spTree>
    <p:extLst>
      <p:ext uri="{BB962C8B-B14F-4D97-AF65-F5344CB8AC3E}">
        <p14:creationId xmlns:p14="http://schemas.microsoft.com/office/powerpoint/2010/main" val="1640053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10355C-0CFE-44B8-8539-0B252369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GANTT chart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C7BD6C4-4BF3-4B4C-BE98-0C86DC573F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7431"/>
            <a:ext cx="12031038" cy="5136403"/>
          </a:xfrm>
        </p:spPr>
      </p:pic>
    </p:spTree>
    <p:extLst>
      <p:ext uri="{BB962C8B-B14F-4D97-AF65-F5344CB8AC3E}">
        <p14:creationId xmlns:p14="http://schemas.microsoft.com/office/powerpoint/2010/main" val="27776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Office</vt:lpstr>
      <vt:lpstr>Cost Comparisons between Proprietary and Opensource Software</vt:lpstr>
      <vt:lpstr>Table of contents</vt:lpstr>
      <vt:lpstr>GANTT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Piters Xibinaku</dc:creator>
  <cp:lastModifiedBy>Piters Xibinaku</cp:lastModifiedBy>
  <cp:revision>4</cp:revision>
  <dcterms:created xsi:type="dcterms:W3CDTF">2022-03-16T20:42:40Z</dcterms:created>
  <dcterms:modified xsi:type="dcterms:W3CDTF">2022-03-16T21:03:43Z</dcterms:modified>
</cp:coreProperties>
</file>