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0C0680-D5D3-46EE-BA8D-9F2F1B37696A}" v="6" dt="2022-05-05T17:01:42.3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ana Pavlovic" userId="13fbe0e5ac6cf8f4" providerId="LiveId" clId="{E10C0680-D5D3-46EE-BA8D-9F2F1B37696A}"/>
    <pc:docChg chg="undo custSel addSld delSld modSld">
      <pc:chgData name="Ivana Pavlovic" userId="13fbe0e5ac6cf8f4" providerId="LiveId" clId="{E10C0680-D5D3-46EE-BA8D-9F2F1B37696A}" dt="2022-05-05T17:02:06.706" v="163" actId="14100"/>
      <pc:docMkLst>
        <pc:docMk/>
      </pc:docMkLst>
      <pc:sldChg chg="addSp modSp new mod setBg">
        <pc:chgData name="Ivana Pavlovic" userId="13fbe0e5ac6cf8f4" providerId="LiveId" clId="{E10C0680-D5D3-46EE-BA8D-9F2F1B37696A}" dt="2022-04-21T18:16:24.747" v="127" actId="26606"/>
        <pc:sldMkLst>
          <pc:docMk/>
          <pc:sldMk cId="1385047868" sldId="256"/>
        </pc:sldMkLst>
        <pc:spChg chg="mod or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2" creationId="{3E9EC77C-951B-4761-8E3A-5CB8AC8582F0}"/>
          </ac:spMkLst>
        </pc:spChg>
        <pc:spChg chg="mo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3" creationId="{25230023-F930-4C01-9EF6-4675FE135D93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8" creationId="{88294908-8B00-4F58-BBBA-20F71A40AA9E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10" creationId="{4364C879-1404-4203-8E9D-CC5DE0A621A2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12" creationId="{84617302-4B0D-4351-A6BB-6F0930D943AC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14" creationId="{DA2C7802-C2E0-4218-8F89-8DD7CCD2CD1C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16" creationId="{A6D7111A-21E5-4EE9-8A78-10E5530F0116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18" creationId="{A3969E80-A77B-49FC-9122-D89AFD5EE118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20" creationId="{1849CA57-76BD-4CF2-80BA-D7A46A01B7B1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22" creationId="{35E9085E-E730-4768-83D4-6CB7E9897153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24" creationId="{973272FE-A474-4CAE-8CA2-BCC8B476C3F4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26" creationId="{E07981EA-05A6-437C-88D7-B377B92B031D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28" creationId="{15E3C750-986E-4769-B1AE-49289FBEE757}"/>
          </ac:spMkLst>
        </pc:spChg>
      </pc:sldChg>
      <pc:sldChg chg="addSp delSp modSp new del mod setBg">
        <pc:chgData name="Ivana Pavlovic" userId="13fbe0e5ac6cf8f4" providerId="LiveId" clId="{E10C0680-D5D3-46EE-BA8D-9F2F1B37696A}" dt="2022-05-05T17:01:01.957" v="138" actId="2696"/>
        <pc:sldMkLst>
          <pc:docMk/>
          <pc:sldMk cId="3700048149" sldId="257"/>
        </pc:sldMkLst>
        <pc:spChg chg="mod">
          <ac:chgData name="Ivana Pavlovic" userId="13fbe0e5ac6cf8f4" providerId="LiveId" clId="{E10C0680-D5D3-46EE-BA8D-9F2F1B37696A}" dt="2022-04-21T18:16:52.955" v="131" actId="26606"/>
          <ac:spMkLst>
            <pc:docMk/>
            <pc:sldMk cId="3700048149" sldId="257"/>
            <ac:spMk id="2" creationId="{52709C51-ECBC-433F-882D-5DC4202D4C66}"/>
          </ac:spMkLst>
        </pc:spChg>
        <pc:spChg chg="del">
          <ac:chgData name="Ivana Pavlovic" userId="13fbe0e5ac6cf8f4" providerId="LiveId" clId="{E10C0680-D5D3-46EE-BA8D-9F2F1B37696A}" dt="2022-04-21T18:15:05.848" v="92"/>
          <ac:spMkLst>
            <pc:docMk/>
            <pc:sldMk cId="3700048149" sldId="257"/>
            <ac:spMk id="3" creationId="{94D24146-F2E2-4980-9D38-BD030E397418}"/>
          </ac:spMkLst>
        </pc:spChg>
        <pc:spChg chg="add del">
          <ac:chgData name="Ivana Pavlovic" userId="13fbe0e5ac6cf8f4" providerId="LiveId" clId="{E10C0680-D5D3-46EE-BA8D-9F2F1B37696A}" dt="2022-04-21T18:16:52.955" v="131" actId="26606"/>
          <ac:spMkLst>
            <pc:docMk/>
            <pc:sldMk cId="3700048149" sldId="257"/>
            <ac:spMk id="8" creationId="{B5DE7A83-5DFF-0C57-8185-54913CE80431}"/>
          </ac:spMkLst>
        </pc:spChg>
        <pc:spChg chg="add del">
          <ac:chgData name="Ivana Pavlovic" userId="13fbe0e5ac6cf8f4" providerId="LiveId" clId="{E10C0680-D5D3-46EE-BA8D-9F2F1B37696A}" dt="2022-04-21T18:16:52.955" v="131" actId="26606"/>
          <ac:spMkLst>
            <pc:docMk/>
            <pc:sldMk cId="3700048149" sldId="257"/>
            <ac:spMk id="11" creationId="{2B566528-1B12-4246-9431-5C2D7D081168}"/>
          </ac:spMkLst>
        </pc:spChg>
        <pc:grpChg chg="add del">
          <ac:chgData name="Ivana Pavlovic" userId="13fbe0e5ac6cf8f4" providerId="LiveId" clId="{E10C0680-D5D3-46EE-BA8D-9F2F1B37696A}" dt="2022-04-21T18:16:52.955" v="131" actId="26606"/>
          <ac:grpSpMkLst>
            <pc:docMk/>
            <pc:sldMk cId="3700048149" sldId="257"/>
            <ac:grpSpMk id="13" creationId="{828A5161-06F1-46CF-8AD7-844680A59E13}"/>
          </ac:grpSpMkLst>
        </pc:grpChg>
        <pc:grpChg chg="add del">
          <ac:chgData name="Ivana Pavlovic" userId="13fbe0e5ac6cf8f4" providerId="LiveId" clId="{E10C0680-D5D3-46EE-BA8D-9F2F1B37696A}" dt="2022-04-21T18:16:52.955" v="131" actId="26606"/>
          <ac:grpSpMkLst>
            <pc:docMk/>
            <pc:sldMk cId="3700048149" sldId="257"/>
            <ac:grpSpMk id="17" creationId="{5995D10D-E9C9-47DB-AE7E-801FEF38F5C9}"/>
          </ac:grpSpMkLst>
        </pc:grpChg>
        <pc:picChg chg="add mod">
          <ac:chgData name="Ivana Pavlovic" userId="13fbe0e5ac6cf8f4" providerId="LiveId" clId="{E10C0680-D5D3-46EE-BA8D-9F2F1B37696A}" dt="2022-04-21T18:16:52.955" v="131" actId="26606"/>
          <ac:picMkLst>
            <pc:docMk/>
            <pc:sldMk cId="3700048149" sldId="257"/>
            <ac:picMk id="4" creationId="{80C23520-72A3-4DDD-B00E-29BE21312883}"/>
          </ac:picMkLst>
        </pc:picChg>
      </pc:sldChg>
      <pc:sldChg chg="addSp delSp modSp new mod setBg">
        <pc:chgData name="Ivana Pavlovic" userId="13fbe0e5ac6cf8f4" providerId="LiveId" clId="{E10C0680-D5D3-46EE-BA8D-9F2F1B37696A}" dt="2022-05-05T17:00:53.392" v="137" actId="20577"/>
        <pc:sldMkLst>
          <pc:docMk/>
          <pc:sldMk cId="2904116088" sldId="258"/>
        </pc:sldMkLst>
        <pc:spChg chg="mod">
          <ac:chgData name="Ivana Pavlovic" userId="13fbe0e5ac6cf8f4" providerId="LiveId" clId="{E10C0680-D5D3-46EE-BA8D-9F2F1B37696A}" dt="2022-05-05T17:00:53.392" v="137" actId="20577"/>
          <ac:spMkLst>
            <pc:docMk/>
            <pc:sldMk cId="2904116088" sldId="258"/>
            <ac:spMk id="2" creationId="{566E429F-367C-408B-B86C-4BA51B7510CF}"/>
          </ac:spMkLst>
        </pc:spChg>
        <pc:spChg chg="del">
          <ac:chgData name="Ivana Pavlovic" userId="13fbe0e5ac6cf8f4" providerId="LiveId" clId="{E10C0680-D5D3-46EE-BA8D-9F2F1B37696A}" dt="2022-04-21T18:15:47.979" v="122" actId="931"/>
          <ac:spMkLst>
            <pc:docMk/>
            <pc:sldMk cId="2904116088" sldId="258"/>
            <ac:spMk id="3" creationId="{BBA9F008-806D-443B-9B43-0DBEAEC77BB9}"/>
          </ac:spMkLst>
        </pc:spChg>
        <pc:spChg chg="add del">
          <ac:chgData name="Ivana Pavlovic" userId="13fbe0e5ac6cf8f4" providerId="LiveId" clId="{E10C0680-D5D3-46EE-BA8D-9F2F1B37696A}" dt="2022-04-21T18:16:39.456" v="130" actId="26606"/>
          <ac:spMkLst>
            <pc:docMk/>
            <pc:sldMk cId="2904116088" sldId="258"/>
            <ac:spMk id="9" creationId="{E1174E34-22F7-1DC6-E507-54792AE62E9D}"/>
          </ac:spMkLst>
        </pc:spChg>
        <pc:spChg chg="add del">
          <ac:chgData name="Ivana Pavlovic" userId="13fbe0e5ac6cf8f4" providerId="LiveId" clId="{E10C0680-D5D3-46EE-BA8D-9F2F1B37696A}" dt="2022-04-21T18:16:39.456" v="130" actId="26606"/>
          <ac:spMkLst>
            <pc:docMk/>
            <pc:sldMk cId="2904116088" sldId="258"/>
            <ac:spMk id="12" creationId="{2B566528-1B12-4246-9431-5C2D7D081168}"/>
          </ac:spMkLst>
        </pc:spChg>
        <pc:grpChg chg="add del">
          <ac:chgData name="Ivana Pavlovic" userId="13fbe0e5ac6cf8f4" providerId="LiveId" clId="{E10C0680-D5D3-46EE-BA8D-9F2F1B37696A}" dt="2022-04-21T18:16:39.456" v="130" actId="26606"/>
          <ac:grpSpMkLst>
            <pc:docMk/>
            <pc:sldMk cId="2904116088" sldId="258"/>
            <ac:grpSpMk id="14" creationId="{828A5161-06F1-46CF-8AD7-844680A59E13}"/>
          </ac:grpSpMkLst>
        </pc:grpChg>
        <pc:grpChg chg="add del">
          <ac:chgData name="Ivana Pavlovic" userId="13fbe0e5ac6cf8f4" providerId="LiveId" clId="{E10C0680-D5D3-46EE-BA8D-9F2F1B37696A}" dt="2022-04-21T18:16:39.456" v="130" actId="26606"/>
          <ac:grpSpMkLst>
            <pc:docMk/>
            <pc:sldMk cId="2904116088" sldId="258"/>
            <ac:grpSpMk id="18" creationId="{5995D10D-E9C9-47DB-AE7E-801FEF38F5C9}"/>
          </ac:grpSpMkLst>
        </pc:grpChg>
        <pc:picChg chg="add mod">
          <ac:chgData name="Ivana Pavlovic" userId="13fbe0e5ac6cf8f4" providerId="LiveId" clId="{E10C0680-D5D3-46EE-BA8D-9F2F1B37696A}" dt="2022-04-21T18:16:39.456" v="130" actId="26606"/>
          <ac:picMkLst>
            <pc:docMk/>
            <pc:sldMk cId="2904116088" sldId="258"/>
            <ac:picMk id="5" creationId="{D0F6BA8D-CC93-4E25-9FC9-FDEFE09FE8F4}"/>
          </ac:picMkLst>
        </pc:picChg>
      </pc:sldChg>
      <pc:sldChg chg="delSp add del setBg delDesignElem">
        <pc:chgData name="Ivana Pavlovic" userId="13fbe0e5ac6cf8f4" providerId="LiveId" clId="{E10C0680-D5D3-46EE-BA8D-9F2F1B37696A}" dt="2022-04-21T18:13:57.199" v="5" actId="2696"/>
        <pc:sldMkLst>
          <pc:docMk/>
          <pc:sldMk cId="3202273458" sldId="259"/>
        </pc:sldMkLst>
        <pc:spChg chg="del">
          <ac:chgData name="Ivana Pavlovic" userId="13fbe0e5ac6cf8f4" providerId="LiveId" clId="{E10C0680-D5D3-46EE-BA8D-9F2F1B37696A}" dt="2022-04-21T18:13:09.780" v="2"/>
          <ac:spMkLst>
            <pc:docMk/>
            <pc:sldMk cId="3202273458" sldId="259"/>
            <ac:spMk id="8" creationId="{CDA1A2E9-63FE-408D-A803-8E306ECAB4B3}"/>
          </ac:spMkLst>
        </pc:spChg>
        <pc:spChg chg="del">
          <ac:chgData name="Ivana Pavlovic" userId="13fbe0e5ac6cf8f4" providerId="LiveId" clId="{E10C0680-D5D3-46EE-BA8D-9F2F1B37696A}" dt="2022-04-21T18:13:09.780" v="2"/>
          <ac:spMkLst>
            <pc:docMk/>
            <pc:sldMk cId="3202273458" sldId="259"/>
            <ac:spMk id="10" creationId="{DAE8F46F-D590-45CD-AF41-A04DC11D1BB4}"/>
          </ac:spMkLst>
        </pc:spChg>
        <pc:spChg chg="del">
          <ac:chgData name="Ivana Pavlovic" userId="13fbe0e5ac6cf8f4" providerId="LiveId" clId="{E10C0680-D5D3-46EE-BA8D-9F2F1B37696A}" dt="2022-04-21T18:13:09.780" v="2"/>
          <ac:spMkLst>
            <pc:docMk/>
            <pc:sldMk cId="3202273458" sldId="259"/>
            <ac:spMk id="12" creationId="{FBE9F90C-C163-435B-9A68-D15C92D1CF2B}"/>
          </ac:spMkLst>
        </pc:spChg>
        <pc:spChg chg="del">
          <ac:chgData name="Ivana Pavlovic" userId="13fbe0e5ac6cf8f4" providerId="LiveId" clId="{E10C0680-D5D3-46EE-BA8D-9F2F1B37696A}" dt="2022-04-21T18:13:09.780" v="2"/>
          <ac:spMkLst>
            <pc:docMk/>
            <pc:sldMk cId="3202273458" sldId="259"/>
            <ac:spMk id="14" creationId="{1A882A9F-F4E9-4E23-8F0B-20B5DF42EAA9}"/>
          </ac:spMkLst>
        </pc:spChg>
      </pc:sldChg>
      <pc:sldChg chg="addSp delSp modSp new mod">
        <pc:chgData name="Ivana Pavlovic" userId="13fbe0e5ac6cf8f4" providerId="LiveId" clId="{E10C0680-D5D3-46EE-BA8D-9F2F1B37696A}" dt="2022-05-05T17:02:06.706" v="163" actId="14100"/>
        <pc:sldMkLst>
          <pc:docMk/>
          <pc:sldMk cId="3249075424" sldId="259"/>
        </pc:sldMkLst>
        <pc:spChg chg="mod">
          <ac:chgData name="Ivana Pavlovic" userId="13fbe0e5ac6cf8f4" providerId="LiveId" clId="{E10C0680-D5D3-46EE-BA8D-9F2F1B37696A}" dt="2022-05-05T17:01:09.720" v="151" actId="20577"/>
          <ac:spMkLst>
            <pc:docMk/>
            <pc:sldMk cId="3249075424" sldId="259"/>
            <ac:spMk id="2" creationId="{BD850B0E-7B1D-4844-B0C7-AB47421FC186}"/>
          </ac:spMkLst>
        </pc:spChg>
        <pc:spChg chg="del">
          <ac:chgData name="Ivana Pavlovic" userId="13fbe0e5ac6cf8f4" providerId="LiveId" clId="{E10C0680-D5D3-46EE-BA8D-9F2F1B37696A}" dt="2022-05-05T17:01:19.738" v="152" actId="931"/>
          <ac:spMkLst>
            <pc:docMk/>
            <pc:sldMk cId="3249075424" sldId="259"/>
            <ac:spMk id="3" creationId="{827F1A99-A3E3-4252-ABF9-D4206E78835B}"/>
          </ac:spMkLst>
        </pc:spChg>
        <pc:spChg chg="add del mod">
          <ac:chgData name="Ivana Pavlovic" userId="13fbe0e5ac6cf8f4" providerId="LiveId" clId="{E10C0680-D5D3-46EE-BA8D-9F2F1B37696A}" dt="2022-05-05T17:01:42.361" v="154" actId="931"/>
          <ac:spMkLst>
            <pc:docMk/>
            <pc:sldMk cId="3249075424" sldId="259"/>
            <ac:spMk id="7" creationId="{57B60C15-646F-4678-BE41-692B44D00AB1}"/>
          </ac:spMkLst>
        </pc:spChg>
        <pc:picChg chg="add del mod">
          <ac:chgData name="Ivana Pavlovic" userId="13fbe0e5ac6cf8f4" providerId="LiveId" clId="{E10C0680-D5D3-46EE-BA8D-9F2F1B37696A}" dt="2022-05-05T17:01:26.751" v="153" actId="21"/>
          <ac:picMkLst>
            <pc:docMk/>
            <pc:sldMk cId="3249075424" sldId="259"/>
            <ac:picMk id="5" creationId="{86463247-5A2C-4812-8FEE-A19A4EDD5AC4}"/>
          </ac:picMkLst>
        </pc:picChg>
        <pc:picChg chg="add mod">
          <ac:chgData name="Ivana Pavlovic" userId="13fbe0e5ac6cf8f4" providerId="LiveId" clId="{E10C0680-D5D3-46EE-BA8D-9F2F1B37696A}" dt="2022-05-05T17:02:06.706" v="163" actId="14100"/>
          <ac:picMkLst>
            <pc:docMk/>
            <pc:sldMk cId="3249075424" sldId="259"/>
            <ac:picMk id="9" creationId="{E316F11F-6B0F-4B44-B797-93CBC064083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2DDCFD-1490-40AB-8D4D-26E352084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9DB1EC5-B250-4533-9491-6A5C51C82A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2D38D3-03A9-400C-9D34-51A00B0DB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05.05.2022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945D8A-930C-4D08-AFBB-AC3267C20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2D6539-61B1-4A49-87AF-7E985AC0D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3537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B05FAC-F2D2-4477-9776-560F21F24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5858309-97B2-48EE-8E3E-87033E8870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309DEA-B283-4842-AD02-84BD8EFD3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05.05.2022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256C6C-C927-4979-9F9A-DEC226664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E2C458-ACD5-4241-9DAE-D444E28DB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8531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68F438B-1786-4B08-8A74-25C43584D5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9E4F7BF-496D-465B-B137-445202BC96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776DDD-285C-4998-8D30-A2714D08B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05.05.2022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9ECE2B-5468-4293-9B31-EA23275A6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03715F-C210-4E94-88AF-2C0F07340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32007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633C1-0DBC-4090-9AA0-030B37568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790848-308B-478A-8691-7CBEC42BF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8179B6-D67F-4F17-A216-66591EEBB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05.05.2022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44CF69-4DCF-4DB9-874F-56EFA6C61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944A92-C534-4611-BA83-6BB95E460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04820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3E34C0-DC66-407D-9986-A5B0D3D37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B6EA8CF-D581-42B6-B239-7AA30576A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54824C-13EE-42CE-9C3C-1BBEC4EB7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05.05.2022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15AFDE-C6EF-4AC1-94E5-92AE76B16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B2ED31E-888D-45C9-8751-2C5E977DA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89316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1E6C50-3850-43B8-A57C-D9134C42B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6F1748-1455-490A-866F-70F09BF37F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4440911-3155-4B14-9CBC-F40E270054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B1FF255-C2C7-4B3D-AEE0-58819F859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05.05.2022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79C84D3-16E3-4E07-ADB1-DEAC3525C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5B76DC2-4A77-4A2E-9245-BE1FAAA32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99274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5211C1-D4AA-481D-9EC7-FBC3D756F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BE24BBF-CDE6-4071-B5BB-8011E521F1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4EEF49-E2D0-40FF-9E84-128F7E4EEE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F334F23-02AE-4CD9-85ED-16DF064EC2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4EE6351-D3F6-4C81-9F58-824D76A224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79F90A1-6820-420E-9260-BBC7002C4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05.05.2022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FF0A04-7B75-49D4-A701-615463C2E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8FC9577-2B18-48C3-A107-6E22E41A3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3407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1A05D3-C4C5-48CF-8603-9EE32D235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E3C7DD5-0385-466B-B909-0838704EE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05.05.2022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91A96DE-9AAF-4EA2-94C8-2EE9B89C5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0D65F28-3F50-45C8-95BA-E8643FFAE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8631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94C794C-9E22-49B9-8094-ED7718737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05.05.2022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0775063-FD7D-4E0C-8A4B-1A1472FB3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E4EA4A6-3B60-4B67-B438-E63AB268F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06047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7E358F-2E51-4489-9ED3-F607BFD75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882C2F-CABE-4487-96AE-8D2F620DE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E1778F5-FE3A-4726-873C-61F94C4A36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BE83B45-A7A3-4F59-9789-8B841CC4D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05.05.2022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C3E9F9D-E7DA-4474-8E6E-4565C64B6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2207A52-FE22-43BA-AD7F-6BAA5F417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60875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60B2C0-65A4-4E1C-9E6F-E3520DF22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5F2AB48-14CC-462A-9CB6-7D602BB5F6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0B71721-D414-420E-B076-FE9A48E0F5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BD5C9A3-ED2D-4494-876C-151263AC5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05.05.2022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286D0F8-54F6-4498-8346-0692F334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B273587-38B3-4C97-B13C-11DDC4F3B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44342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3994748-6139-46C6-B212-7DAF24959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A2E6EDA-729A-4630-8898-3FC1ED42F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9750E6-2B4A-4700-9319-EC0831838E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9BB52-919D-4DD0-AADD-01A329CA543E}" type="datetimeFigureOut">
              <a:rPr lang="de-AT" smtClean="0"/>
              <a:t>05.05.2022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944EE3-ABAB-4427-AC0F-30A9E38A2B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5626BF3-82EC-4024-B063-B00A131CF6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2292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5230023-F930-4C01-9EF6-4675FE135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r>
              <a:rPr lang="de-DE" sz="2000">
                <a:solidFill>
                  <a:srgbClr val="080808"/>
                </a:solidFill>
              </a:rPr>
              <a:t>Ivana Pavlovic</a:t>
            </a:r>
          </a:p>
          <a:p>
            <a:r>
              <a:rPr lang="de-DE" sz="2000">
                <a:solidFill>
                  <a:srgbClr val="080808"/>
                </a:solidFill>
              </a:rPr>
              <a:t>1506580</a:t>
            </a:r>
            <a:endParaRPr lang="de-AT" sz="2000">
              <a:solidFill>
                <a:srgbClr val="080808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9EC77C-951B-4761-8E3A-5CB8AC8582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de-DE" sz="3600">
                <a:solidFill>
                  <a:srgbClr val="080808"/>
                </a:solidFill>
              </a:rPr>
              <a:t>Kategorisierung und kritische Evaluierung von Bankgebühren</a:t>
            </a:r>
            <a:endParaRPr lang="de-AT" sz="3600">
              <a:solidFill>
                <a:srgbClr val="080808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047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6E429F-367C-408B-B86C-4BA51B751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Zeitplan-alt</a:t>
            </a:r>
            <a:endParaRPr lang="de-AT" dirty="0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D0F6BA8D-CC93-4E25-9FC9-FDEFE09FE8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05" y="2124222"/>
            <a:ext cx="11183815" cy="3446584"/>
          </a:xfrm>
        </p:spPr>
      </p:pic>
    </p:spTree>
    <p:extLst>
      <p:ext uri="{BB962C8B-B14F-4D97-AF65-F5344CB8AC3E}">
        <p14:creationId xmlns:p14="http://schemas.microsoft.com/office/powerpoint/2010/main" val="2904116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850B0E-7B1D-4844-B0C7-AB47421FC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Zeitplan-neu</a:t>
            </a:r>
            <a:endParaRPr lang="de-AT" dirty="0"/>
          </a:p>
        </p:txBody>
      </p:sp>
      <p:pic>
        <p:nvPicPr>
          <p:cNvPr id="9" name="Inhaltsplatzhalter 8">
            <a:extLst>
              <a:ext uri="{FF2B5EF4-FFF2-40B4-BE49-F238E27FC236}">
                <a16:creationId xmlns:a16="http://schemas.microsoft.com/office/drawing/2014/main" id="{E316F11F-6B0F-4B44-B797-93CBC06408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48" y="1856934"/>
            <a:ext cx="11816861" cy="3882684"/>
          </a:xfrm>
        </p:spPr>
      </p:pic>
    </p:spTree>
    <p:extLst>
      <p:ext uri="{BB962C8B-B14F-4D97-AF65-F5344CB8AC3E}">
        <p14:creationId xmlns:p14="http://schemas.microsoft.com/office/powerpoint/2010/main" val="3249075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Breitbild</PresentationFormat>
  <Paragraphs>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Kategorisierung und kritische Evaluierung von Bankgebühren</vt:lpstr>
      <vt:lpstr>Zeitplan-alt</vt:lpstr>
      <vt:lpstr>Zeitplan-neu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Kategorisierung und kritische Evaluierung von Bankgebühren</dc:title>
  <dc:creator>Ivana Pavlovic</dc:creator>
  <cp:lastModifiedBy>Ivana Pavlovic</cp:lastModifiedBy>
  <cp:revision>1</cp:revision>
  <dcterms:created xsi:type="dcterms:W3CDTF">2022-04-21T18:13:02Z</dcterms:created>
  <dcterms:modified xsi:type="dcterms:W3CDTF">2022-05-05T17:02:09Z</dcterms:modified>
</cp:coreProperties>
</file>