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9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AA7F6-7D45-4367-90F8-7AB4430B1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6747A1F-1F41-4B7A-9E16-82EAE05A7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14D5DB-82C3-49F9-ADA4-51A8FCA5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8ECBC5-3C38-44F2-B5F2-F862E92A1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A83BEF-2D5D-414C-978D-F3F16722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61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364A7-0004-48F4-8AB7-0986F068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C6F9E8-2E5E-4256-BE78-AB283AD91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16347-7400-46D5-8100-6AD75229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A573FA-DEBC-4B9C-BCB2-C4900ADE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3D844F-123F-4B9E-B2BC-74BC1B95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41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859E768-3911-43EA-9E89-A303DBF7A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69D03B-CFBE-4E47-B7EC-167B1830E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B13643-09E8-4989-84A5-534E0566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0D3470-26F6-4BA6-A34E-54CB23D6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9DAFC1-07C9-41D3-8A4E-3F0F3DB6F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20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7F4F8A-A185-42A9-BE04-4D8CC58F0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9CDB6D-B27A-40A4-B4A2-A17530077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97B71B-A314-44EF-9944-783F59316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B95103-A1A8-4ADC-A612-4F0ED258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D831A1-192D-457B-8DC4-2F24A97B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26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36D98-0302-43DA-8623-354F2D475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D578D6-47A1-4477-9AFD-274345A67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CEC7D5-AC92-4D1A-BC18-74DE1B0D1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09A8C4-F6E8-4004-AD03-17C27661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98CB57-C309-40CD-BD3D-2690D65C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3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5B4EB-A82B-48CA-841F-0A5CB07B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309C9D-6D2F-452D-9F19-C462FE040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398EF4-23CC-4521-8378-F184BCECE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D0F272-7E9A-4B46-9971-275C04E8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CA33A6-8E4C-475D-AA97-8A6C1D0C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6F359B-7AEC-457F-B832-AC48E94E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59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6DC27-8F23-408D-BECA-63A02BD3D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ECA177-5F3A-466F-8F4D-7541CEA6C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A78A1C-60CF-404B-ACA7-06A6F8895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C92222E-ADEC-4505-9FF9-30F873E73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44078A-03B6-4359-97D0-06786869F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80832E-EA21-4AC7-8C7F-B3C59C3CD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52FB99-CA47-4E03-A94C-F40C056D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B3CE393-6F64-416E-BB08-4E2BBACB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78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3EFF2-3DB2-4E6C-9136-E8D69AE5A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C590D5-322D-439D-94AE-21AE9CD1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EC179FB-7830-450D-9445-421570FC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080D00-76D3-469B-A1C9-115CF59D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60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4A48D1F-DECD-4890-97D5-AA9FD34F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8DC66C0-E0E7-4413-817F-3D8AE6E6D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2BCAE4-F2B5-41CB-8793-CF6B1AE4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50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40757-5CAA-43A3-AD18-2A9F8F08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5C7FFC-59FB-4644-BF0E-F0B1197F2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219F82-D893-4F8A-A1BC-708F59AE1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F5F802-A86D-4A10-9E86-7B93EA196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972842-3D72-4947-B195-4CAF5F46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627E06-A717-481D-BB83-2D3D5CE60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58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D2D3A-B847-480B-99E6-C0BA3A41A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28EDCE-80CC-4022-871D-699DDDD26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6F47A5-85A6-415B-B028-1744AD629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DED121-485E-49FC-9DFB-719F86AA7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5744B6-78F7-4298-BE85-A620A228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F80FE-CE0B-4E9D-B29F-5496AD14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134DB62-60F1-466B-84A9-AE18F9494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268B28-EB87-459D-A3D7-BA35E0D31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0644B5-7960-43D3-A65E-ACD3B65D5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2735-3AAC-42B1-9B6D-E652C5C41AB9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946DD3-ECF7-40E7-841D-F2F643106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FB6CB6-B48B-42B3-9990-7A3200BAE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77C1-1EF9-469D-AA51-F9358DF4A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13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77B8C48E-A2AF-4F30-8DCA-7F3BD8EF6DE1}"/>
              </a:ext>
            </a:extLst>
          </p:cNvPr>
          <p:cNvSpPr/>
          <p:nvPr/>
        </p:nvSpPr>
        <p:spPr>
          <a:xfrm>
            <a:off x="0" y="974221"/>
            <a:ext cx="12192000" cy="3230310"/>
          </a:xfrm>
          <a:prstGeom prst="rect">
            <a:avLst/>
          </a:prstGeom>
          <a:solidFill>
            <a:srgbClr val="109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20B2177-C916-4591-90EA-943201B119D8}"/>
              </a:ext>
            </a:extLst>
          </p:cNvPr>
          <p:cNvSpPr txBox="1"/>
          <p:nvPr/>
        </p:nvSpPr>
        <p:spPr>
          <a:xfrm>
            <a:off x="719409" y="4860038"/>
            <a:ext cx="440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Julius Panreck </a:t>
            </a:r>
          </a:p>
        </p:txBody>
      </p:sp>
      <p:sp>
        <p:nvSpPr>
          <p:cNvPr id="12" name="Titel 4">
            <a:extLst>
              <a:ext uri="{FF2B5EF4-FFF2-40B4-BE49-F238E27FC236}">
                <a16:creationId xmlns:a16="http://schemas.microsoft.com/office/drawing/2014/main" id="{38369362-2D7B-44D7-9F78-77CE91218227}"/>
              </a:ext>
            </a:extLst>
          </p:cNvPr>
          <p:cNvSpPr txBox="1">
            <a:spLocks/>
          </p:cNvSpPr>
          <p:nvPr/>
        </p:nvSpPr>
        <p:spPr bwMode="black">
          <a:xfrm>
            <a:off x="807208" y="1561637"/>
            <a:ext cx="8635895" cy="206177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109716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840" b="1" i="0" kern="120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marR="0" lvl="0" indent="0" algn="l" defTabSz="10971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000" dirty="0"/>
              <a:t>Eigentum und Informationstechnologie (Hardware, Software): Enteignungstendenzen mit Hilfe von IT</a:t>
            </a:r>
            <a:endParaRPr kumimoji="0" lang="de-DE" sz="384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charset="0"/>
            </a:endParaRP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CC97A3B8-642F-446D-B816-45DC6948A15E}"/>
              </a:ext>
            </a:extLst>
          </p:cNvPr>
          <p:cNvSpPr txBox="1">
            <a:spLocks/>
          </p:cNvSpPr>
          <p:nvPr/>
        </p:nvSpPr>
        <p:spPr bwMode="black">
          <a:xfrm>
            <a:off x="807208" y="4334813"/>
            <a:ext cx="7248000" cy="4218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chemeClr val="accent1"/>
              </a:buClr>
              <a:buFont typeface="Wingdings" charset="2"/>
              <a:buNone/>
              <a:defRPr sz="216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548584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SzPct val="100000"/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97167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68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45752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44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94336" indent="0" algn="ctr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None/>
              <a:defRPr sz="144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42920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91504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40088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88672" indent="0" algn="ctr" defTabSz="1097167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971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rgbClr val="5B9BD5"/>
              </a:buClr>
              <a:buSzTx/>
              <a:buFont typeface="Wingdings" charset="2"/>
              <a:buNone/>
              <a:tabLst/>
              <a:defRPr/>
            </a:pPr>
            <a:r>
              <a:rPr kumimoji="0" lang="en-GB" sz="216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charset="0"/>
                <a:ea typeface="Verdana" charset="0"/>
              </a:rPr>
              <a:t>BIS Seminar SS2022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A60F506-83FB-4E18-A1DC-6C22A3F922FA}"/>
              </a:ext>
            </a:extLst>
          </p:cNvPr>
          <p:cNvSpPr txBox="1"/>
          <p:nvPr/>
        </p:nvSpPr>
        <p:spPr>
          <a:xfrm>
            <a:off x="807208" y="6243033"/>
            <a:ext cx="4405746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DE" dirty="0"/>
              <a:t>17.03.2022</a:t>
            </a:r>
          </a:p>
        </p:txBody>
      </p:sp>
    </p:spTree>
    <p:extLst>
      <p:ext uri="{BB962C8B-B14F-4D97-AF65-F5344CB8AC3E}">
        <p14:creationId xmlns:p14="http://schemas.microsoft.com/office/powerpoint/2010/main" val="34853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8C00FBD-0AD3-4D73-89E0-1B42474E615B}"/>
              </a:ext>
            </a:extLst>
          </p:cNvPr>
          <p:cNvSpPr/>
          <p:nvPr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/>
              <a:t>      </a:t>
            </a:r>
          </a:p>
        </p:txBody>
      </p:sp>
      <p:sp>
        <p:nvSpPr>
          <p:cNvPr id="6" name="Inhaltsplatzhalter 6">
            <a:extLst>
              <a:ext uri="{FF2B5EF4-FFF2-40B4-BE49-F238E27FC236}">
                <a16:creationId xmlns:a16="http://schemas.microsoft.com/office/drawing/2014/main" id="{ED345EA9-3C87-4696-AD23-842FA37E1D4A}"/>
              </a:ext>
            </a:extLst>
          </p:cNvPr>
          <p:cNvSpPr txBox="1">
            <a:spLocks/>
          </p:cNvSpPr>
          <p:nvPr/>
        </p:nvSpPr>
        <p:spPr>
          <a:xfrm>
            <a:off x="616025" y="1613536"/>
            <a:ext cx="10649738" cy="4304461"/>
          </a:xfrm>
          <a:prstGeom prst="rect">
            <a:avLst/>
          </a:prstGeom>
        </p:spPr>
        <p:txBody>
          <a:bodyPr vert="horz" lIns="0" tIns="45715" rIns="0" bIns="45715" rtlCol="0">
            <a:normAutofit fontScale="92500" lnSpcReduction="20000"/>
          </a:bodyPr>
          <a:lstStyle>
            <a:lvl1pPr marL="320040" indent="-32004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20"/>
              </a:spcAft>
              <a:buClr>
                <a:schemeClr val="accent1"/>
              </a:buClr>
              <a:buFont typeface="Wingdings" charset="2"/>
              <a:buChar char="§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32766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SzPct val="10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7266" indent="-32766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9686" indent="-32004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9726" indent="-316230" algn="l" defTabSz="109716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80"/>
              </a:spcAft>
              <a:buClr>
                <a:schemeClr val="accent1"/>
              </a:buClr>
              <a:buFont typeface="Wingdings" charset="2"/>
              <a:buChar char="§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212" indent="-274292" algn="l" defTabSz="10971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5795" indent="-274292" algn="l" defTabSz="10971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380" indent="-274292" algn="l" defTabSz="10971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2964" indent="-274292" algn="l" defTabSz="10971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Einleitung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Eigentum &amp; Enteignung 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Aktuelle Gesetzeslage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Rechtliche Entwicklung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 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Methoden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Beispiele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Hardware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Methode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Beispiele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Ausblick</a:t>
            </a:r>
          </a:p>
          <a:p>
            <a:pPr marL="670560" lvl="1" indent="-342900">
              <a:buFont typeface="+mj-lt"/>
              <a:buAutoNum type="arabicPeriod"/>
            </a:pPr>
            <a:r>
              <a:rPr lang="de-DE" sz="14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</a:t>
            </a:r>
          </a:p>
          <a:p>
            <a:pPr marL="1000126" lvl="2" indent="-342900">
              <a:buFont typeface="+mj-lt"/>
              <a:buAutoNum type="arabicPeriod"/>
            </a:pPr>
            <a:r>
              <a:rPr lang="de-DE" sz="13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</a:p>
          <a:p>
            <a:pPr marL="1000126" lvl="2" indent="-342900">
              <a:buFont typeface="+mj-lt"/>
              <a:buAutoNum type="arabicPeriod"/>
            </a:pPr>
            <a:r>
              <a:rPr lang="de-DE" sz="136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Hardware</a:t>
            </a:r>
          </a:p>
          <a:p>
            <a:pPr marL="1000126" lvl="2" indent="-342900">
              <a:buFont typeface="+mj-lt"/>
              <a:buAutoNum type="arabicPeriod"/>
            </a:pPr>
            <a:r>
              <a:rPr lang="de-DE" sz="136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Gesetzliche Vorschriften</a:t>
            </a:r>
            <a:endParaRPr lang="de-DE" sz="136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Fazit 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Literaturverzeichnis</a:t>
            </a: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206E2904-C015-4017-872C-DEE3A42C8FA3}"/>
              </a:ext>
            </a:extLst>
          </p:cNvPr>
          <p:cNvSpPr txBox="1">
            <a:spLocks/>
          </p:cNvSpPr>
          <p:nvPr/>
        </p:nvSpPr>
        <p:spPr bwMode="auto">
          <a:xfrm>
            <a:off x="616544" y="167640"/>
            <a:ext cx="912000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9716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80" b="1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marR="0" lvl="0" indent="0" algn="l" defTabSz="10971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88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 charset="0"/>
              </a:rPr>
              <a:t>Inhaltverzeichnis</a:t>
            </a:r>
          </a:p>
        </p:txBody>
      </p:sp>
    </p:spTree>
    <p:extLst>
      <p:ext uri="{BB962C8B-B14F-4D97-AF65-F5344CB8AC3E}">
        <p14:creationId xmlns:p14="http://schemas.microsoft.com/office/powerpoint/2010/main" val="355093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8C00FBD-0AD3-4D73-89E0-1B42474E615B}"/>
              </a:ext>
            </a:extLst>
          </p:cNvPr>
          <p:cNvSpPr/>
          <p:nvPr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/>
              <a:t>      </a:t>
            </a: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206E2904-C015-4017-872C-DEE3A42C8FA3}"/>
              </a:ext>
            </a:extLst>
          </p:cNvPr>
          <p:cNvSpPr txBox="1">
            <a:spLocks/>
          </p:cNvSpPr>
          <p:nvPr/>
        </p:nvSpPr>
        <p:spPr bwMode="auto">
          <a:xfrm>
            <a:off x="616544" y="167640"/>
            <a:ext cx="912000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9716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80" b="1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marR="0" lvl="0" indent="0" algn="l" defTabSz="10971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88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 charset="0"/>
              </a:rPr>
              <a:t>Gantt Chart</a:t>
            </a:r>
          </a:p>
        </p:txBody>
      </p:sp>
      <p:pic>
        <p:nvPicPr>
          <p:cNvPr id="9" name="Grafik 8" descr="Ein Bild, das Haushaltsgerät, Küchengerät, Herd enthält.&#10;&#10;Automatisch generierte Beschreibung">
            <a:extLst>
              <a:ext uri="{FF2B5EF4-FFF2-40B4-BE49-F238E27FC236}">
                <a16:creationId xmlns:a16="http://schemas.microsoft.com/office/drawing/2014/main" id="{7068CE9C-CB86-481B-8F85-6516291A12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85"/>
          <a:stretch/>
        </p:blipFill>
        <p:spPr>
          <a:xfrm>
            <a:off x="92186" y="2188855"/>
            <a:ext cx="12007629" cy="297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25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Verdana</vt:lpstr>
      <vt:lpstr>Wingdings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Julius Panreck</dc:creator>
  <cp:lastModifiedBy>Julius Panreck</cp:lastModifiedBy>
  <cp:revision>10</cp:revision>
  <dcterms:created xsi:type="dcterms:W3CDTF">2022-03-16T21:28:02Z</dcterms:created>
  <dcterms:modified xsi:type="dcterms:W3CDTF">2022-03-16T22:31:30Z</dcterms:modified>
</cp:coreProperties>
</file>