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5CB6CCD-E1D5-4841-A6EB-6A59770C9E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B0B288C-E0D3-49C7-83D5-A3506A07C2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26A55-5A18-4CD3-9357-D7763C2AC684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F9981C88-668C-47D7-B603-C0DE6AB3C3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3AB370A6-E509-4A7C-B120-85743E98A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86252D-6BAC-4BE3-931A-0D3F0EA780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14356F-351E-4FE3-98D7-5381670A53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F7C89-5A2D-4F16-AA08-C94BCBEFFCD9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E243-DCA3-4836-9DA2-711A4EDD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A5C873-C8B4-48A8-97EB-C1846D25D7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73E5CC-2D67-4357-8AE5-3EBA1081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240CD4-2478-4CB3-AC0F-2CCCE113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29D97-023C-4816-8A2E-A4E055FFE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0144A6-439F-48B0-BAFD-17328C23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FAC7FF-BA24-4EE9-96AB-33B357390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26A562-EA45-4097-86D7-D02942745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42EF4E-88E2-4A26-ACBA-5AAAC082D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EF5BD8-13FB-47D2-9D05-7CA49022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2CCC0-79D9-4DF3-BECF-B31A13670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8CECE8-BA83-4961-8807-45E093B32D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191007-2CE3-4222-88CE-6180A36B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7807D-045E-4FE2-883A-D29654677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3E8F92-86C0-4F74-A236-D9068F35D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D44CB-737B-4748-ACD7-1DDA4990A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01AB4C-0ED7-454B-A802-ADA2F855E6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727CEA-FC40-4F43-ADD8-B20C7BCEC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18624-F53C-40EE-8B56-A5A3FBB3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C1A2D9-F23C-4197-972A-DB46150A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110180-EB4F-42D4-B4FA-E5EBB69C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FC793A-1D32-435C-83CD-13B250528F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E65C8E-942B-4732-B4D2-72D7D428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FFEBD4-C3B4-436B-AF3C-4294CB7C4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CAB8CA-D34B-41B7-8A8D-63A2CE2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6FDAF-FD19-4AE4-8D5F-9DB06240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E1FB9A-5A8A-4599-A171-8846A0C7AF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29FA83-1AB3-4A82-87AC-4ADF25FE1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261E5B-9BD6-42CA-BF67-1A66F87C2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5D2E5-DE5F-4725-80B6-8AC128362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063BF2-C0BD-4AF4-93BC-E0A13B9E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11F43-E873-4411-B29E-8161486287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2428EB-CCD6-476C-96EC-D2D3F765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1B671B-B608-452C-B025-50F8409A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48C169-E81E-4520-B244-A069908C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90540-54D2-476E-9C47-9662BF98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E23F58-EFB5-4DAF-8532-DAB65657D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B9916C-D6B4-4106-BF65-50C6C34C5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26D4B2-E59D-41A7-9797-5801EC92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29D338-3F53-439C-982E-968AA3B5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5A35D-30DD-49F3-B64B-D4AF54ED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365ADA-64FB-4D1A-A6A5-820073DD69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CD3DC5-73E7-4288-8585-F97F50548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6EA2F-2206-48FB-8E1B-D7698EF3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CB45CB-3277-4501-8075-521A77AC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85267-C7FB-41A9-AEBE-758D3AAA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332F85-F406-4A68-8548-BC97D7408B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1DDF78-D3AC-4CAB-9AE8-B1100A14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CF153D-88EA-4BE5-893D-37D056A41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58D57-32A2-440E-9AB8-8516A250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CA803F-F8B5-4428-B4DB-3E0CA05C8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97C6AA-E136-48B8-84D9-826EEA88FE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9F5F1D-4E49-46C2-8C95-A44C3A5F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65FFE1-9DE1-4BF2-AB7A-E4F03170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272F0A-3596-424C-BBD6-A5713F43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2145EE-24A1-44B7-B817-221B4C333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2F73E-3DDD-4A55-9852-C771147C3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2F30E-70BC-442D-99B5-67A87DD8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7B35-39F3-4D77-922F-E0D4DC9BC26D}" type="datetime1">
              <a:rPr lang="de-DE" smtClean="0"/>
              <a:t>18.05.2022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91145-7A5F-429E-90B0-1292EA497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Philipp Bodman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CD49D-B4E9-4F87-A528-1C52C94C6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46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6BDCA6B-3C9C-4213-A0D9-30BD5F0B0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426302" cy="6858000"/>
          </a:xfrm>
          <a:custGeom>
            <a:avLst/>
            <a:gdLst>
              <a:gd name="connsiteX0" fmla="*/ 184095 w 8426302"/>
              <a:gd name="connsiteY0" fmla="*/ 6858000 h 6858000"/>
              <a:gd name="connsiteX1" fmla="*/ 8426302 w 8426302"/>
              <a:gd name="connsiteY1" fmla="*/ 6858000 h 6858000"/>
              <a:gd name="connsiteX2" fmla="*/ 8426302 w 8426302"/>
              <a:gd name="connsiteY2" fmla="*/ 0 h 6858000"/>
              <a:gd name="connsiteX3" fmla="*/ 2743435 w 8426302"/>
              <a:gd name="connsiteY3" fmla="*/ 0 h 6858000"/>
              <a:gd name="connsiteX4" fmla="*/ 2688451 w 8426302"/>
              <a:gd name="connsiteY4" fmla="*/ 37385 h 6858000"/>
              <a:gd name="connsiteX5" fmla="*/ 0 w 8426302"/>
              <a:gd name="connsiteY5" fmla="*/ 5321277 h 6858000"/>
              <a:gd name="connsiteX6" fmla="*/ 116943 w 8426302"/>
              <a:gd name="connsiteY6" fmla="*/ 65584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302" h="6858000">
                <a:moveTo>
                  <a:pt x="184095" y="6858000"/>
                </a:moveTo>
                <a:lnTo>
                  <a:pt x="8426302" y="6858000"/>
                </a:lnTo>
                <a:lnTo>
                  <a:pt x="8426302" y="0"/>
                </a:lnTo>
                <a:lnTo>
                  <a:pt x="2743435" y="0"/>
                </a:lnTo>
                <a:lnTo>
                  <a:pt x="2688451" y="37385"/>
                </a:lnTo>
                <a:cubicBezTo>
                  <a:pt x="1058888" y="1225893"/>
                  <a:pt x="0" y="3149927"/>
                  <a:pt x="0" y="5321277"/>
                </a:cubicBezTo>
                <a:cubicBezTo>
                  <a:pt x="0" y="5744268"/>
                  <a:pt x="40184" y="6157873"/>
                  <a:pt x="116943" y="6558484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DA12F62-867F-4684-B28B-E085D09DC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174932" cy="6858000"/>
          </a:xfrm>
          <a:custGeom>
            <a:avLst/>
            <a:gdLst>
              <a:gd name="connsiteX0" fmla="*/ 190266 w 8174932"/>
              <a:gd name="connsiteY0" fmla="*/ 6858000 h 6858000"/>
              <a:gd name="connsiteX1" fmla="*/ 8174932 w 8174932"/>
              <a:gd name="connsiteY1" fmla="*/ 6858000 h 6858000"/>
              <a:gd name="connsiteX2" fmla="*/ 8174932 w 8174932"/>
              <a:gd name="connsiteY2" fmla="*/ 0 h 6858000"/>
              <a:gd name="connsiteX3" fmla="*/ 2944847 w 8174932"/>
              <a:gd name="connsiteY3" fmla="*/ 0 h 6858000"/>
              <a:gd name="connsiteX4" fmla="*/ 2646373 w 8174932"/>
              <a:gd name="connsiteY4" fmla="*/ 196447 h 6858000"/>
              <a:gd name="connsiteX5" fmla="*/ 0 w 8174932"/>
              <a:gd name="connsiteY5" fmla="*/ 5321277 h 6858000"/>
              <a:gd name="connsiteX6" fmla="*/ 112445 w 8174932"/>
              <a:gd name="connsiteY6" fmla="*/ 6510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74932" h="6858000">
                <a:moveTo>
                  <a:pt x="190266" y="6858000"/>
                </a:moveTo>
                <a:lnTo>
                  <a:pt x="8174932" y="6858000"/>
                </a:lnTo>
                <a:lnTo>
                  <a:pt x="8174932" y="0"/>
                </a:lnTo>
                <a:lnTo>
                  <a:pt x="2944847" y="0"/>
                </a:lnTo>
                <a:lnTo>
                  <a:pt x="2646373" y="196447"/>
                </a:lnTo>
                <a:cubicBezTo>
                  <a:pt x="1044779" y="1335395"/>
                  <a:pt x="0" y="3206327"/>
                  <a:pt x="0" y="5321277"/>
                </a:cubicBezTo>
                <a:cubicBezTo>
                  <a:pt x="0" y="5727999"/>
                  <a:pt x="38639" y="6125696"/>
                  <a:pt x="112445" y="6510898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324750-03EF-4CA1-9663-7DB7DCAB5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966" y="136525"/>
            <a:ext cx="5936370" cy="1169622"/>
          </a:xfrm>
        </p:spPr>
        <p:txBody>
          <a:bodyPr anchor="b">
            <a:normAutofit/>
          </a:bodyPr>
          <a:lstStyle/>
          <a:p>
            <a:r>
              <a:rPr lang="de-DE" sz="2000" dirty="0">
                <a:solidFill>
                  <a:srgbClr val="FFFFFF"/>
                </a:solidFill>
              </a:rPr>
              <a:t>Seminar </a:t>
            </a:r>
            <a:r>
              <a:rPr lang="en-GB" sz="2000" dirty="0">
                <a:solidFill>
                  <a:srgbClr val="FFFFFF"/>
                </a:solidFill>
              </a:rPr>
              <a:t>paper</a:t>
            </a:r>
            <a:r>
              <a:rPr lang="de-DE" sz="2000" dirty="0">
                <a:solidFill>
                  <a:srgbClr val="FFFFFF"/>
                </a:solidFill>
              </a:rPr>
              <a:t> on: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765FB-5AB0-42BC-B023-E04311A8B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802" y="1623585"/>
            <a:ext cx="7741328" cy="1279978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Comparison and Critical Comparison of Charges for Roaming (cost based, value based or arbitrary prices)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C272A2E-0372-4F47-BBC3-0EA0CF775612}"/>
              </a:ext>
            </a:extLst>
          </p:cNvPr>
          <p:cNvSpPr txBox="1"/>
          <p:nvPr/>
        </p:nvSpPr>
        <p:spPr>
          <a:xfrm>
            <a:off x="216802" y="4260624"/>
            <a:ext cx="640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/>
              <a:t>SBWL Vertiefungskurs V – Management Information Systems </a:t>
            </a:r>
            <a:endParaRPr lang="de-AT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8644590-512C-4E1F-8562-80DE2A6FECF8}"/>
              </a:ext>
            </a:extLst>
          </p:cNvPr>
          <p:cNvSpPr txBox="1"/>
          <p:nvPr/>
        </p:nvSpPr>
        <p:spPr>
          <a:xfrm>
            <a:off x="216802" y="4527148"/>
            <a:ext cx="4642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/>
              <a:t>Mentoring professor: Prof. Dr. Rony G. Flatscher</a:t>
            </a:r>
            <a:endParaRPr lang="de-AT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EC1F4D0-752A-42E6-A532-0A506AD4AD66}"/>
              </a:ext>
            </a:extLst>
          </p:cNvPr>
          <p:cNvSpPr txBox="1"/>
          <p:nvPr/>
        </p:nvSpPr>
        <p:spPr>
          <a:xfrm>
            <a:off x="2757197" y="2745066"/>
            <a:ext cx="2660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by Edin Hadzimehmedovic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054349A-245D-411D-8CF1-8D0308FB5FBB}"/>
              </a:ext>
            </a:extLst>
          </p:cNvPr>
          <p:cNvSpPr txBox="1"/>
          <p:nvPr/>
        </p:nvSpPr>
        <p:spPr>
          <a:xfrm>
            <a:off x="3284738" y="3397427"/>
            <a:ext cx="14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Checkpoint 3</a:t>
            </a:r>
          </a:p>
        </p:txBody>
      </p:sp>
    </p:spTree>
    <p:extLst>
      <p:ext uri="{BB962C8B-B14F-4D97-AF65-F5344CB8AC3E}">
        <p14:creationId xmlns:p14="http://schemas.microsoft.com/office/powerpoint/2010/main" val="1456598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00D026-4B44-4480-AAFC-0617927B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84683C8-AD2C-4E7C-AB3F-7FC5D7B8DA9E}"/>
              </a:ext>
            </a:extLst>
          </p:cNvPr>
          <p:cNvSpPr txBox="1"/>
          <p:nvPr/>
        </p:nvSpPr>
        <p:spPr>
          <a:xfrm>
            <a:off x="5390772" y="298133"/>
            <a:ext cx="14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Checkpoint 3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3B80767-9EC1-4327-90F5-7DCE7246DDD1}"/>
              </a:ext>
            </a:extLst>
          </p:cNvPr>
          <p:cNvSpPr txBox="1"/>
          <p:nvPr/>
        </p:nvSpPr>
        <p:spPr>
          <a:xfrm>
            <a:off x="5390771" y="3390186"/>
            <a:ext cx="14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Checkpoint 4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463D7BC-589D-4C8D-AB5F-320DA1785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3655"/>
            <a:ext cx="12192000" cy="236482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F925966-B986-44A4-B27F-0BCF8C2A4FE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3759518"/>
            <a:ext cx="12192000" cy="258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5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Breitbild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Seminar paper on: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Seminarbeit</dc:title>
  <dc:creator>Hadzimehmedovic</dc:creator>
  <cp:lastModifiedBy>Hadzimehmedovic, Edin</cp:lastModifiedBy>
  <cp:revision>24</cp:revision>
  <cp:lastPrinted>2022-03-16T20:00:31Z</cp:lastPrinted>
  <dcterms:created xsi:type="dcterms:W3CDTF">2022-01-13T15:23:54Z</dcterms:created>
  <dcterms:modified xsi:type="dcterms:W3CDTF">2022-05-18T18:48:29Z</dcterms:modified>
</cp:coreProperties>
</file>