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2" r:id="rId4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8E685D1-3D72-4852-AD09-577D9F28E9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DA19440-E64B-42E5-8A4E-D9357E41BF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4C3D-CB0C-4F3A-9A6A-E5552AB93A47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013C0F19-1E20-45F5-9B4E-4AE71A880A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C22A1F25-13D1-4978-9C47-7C3860409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1AEB6A-66C4-406C-8591-DAB1E96544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DE71E2-881C-4E48-BB12-74DEC5313A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88485-6E71-4390-91BF-E4510829AC89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76CFD-F50A-4A3D-BFBB-A25C7D666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DC314F-3CD2-4BC5-89AD-242A46F6F5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EFE7AC-6AA2-4E0E-A84E-585FFB9C0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4AB564-FB79-44FE-92E3-76B97E61E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5F634-479E-4991-9181-3AAE79BFB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3D53B-6BC6-4EED-8F6D-1F7F139A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3C6772-CA75-431B-848C-02D093A516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841126-9689-4EAB-8964-DC6DD3CE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A3AA5E-5D3C-48FD-BBFA-C81E474A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2F9AEE-D3A8-40B1-B3A8-D39F9B8C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FB282D-ED4F-4356-8DFB-77B70DFA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7461A1-3D9C-4D56-A2BA-F676716911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563A9-5F47-45CC-B57A-E328557D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7C4DEA-F36B-4369-992E-7B4173BA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CDD210-3C6C-4335-84D2-A2D4F855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12F63-A2F7-4DBC-A3E8-1986847F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CDB340-6DDA-4879-BCC6-6ACFE42112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5E95D7-2183-49AE-B51D-DEADC1B1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114F57-1913-405B-BEAE-D0793A0ED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058FE4-A209-45B8-A3EB-F60413D26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E9981-8E22-4D83-91F5-8A702475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21E245-5005-4641-A94A-CD4F74F3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3163E0-739F-4DEC-AAE0-D603D544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E0216F-775B-4411-ABF6-503CE76E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51ACB3-65FA-41FB-9F37-1022E0A5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5F5AA-DBB0-4F37-B47A-1542117A0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8D5C24-1A31-4DED-9253-F64A77102D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DA3448-C4C1-44EB-9370-657ADBE8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0E777E-239E-497A-8D9A-BC57E1C1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AB7EB6-8AC9-4F64-B444-2FB684304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D9241-45C3-429B-95E1-FA8B2A6A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02C92C-72B7-4D54-88C2-46ABFBFAD9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3BB63-5CCD-4C2B-BD3E-035FD9E3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6F1596-1398-4A1A-9FF6-2AD1856F6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195A1-375D-4BBD-9AAE-8DF42A95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628ED-C54E-4661-95FD-EFFFAACC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B2610F-7E44-463F-B27C-50DAEAC00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37CF26-4051-4D50-A0B1-F97EE0C8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082E48-0572-417A-B827-934DEDDD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A223CB-A42B-4FC8-B4A0-CB42CB6B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5E4BF-E61A-4516-9713-DF606AD5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4EA29C-2408-4B8D-B223-97921A9623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BF80F-2D75-41D4-B976-8FE9BAF4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9CAEB-7971-468F-A49E-0DD22884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7157AB-77E8-491F-93E7-A68FE04A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0E6B66-43CB-4FA1-B51F-9D02A734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5EF857-5761-4B35-8101-8410C98B45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A7A60C-1090-40D6-BDB9-470EBE5E0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235D17-0B86-4885-9278-4AE2753D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B02435-6FAB-482D-ACF3-C26E6A92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54379-37BC-48D4-A24F-19B0F5A73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16D7B6-A1BD-4352-BCA5-C6546DBB26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91F72-C235-40AD-99E7-DE616C76B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4D110F-14F7-412A-8BFD-78123231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Philipp Bodman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65F84-7C02-42E0-AD6C-0907DC0F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2145EE-24A1-44B7-B817-221B4C33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2F73E-3DDD-4A55-9852-C771147C3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2F30E-70BC-442D-99B5-67A87DD8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7B35-39F3-4D77-922F-E0D4DC9BC26D}" type="datetime1">
              <a:rPr lang="de-DE" smtClean="0"/>
              <a:t>05.05.2022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91145-7A5F-429E-90B0-1292EA497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Philipp Bodman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CD49D-B4E9-4F87-A528-1C52C94C6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141A-0639-4290-956A-608EFCAC79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46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6BDCA6B-3C9C-4213-A0D9-30BD5F0B0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DA12F62-867F-4684-B28B-E085D09DC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324750-03EF-4CA1-9663-7DB7DCAB5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966" y="136525"/>
            <a:ext cx="5936370" cy="1169622"/>
          </a:xfrm>
        </p:spPr>
        <p:txBody>
          <a:bodyPr anchor="b">
            <a:normAutofit/>
          </a:bodyPr>
          <a:lstStyle/>
          <a:p>
            <a:r>
              <a:rPr lang="de-DE" sz="2000" dirty="0">
                <a:solidFill>
                  <a:srgbClr val="FFFFFF"/>
                </a:solidFill>
              </a:rPr>
              <a:t>Seminar </a:t>
            </a:r>
            <a:r>
              <a:rPr lang="en-GB" sz="2000" dirty="0">
                <a:solidFill>
                  <a:srgbClr val="FFFFFF"/>
                </a:solidFill>
              </a:rPr>
              <a:t>paper</a:t>
            </a:r>
            <a:r>
              <a:rPr lang="de-DE" sz="2000" dirty="0">
                <a:solidFill>
                  <a:srgbClr val="FFFFFF"/>
                </a:solidFill>
              </a:rPr>
              <a:t> on: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65FB-5AB0-42BC-B023-E04311A8B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802" y="1623585"/>
            <a:ext cx="7741328" cy="127997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Comparison and Critical Comparison of Charges for Roaming (cost based, value based or arbitrary prices)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C272A2E-0372-4F47-BBC3-0EA0CF775612}"/>
              </a:ext>
            </a:extLst>
          </p:cNvPr>
          <p:cNvSpPr txBox="1"/>
          <p:nvPr/>
        </p:nvSpPr>
        <p:spPr>
          <a:xfrm>
            <a:off x="216802" y="4260624"/>
            <a:ext cx="640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/>
              <a:t>SBWL Vertiefungskurs V – Management Information Systems </a:t>
            </a:r>
            <a:endParaRPr lang="de-AT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8644590-512C-4E1F-8562-80DE2A6FECF8}"/>
              </a:ext>
            </a:extLst>
          </p:cNvPr>
          <p:cNvSpPr txBox="1"/>
          <p:nvPr/>
        </p:nvSpPr>
        <p:spPr>
          <a:xfrm>
            <a:off x="216802" y="4527148"/>
            <a:ext cx="4642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/>
              <a:t>Mentoring professor: Prof. Dr. Rony G. Flatscher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EC1F4D0-752A-42E6-A532-0A506AD4AD66}"/>
              </a:ext>
            </a:extLst>
          </p:cNvPr>
          <p:cNvSpPr txBox="1"/>
          <p:nvPr/>
        </p:nvSpPr>
        <p:spPr>
          <a:xfrm>
            <a:off x="2757197" y="2745066"/>
            <a:ext cx="2660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by Edin Hadzimehmedovic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054349A-245D-411D-8CF1-8D0308FB5FBB}"/>
              </a:ext>
            </a:extLst>
          </p:cNvPr>
          <p:cNvSpPr txBox="1"/>
          <p:nvPr/>
        </p:nvSpPr>
        <p:spPr>
          <a:xfrm>
            <a:off x="3284738" y="3397427"/>
            <a:ext cx="14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Checkpoint 3</a:t>
            </a:r>
          </a:p>
        </p:txBody>
      </p:sp>
    </p:spTree>
    <p:extLst>
      <p:ext uri="{BB962C8B-B14F-4D97-AF65-F5344CB8AC3E}">
        <p14:creationId xmlns:p14="http://schemas.microsoft.com/office/powerpoint/2010/main" val="1456598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269B7-19DA-4699-AA76-2817309F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2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BE85C93-3DC2-458E-8798-F5148C43B5D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398"/>
            <a:ext cx="12192000" cy="250320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E6E25B45-2255-4939-8A86-F97B49B6CDEB}"/>
              </a:ext>
            </a:extLst>
          </p:cNvPr>
          <p:cNvSpPr txBox="1"/>
          <p:nvPr/>
        </p:nvSpPr>
        <p:spPr>
          <a:xfrm>
            <a:off x="5297750" y="956569"/>
            <a:ext cx="1463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Checkpoint 2 </a:t>
            </a:r>
          </a:p>
          <a:p>
            <a:pPr algn="ctr"/>
            <a:r>
              <a:rPr lang="en-GB" dirty="0"/>
              <a:t>21.04.2022</a:t>
            </a:r>
          </a:p>
        </p:txBody>
      </p:sp>
    </p:spTree>
    <p:extLst>
      <p:ext uri="{BB962C8B-B14F-4D97-AF65-F5344CB8AC3E}">
        <p14:creationId xmlns:p14="http://schemas.microsoft.com/office/powerpoint/2010/main" val="4263558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00D026-4B44-4480-AAFC-0617927B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4141A-0639-4290-956A-608EFCAC7910}" type="slidenum">
              <a:rPr lang="de-DE" smtClean="0"/>
              <a:t>3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28FCBFA-44F2-4181-A14C-9BD63FCF01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1456"/>
            <a:ext cx="12192000" cy="243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5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10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Seminar paper on: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paper on:</dc:title>
  <dc:creator>Edo</dc:creator>
  <cp:lastModifiedBy>Hadzimehmedovic, Edin</cp:lastModifiedBy>
  <cp:revision>1</cp:revision>
  <dcterms:modified xsi:type="dcterms:W3CDTF">2022-05-05T13:13:01Z</dcterms:modified>
</cp:coreProperties>
</file>