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2.xml" Type="http://schemas.openxmlformats.org/officeDocument/2006/relationships/slideLayout"/><Relationship Id="rId2" Target="../media/image1.jpe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This is the Title</a:t>
            </a:r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First Placeholder</a:t>
            </a:r>
            <a:endParaRPr lang="en-US" smtClean="0"/>
          </a:p>
        </p:txBody>
      </p:sp>
      <p:sp>
        <p:nvSpPr>
          <p:cNvPr name="TextBox 4" id="4"/>
          <p:cNvSpPr txBox="true"/>
          <p:nvPr>
            <p:ph type="title"/>
          </p:nvPr>
        </p:nvSpPr>
        <p:spPr>
          <a:xfrm>
            <a:off x="1270000" y="3175000"/>
            <a:ext cx="3175000" cy="1524000"/>
          </a:xfrm>
          <a:prstGeom prst="rect">
            <a:avLst/>
          </a:prstGeom>
        </p:spPr>
        <p:txBody>
          <a:bodyPr anchor="t" rtlCol="false"/>
          <a:lstStyle/>
          <a:p>
            <a:pPr algn="l">
              <a:defRPr/>
            </a:pPr>
            <a:r>
              <a:rPr lang="en-US"/>
              <a:t>added Placeholder</a:t>
            </a:r>
            <a:endParaRPr lang="en-GB"/>
          </a:p>
        </p:txBody>
      </p:sp>
      <p:pic>
        <p:nvPicPr>
          <p:cNvPr name="Picture 5" id="5"/>
          <p:cNvPicPr>
            <a:picLocks noChangeAspect="true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0" y="3175000"/>
            <a:ext cx="2540000" cy="2540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