
<file path=[Content_Types].xml><?xml version="1.0" encoding="utf-8"?>
<Types xmlns="http://schemas.openxmlformats.org/package/2006/content-types"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no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no"?><Relationships xmlns="http://schemas.openxmlformats.org/package/2006/relationships"><Relationship Id="rId1" Target="slideMasters/slideMaster1.xml" Type="http://schemas.openxmlformats.org/officeDocument/2006/relationships/slideMaster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/Relationships>
</file>

<file path=ppt/slideLayouts/_rels/slideLayout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no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no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no"?><Relationships xmlns="http://schemas.openxmlformats.org/package/2006/relationships"><Relationship Id="rId1" Target="../slideLayouts/slideLayout7.xml" Type="http://schemas.openxmlformats.org/officeDocument/2006/relationships/slideLayout"/></Relationships>
</file>

<file path=ppt/slides/slide1.xml><?xml version="1.0" encoding="utf-8"?>
<p:sld xmlns:a="http://schemas.openxmlformats.org/drawingml/2006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terms:modified xsi:type="dcterms:W3CDTF">2011-08-01T06:04:30Z</dcterms:modified>
  <cp:revision>1</cp:revision>
</cp:coreProperties>
</file>