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9" r:id="rId2"/>
    <p:sldId id="258" r:id="rId3"/>
    <p:sldId id="257" r:id="rId4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5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4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4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0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4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9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36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2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18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1587CCD-B225-4025-B780-FB4404968528}"/>
              </a:ext>
            </a:extLst>
          </p:cNvPr>
          <p:cNvSpPr txBox="1">
            <a:spLocks/>
          </p:cNvSpPr>
          <p:nvPr/>
        </p:nvSpPr>
        <p:spPr>
          <a:xfrm>
            <a:off x="382647" y="57417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b="1" dirty="0"/>
              <a:t>0095 – Seminar </a:t>
            </a:r>
            <a:r>
              <a:rPr lang="en-US" sz="2000" b="1" dirty="0" err="1"/>
              <a:t>aus</a:t>
            </a:r>
            <a:r>
              <a:rPr lang="en-US" sz="2000" b="1" dirty="0"/>
              <a:t> BIS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7F3FBA2-EB57-41F3-A54B-D5971273F20F}"/>
              </a:ext>
            </a:extLst>
          </p:cNvPr>
          <p:cNvSpPr txBox="1">
            <a:spLocks/>
          </p:cNvSpPr>
          <p:nvPr/>
        </p:nvSpPr>
        <p:spPr>
          <a:xfrm>
            <a:off x="811762" y="2046217"/>
            <a:ext cx="10580915" cy="38711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4200" dirty="0"/>
              <a:t>Determining Prices in the Information Technology Age: How Can "Just Prices" Be Achieved for Good?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048E8AD-EA9B-45AF-AA36-A55BBC3AD8DC}"/>
              </a:ext>
            </a:extLst>
          </p:cNvPr>
          <p:cNvSpPr txBox="1">
            <a:spLocks/>
          </p:cNvSpPr>
          <p:nvPr/>
        </p:nvSpPr>
        <p:spPr>
          <a:xfrm>
            <a:off x="799323" y="4739492"/>
            <a:ext cx="10593356" cy="10056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Ahmed Bary Ramadan</a:t>
            </a:r>
          </a:p>
        </p:txBody>
      </p:sp>
    </p:spTree>
    <p:extLst>
      <p:ext uri="{BB962C8B-B14F-4D97-AF65-F5344CB8AC3E}">
        <p14:creationId xmlns:p14="http://schemas.microsoft.com/office/powerpoint/2010/main" val="91077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imeline&#10;&#10;Description automatically generated">
            <a:extLst>
              <a:ext uri="{FF2B5EF4-FFF2-40B4-BE49-F238E27FC236}">
                <a16:creationId xmlns:a16="http://schemas.microsoft.com/office/drawing/2014/main" id="{02D740F9-5C1C-4CEB-A902-F52113911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49" y="1646819"/>
            <a:ext cx="10718102" cy="4094921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CCBA75F-A15D-40E0-8267-99E71BCD9DF7}"/>
              </a:ext>
            </a:extLst>
          </p:cNvPr>
          <p:cNvSpPr txBox="1">
            <a:spLocks/>
          </p:cNvSpPr>
          <p:nvPr/>
        </p:nvSpPr>
        <p:spPr>
          <a:xfrm>
            <a:off x="382647" y="57417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b="1" dirty="0"/>
              <a:t>0095 – Seminar </a:t>
            </a:r>
            <a:r>
              <a:rPr lang="en-US" sz="2000" b="1" dirty="0" err="1"/>
              <a:t>aus</a:t>
            </a:r>
            <a:r>
              <a:rPr lang="en-US" sz="2000" b="1" dirty="0"/>
              <a:t> BIS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8B2E8D7-00D1-416E-9D50-02DA904ED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</p:spPr>
        <p:txBody>
          <a:bodyPr/>
          <a:lstStyle/>
          <a:p>
            <a:r>
              <a:rPr lang="en-US" dirty="0"/>
              <a:t>Gantt chart</a:t>
            </a:r>
          </a:p>
        </p:txBody>
      </p:sp>
    </p:spTree>
    <p:extLst>
      <p:ext uri="{BB962C8B-B14F-4D97-AF65-F5344CB8AC3E}">
        <p14:creationId xmlns:p14="http://schemas.microsoft.com/office/powerpoint/2010/main" val="1369491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C407D-A155-481E-94BD-0F04F2711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(work in progress)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55015-4AA6-4106-9878-8B3D36D74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004969"/>
            <a:ext cx="4634763" cy="3924245"/>
          </a:xfrm>
        </p:spPr>
        <p:txBody>
          <a:bodyPr>
            <a:normAutofit fontScale="85000" lnSpcReduction="20000"/>
          </a:bodyPr>
          <a:lstStyle/>
          <a:p>
            <a:r>
              <a:rPr lang="en-US" sz="1800" b="1" dirty="0"/>
              <a:t>1. Introduction</a:t>
            </a:r>
          </a:p>
          <a:p>
            <a:r>
              <a:rPr lang="en-US" sz="1800" b="1" dirty="0"/>
              <a:t>2. The Just Price – A Historical Perspective</a:t>
            </a:r>
          </a:p>
          <a:p>
            <a:pPr marL="914400" lvl="2" indent="0">
              <a:buNone/>
            </a:pPr>
            <a:r>
              <a:rPr lang="en-US" sz="1400" dirty="0"/>
              <a:t>Ancient times – Aristotle</a:t>
            </a:r>
          </a:p>
          <a:p>
            <a:pPr marL="914400" lvl="2" indent="0">
              <a:buNone/>
            </a:pPr>
            <a:r>
              <a:rPr lang="en-US" sz="1400" dirty="0"/>
              <a:t>Scholasticism – Thomas Aquinas</a:t>
            </a:r>
          </a:p>
          <a:p>
            <a:pPr marL="914400" lvl="2" indent="0">
              <a:buNone/>
            </a:pPr>
            <a:r>
              <a:rPr lang="en-US" sz="1400" dirty="0"/>
              <a:t>Classicism – Adam Smith</a:t>
            </a:r>
          </a:p>
          <a:p>
            <a:pPr marL="914400" lvl="2" indent="0">
              <a:buNone/>
            </a:pPr>
            <a:r>
              <a:rPr lang="en-US" sz="1400" dirty="0"/>
              <a:t>Neoclassicism</a:t>
            </a:r>
            <a:endParaRPr lang="en-US" sz="1400" b="1" dirty="0"/>
          </a:p>
          <a:p>
            <a:pPr marL="228600" lvl="2">
              <a:spcBef>
                <a:spcPts val="1000"/>
              </a:spcBef>
            </a:pPr>
            <a:r>
              <a:rPr lang="en-US" sz="1800" b="1" dirty="0"/>
              <a:t>3. Recent Propositions of the “Just Price”</a:t>
            </a:r>
          </a:p>
          <a:p>
            <a:pPr marL="914400" lvl="4" indent="0">
              <a:spcBef>
                <a:spcPts val="1000"/>
              </a:spcBef>
              <a:buNone/>
            </a:pPr>
            <a:r>
              <a:rPr lang="en-US" sz="1600" dirty="0"/>
              <a:t>Wertheimer (1996)</a:t>
            </a:r>
          </a:p>
          <a:p>
            <a:pPr marL="914400" lvl="4" indent="0">
              <a:spcBef>
                <a:spcPts val="1000"/>
              </a:spcBef>
              <a:buNone/>
            </a:pPr>
            <a:r>
              <a:rPr lang="en-US" sz="1600" dirty="0"/>
              <a:t>Frank (1988)</a:t>
            </a:r>
          </a:p>
          <a:p>
            <a:pPr marL="914400" lvl="4" indent="0">
              <a:spcBef>
                <a:spcPts val="1000"/>
              </a:spcBef>
              <a:buNone/>
            </a:pPr>
            <a:r>
              <a:rPr lang="en-US" sz="1600" dirty="0" err="1"/>
              <a:t>Valdman</a:t>
            </a:r>
            <a:r>
              <a:rPr lang="en-US" sz="1600" dirty="0"/>
              <a:t> (2009)</a:t>
            </a:r>
          </a:p>
          <a:p>
            <a:pPr marL="914400" lvl="4" indent="0">
              <a:spcBef>
                <a:spcPts val="1000"/>
              </a:spcBef>
              <a:buNone/>
            </a:pPr>
            <a:r>
              <a:rPr lang="en-US" sz="1600" dirty="0"/>
              <a:t>Meng (2005)</a:t>
            </a:r>
          </a:p>
          <a:p>
            <a:pPr marL="914400" lvl="4" indent="0">
              <a:spcBef>
                <a:spcPts val="1000"/>
              </a:spcBef>
              <a:buNone/>
            </a:pPr>
            <a:r>
              <a:rPr lang="en-US" sz="1600" dirty="0" err="1"/>
              <a:t>Elegido</a:t>
            </a:r>
            <a:r>
              <a:rPr lang="en-US" sz="1600" dirty="0"/>
              <a:t> (2015)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4DF19B-0463-4B13-BB98-2FDD4453088C}"/>
              </a:ext>
            </a:extLst>
          </p:cNvPr>
          <p:cNvSpPr txBox="1">
            <a:spLocks/>
          </p:cNvSpPr>
          <p:nvPr/>
        </p:nvSpPr>
        <p:spPr>
          <a:xfrm>
            <a:off x="6096000" y="2013057"/>
            <a:ext cx="4634763" cy="3924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4. Effect of IT on Pricing Decisions</a:t>
            </a:r>
          </a:p>
          <a:p>
            <a:pPr marL="457200" lvl="1" indent="0">
              <a:buNone/>
            </a:pPr>
            <a:r>
              <a:rPr lang="en-US" sz="1600" dirty="0"/>
              <a:t>	Transparency</a:t>
            </a:r>
          </a:p>
          <a:p>
            <a:pPr marL="457200" lvl="1" indent="0">
              <a:buNone/>
            </a:pPr>
            <a:r>
              <a:rPr lang="en-US" sz="1600" dirty="0"/>
              <a:t>	Pricing of data</a:t>
            </a:r>
          </a:p>
          <a:p>
            <a:pPr marL="457200" lvl="1" indent="0">
              <a:buNone/>
            </a:pPr>
            <a:r>
              <a:rPr lang="en-US" sz="1600" dirty="0"/>
              <a:t>	Cloud computing</a:t>
            </a:r>
          </a:p>
          <a:p>
            <a:pPr marL="457200" lvl="1" indent="0">
              <a:buNone/>
            </a:pPr>
            <a:r>
              <a:rPr lang="en-US" sz="1600" dirty="0"/>
              <a:t>	Freemium</a:t>
            </a:r>
          </a:p>
          <a:p>
            <a:pPr marL="457200" lvl="1" indent="0">
              <a:buNone/>
            </a:pPr>
            <a:endParaRPr lang="en-US" sz="1600" dirty="0"/>
          </a:p>
          <a:p>
            <a:pPr marL="228600" lvl="1">
              <a:spcBef>
                <a:spcPts val="1000"/>
              </a:spcBef>
            </a:pPr>
            <a:r>
              <a:rPr lang="en-US" b="1" dirty="0"/>
              <a:t>5. Conclusion</a:t>
            </a:r>
          </a:p>
          <a:p>
            <a:pPr marL="457200" lvl="1" indent="0">
              <a:buNone/>
            </a:pPr>
            <a:endParaRPr lang="en-US" sz="1600" dirty="0"/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/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1587CCD-B225-4025-B780-FB4404968528}"/>
              </a:ext>
            </a:extLst>
          </p:cNvPr>
          <p:cNvSpPr txBox="1">
            <a:spLocks/>
          </p:cNvSpPr>
          <p:nvPr/>
        </p:nvSpPr>
        <p:spPr>
          <a:xfrm>
            <a:off x="382647" y="57417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b="1" dirty="0"/>
              <a:t>0095 – Seminar </a:t>
            </a:r>
            <a:r>
              <a:rPr lang="en-US" sz="2000" b="1" dirty="0" err="1"/>
              <a:t>aus</a:t>
            </a:r>
            <a:r>
              <a:rPr lang="en-US" sz="2000" b="1" dirty="0"/>
              <a:t> BIS</a:t>
            </a:r>
          </a:p>
        </p:txBody>
      </p:sp>
    </p:spTree>
    <p:extLst>
      <p:ext uri="{BB962C8B-B14F-4D97-AF65-F5344CB8AC3E}">
        <p14:creationId xmlns:p14="http://schemas.microsoft.com/office/powerpoint/2010/main" val="384706990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B4"/>
      </a:accent1>
      <a:accent2>
        <a:srgbClr val="903BB1"/>
      </a:accent2>
      <a:accent3>
        <a:srgbClr val="704DC3"/>
      </a:accent3>
      <a:accent4>
        <a:srgbClr val="3F4DB3"/>
      </a:accent4>
      <a:accent5>
        <a:srgbClr val="4D8CC3"/>
      </a:accent5>
      <a:accent6>
        <a:srgbClr val="3BACB1"/>
      </a:accent6>
      <a:hlink>
        <a:srgbClr val="3F6EBF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Calisto MT</vt:lpstr>
      <vt:lpstr>Univers Condensed</vt:lpstr>
      <vt:lpstr>ChronicleVTI</vt:lpstr>
      <vt:lpstr>PowerPoint Presentation</vt:lpstr>
      <vt:lpstr>Gantt chart</vt:lpstr>
      <vt:lpstr>Structure (work in progress)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Prices in the Information Technology Age: How Can "Just Prices" Be Achieved for Good? </dc:title>
  <dc:creator>Ahmed Bary Ramadan</dc:creator>
  <cp:lastModifiedBy>Ahmed Bary Ramadan</cp:lastModifiedBy>
  <cp:revision>2</cp:revision>
  <dcterms:created xsi:type="dcterms:W3CDTF">2021-10-20T21:11:21Z</dcterms:created>
  <dcterms:modified xsi:type="dcterms:W3CDTF">2021-10-20T21:44:51Z</dcterms:modified>
</cp:coreProperties>
</file>