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142" d="100"/>
          <a:sy n="142" d="100"/>
        </p:scale>
        <p:origin x="156" y="5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A5294-7C79-401A-8090-893447067EF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CF6793-8C59-4B48-B00A-30EE1CE020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E641E0-B7FA-4B61-AD44-E7B0ECF4A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0A665B-51EA-420D-9DFD-EF83A5075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33221E-6CFE-4306-AA4E-141BFEE53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53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7E47D-EB3E-42C4-93CB-3BC91C8DB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7E58E3D-2CEB-4D36-B529-38D2070A40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102622-5D75-48E3-98BE-FB7CC1F1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E09893-4471-4FE6-9840-6F640A9A9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2FAB39-BBB8-404C-AE3A-297DB573B7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0675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48E337C-6A45-427E-9064-65F3A58E68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D8055E-207F-4D32-BA20-815B96A122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FCB58-101C-4167-8470-85493245C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6283BD-CA94-49CA-B4E1-8D1CF24173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07A07D-D0B4-4274-AD78-72CD6242E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153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ED3D31-4FAA-48B5-A784-A01473412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D1402A-B338-4B32-921C-FE658D40C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65FAC7-D263-4E80-AD24-6887C1F87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01F15-0FDC-43D6-A149-5D539C23B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69F4E6-155C-48F4-9B39-828875A3D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794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BDAF5-7E30-4A29-B229-BECBFEA469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8ED753-44F8-4192-805A-746964F4C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FC95DD-D52E-47FA-9E93-AE4CEF12D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FAB92-367E-4F52-9267-61D62FFFFE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C0152C-5BD0-4016-8BA8-4B6D305DF1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4951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238C-7816-4144-AAFE-5087502BFE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064DA1-ED1E-4B62-AB8A-B861F6FC7E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23673FC-5D8B-4102-8AC1-F8F651D5B2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B5D836-7C3E-47C9-89A7-99F7706548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49028-0566-497E-94E9-136FF57E13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757E57-9633-47B2-B684-7800C1E2D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8432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B4D0A-F923-43AC-9249-469AC0A16C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4FBFA1-ACE2-4781-A597-B74B94A805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69B0A25-E2FA-47CC-9553-3A916714FD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3F1653-01F6-4E9D-87A4-02F7D48492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88B855-E857-4010-A09E-F135AC5443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DFD3E8-AA69-4309-8C4C-9F7BAE5ED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3B35745-19F8-4147-83DA-3DFADBAFC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06F922B-443A-4967-84A6-1F52FBA2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256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254389-BA25-402A-AC1D-3335A1B5ED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2FDE21E-4365-46CD-BC06-92ADF88EF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D740696-DC22-44F0-8473-7D4F2821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B1F7267-9F2E-4C1E-B028-8022F395A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7296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5BD562C-8157-4C43-B0F4-BB4B5C384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F00885F-AA71-4463-84CA-44A597F581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B76A311-87E8-4955-A4F9-1D493C262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8861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87B5A0-D44F-4857-ACAD-972024DA7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4E2EE3-3EC8-4A8D-8F70-90B9B06758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DD3BECC-2AFE-4F72-B9ED-8B96EADFE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A6E821-A0F6-40ED-BBB5-1BCC5C25E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7C18EA-60C1-4720-9873-7A1978D939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1504C5-9BFD-4093-8B6D-FD3A857159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490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DCC6D8-AB13-4ED7-AA63-677CFAF6E3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B98C24-DCE1-4B3C-9D56-1CE55F8B47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DB8DF9-82C4-4FEC-98BE-3DF42F5889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1CE647-7778-49DC-AE9D-3170E6934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72B148-BAF9-4798-83A2-E93505B77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67B84A-DD55-481F-BA52-681F8372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08269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439248-4D99-46F6-A9D9-70948E464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D7203B-E5D9-43C2-9B4E-2FA0E63144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B9E008-8A29-4682-98F5-2071156959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02C20C-415A-43F3-8E2A-80C16819352A}" type="datetimeFigureOut">
              <a:rPr lang="en-GB" smtClean="0"/>
              <a:t>17/11/2021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8A669-CBC6-4AF6-991C-B1B0606C3E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9EC851-DA33-43B2-9E1E-B716C8EBDA5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0A810-F95A-48C3-8249-0BDC34D4DD2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3176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Freeform: Shape 9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72A6012-68B0-4396-B49F-23D0ADC518D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3" y="1999615"/>
            <a:ext cx="9144000" cy="2764028"/>
          </a:xfrm>
        </p:spPr>
        <p:txBody>
          <a:bodyPr anchor="ctr">
            <a:normAutofit/>
          </a:bodyPr>
          <a:lstStyle/>
          <a:p>
            <a:r>
              <a:rPr lang="en-GB" sz="4500"/>
              <a:t>Seminar paper</a:t>
            </a:r>
            <a:br>
              <a:rPr lang="en-GB" sz="4500"/>
            </a:br>
            <a:r>
              <a:rPr lang="en-GB" sz="4500"/>
              <a:t>BSF4ooRexx/java: Apache POI (OOXML4J): Microsoft Office - Cookbook (Nutshell Examples)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F7508-379D-434D-BE56-7F68FCF412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/>
          </a:bodyPr>
          <a:lstStyle/>
          <a:p>
            <a:r>
              <a:rPr lang="en-GB" sz="1500"/>
              <a:t>Wolfgang Eßl/h11717160</a:t>
            </a:r>
          </a:p>
          <a:p>
            <a:r>
              <a:rPr lang="en-GB" sz="1500"/>
              <a:t>Business Information Systems Seminar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6801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017517EF-BD4D-4055-BDB4-A322C53568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0ADDB668-2CA4-4D2B-9C34-3487CA330B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1553" y="304802"/>
            <a:ext cx="11097349" cy="1573149"/>
          </a:xfrm>
          <a:prstGeom prst="rect">
            <a:avLst/>
          </a:prstGeom>
          <a:ln w="12700">
            <a:solidFill>
              <a:srgbClr val="DEDEDE"/>
            </a:solidFill>
          </a:ln>
          <a:effectLst>
            <a:outerShdw blurRad="50800" dist="38100" dir="2700000" algn="tl" rotWithShape="0">
              <a:schemeClr val="bg2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B10594-E155-43E7-8CAE-EBE0C27AC2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1690" y="405575"/>
            <a:ext cx="6430414" cy="1371600"/>
          </a:xfrm>
        </p:spPr>
        <p:txBody>
          <a:bodyPr anchor="ctr">
            <a:normAutofit/>
          </a:bodyPr>
          <a:lstStyle/>
          <a:p>
            <a:pPr algn="l"/>
            <a:r>
              <a:rPr lang="en-GB" sz="4000"/>
              <a:t>Project timeline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E26084-DBA1-4D83-9B5C-40436089C1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24796" y="498698"/>
            <a:ext cx="2893382" cy="1185353"/>
          </a:xfrm>
        </p:spPr>
        <p:txBody>
          <a:bodyPr anchor="ctr">
            <a:normAutofit/>
          </a:bodyPr>
          <a:lstStyle/>
          <a:p>
            <a:pPr algn="l"/>
            <a:endParaRPr lang="en-GB" sz="18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568BC19-F052-4108-93E1-6A3D1DEC07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4784" y="764424"/>
            <a:ext cx="128016" cy="65390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5FD337D-4D6B-4C8B-B6F5-121097E098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126032" y="1067264"/>
            <a:ext cx="1021458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20064BC-AC0F-4086-A290-E584BEB78B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85548"/>
            <a:ext cx="12192000" cy="26519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412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5DCB5928-DC7D-4612-9922-441966E156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682C1161-1736-45EC-99B7-33F3CAE9D5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59047" cy="6858000"/>
          </a:xfrm>
          <a:custGeom>
            <a:avLst/>
            <a:gdLst>
              <a:gd name="connsiteX0" fmla="*/ 0 w 4959047"/>
              <a:gd name="connsiteY0" fmla="*/ 0 h 6858000"/>
              <a:gd name="connsiteX1" fmla="*/ 4110127 w 4959047"/>
              <a:gd name="connsiteY1" fmla="*/ 0 h 6858000"/>
              <a:gd name="connsiteX2" fmla="*/ 4179024 w 4959047"/>
              <a:gd name="connsiteY2" fmla="*/ 123368 h 6858000"/>
              <a:gd name="connsiteX3" fmla="*/ 4959047 w 4959047"/>
              <a:gd name="connsiteY3" fmla="*/ 3429000 h 6858000"/>
              <a:gd name="connsiteX4" fmla="*/ 4179024 w 4959047"/>
              <a:gd name="connsiteY4" fmla="*/ 6734633 h 6858000"/>
              <a:gd name="connsiteX5" fmla="*/ 4110127 w 4959047"/>
              <a:gd name="connsiteY5" fmla="*/ 6858000 h 6858000"/>
              <a:gd name="connsiteX6" fmla="*/ 0 w 495904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59047" h="6858000">
                <a:moveTo>
                  <a:pt x="0" y="0"/>
                </a:moveTo>
                <a:lnTo>
                  <a:pt x="4110127" y="0"/>
                </a:lnTo>
                <a:lnTo>
                  <a:pt x="4179024" y="123368"/>
                </a:lnTo>
                <a:cubicBezTo>
                  <a:pt x="4668929" y="1045156"/>
                  <a:pt x="4959047" y="2189404"/>
                  <a:pt x="4959047" y="3429000"/>
                </a:cubicBezTo>
                <a:cubicBezTo>
                  <a:pt x="4959047" y="4668597"/>
                  <a:pt x="4668929" y="5812845"/>
                  <a:pt x="4179024" y="6734633"/>
                </a:cubicBezTo>
                <a:lnTo>
                  <a:pt x="4110127" y="6858000"/>
                </a:lnTo>
                <a:lnTo>
                  <a:pt x="0" y="6858000"/>
                </a:lnTo>
                <a:close/>
              </a:path>
            </a:pathLst>
          </a:custGeom>
          <a:ln w="9525">
            <a:solidFill>
              <a:srgbClr val="E6E6E6"/>
            </a:solidFill>
          </a:ln>
          <a:effectLst>
            <a:outerShdw blurRad="76200" dist="38100" algn="l" rotWithShape="0">
              <a:schemeClr val="bg1">
                <a:lumMod val="85000"/>
                <a:alpha val="5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84D4DDB8-B68F-45B0-9F62-C4279996F6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948887" cy="6858000"/>
          </a:xfrm>
          <a:custGeom>
            <a:avLst/>
            <a:gdLst>
              <a:gd name="connsiteX0" fmla="*/ 0 w 4948887"/>
              <a:gd name="connsiteY0" fmla="*/ 0 h 6858000"/>
              <a:gd name="connsiteX1" fmla="*/ 4099967 w 4948887"/>
              <a:gd name="connsiteY1" fmla="*/ 0 h 6858000"/>
              <a:gd name="connsiteX2" fmla="*/ 4168864 w 4948887"/>
              <a:gd name="connsiteY2" fmla="*/ 123368 h 6858000"/>
              <a:gd name="connsiteX3" fmla="*/ 4948887 w 4948887"/>
              <a:gd name="connsiteY3" fmla="*/ 3429000 h 6858000"/>
              <a:gd name="connsiteX4" fmla="*/ 4168864 w 4948887"/>
              <a:gd name="connsiteY4" fmla="*/ 6734633 h 6858000"/>
              <a:gd name="connsiteX5" fmla="*/ 4099967 w 4948887"/>
              <a:gd name="connsiteY5" fmla="*/ 6858000 h 6858000"/>
              <a:gd name="connsiteX6" fmla="*/ 0 w 4948887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948887" h="6858000">
                <a:moveTo>
                  <a:pt x="0" y="0"/>
                </a:moveTo>
                <a:lnTo>
                  <a:pt x="4099967" y="0"/>
                </a:lnTo>
                <a:lnTo>
                  <a:pt x="4168864" y="123368"/>
                </a:lnTo>
                <a:cubicBezTo>
                  <a:pt x="4658769" y="1045156"/>
                  <a:pt x="4948887" y="2189404"/>
                  <a:pt x="4948887" y="3429000"/>
                </a:cubicBezTo>
                <a:cubicBezTo>
                  <a:pt x="4948887" y="4668597"/>
                  <a:pt x="4658769" y="5812845"/>
                  <a:pt x="4168864" y="6734633"/>
                </a:cubicBezTo>
                <a:lnTo>
                  <a:pt x="4099967" y="6858000"/>
                </a:lnTo>
                <a:lnTo>
                  <a:pt x="0" y="6858000"/>
                </a:ln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B2CB10-0A7F-414A-986B-1C9E38799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981" y="1122363"/>
            <a:ext cx="4023360" cy="320413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List of content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402336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313AF-E4C5-49D8-9212-597C20592E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FDB97A8-EDC8-4DC0-863B-D6DE985A1F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84623" y="771988"/>
            <a:ext cx="6781800" cy="5276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512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777E57D-6A88-4B5B-A068-2BA7FF4E8C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1643017-F875-47DC-9508-D037EA937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4059" y="3150814"/>
            <a:ext cx="10440834" cy="918165"/>
          </a:xfrm>
        </p:spPr>
        <p:txBody>
          <a:bodyPr anchor="b">
            <a:normAutofit/>
          </a:bodyPr>
          <a:lstStyle/>
          <a:p>
            <a:r>
              <a:rPr lang="en-GB" sz="5400" dirty="0"/>
              <a:t>Until next meeting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F7117410-A2A4-4085-9ADC-46744551DBD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2772" y="0"/>
            <a:ext cx="10506456" cy="19138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9F74EB5-E547-4FB4-95F5-BCC788F3C4A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41248" y="2894076"/>
            <a:ext cx="10506456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4F49D4-2B80-461B-99EA-6453E69B59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1248" y="4558284"/>
            <a:ext cx="10509504" cy="2715768"/>
          </a:xfrm>
        </p:spPr>
        <p:txBody>
          <a:bodyPr>
            <a:normAutofit/>
          </a:bodyPr>
          <a:lstStyle/>
          <a:p>
            <a:r>
              <a:rPr lang="en-GB" sz="2200" dirty="0"/>
              <a:t>Finish examples (coding)</a:t>
            </a:r>
          </a:p>
          <a:p>
            <a:r>
              <a:rPr lang="en-GB" sz="2200" dirty="0"/>
              <a:t>Explain examples </a:t>
            </a:r>
          </a:p>
          <a:p>
            <a:endParaRPr lang="en-GB" sz="2200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3B725F20-0F1D-4A02-AA3E-15467459CF69}"/>
              </a:ext>
            </a:extLst>
          </p:cNvPr>
          <p:cNvSpPr txBox="1">
            <a:spLocks/>
          </p:cNvSpPr>
          <p:nvPr/>
        </p:nvSpPr>
        <p:spPr>
          <a:xfrm>
            <a:off x="838200" y="-626683"/>
            <a:ext cx="10509504" cy="197510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5400" dirty="0"/>
              <a:t>Problems so far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10200235-8FD6-403F-9ACF-DDB4AD8BA742}"/>
              </a:ext>
            </a:extLst>
          </p:cNvPr>
          <p:cNvSpPr txBox="1">
            <a:spLocks/>
          </p:cNvSpPr>
          <p:nvPr/>
        </p:nvSpPr>
        <p:spPr>
          <a:xfrm>
            <a:off x="785219" y="1586871"/>
            <a:ext cx="9212670" cy="161059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200" dirty="0"/>
              <a:t>Get the environment to run</a:t>
            </a:r>
          </a:p>
          <a:p>
            <a:r>
              <a:rPr lang="en-GB" sz="2200" dirty="0"/>
              <a:t>Create some examples (coding)</a:t>
            </a:r>
          </a:p>
          <a:p>
            <a:r>
              <a:rPr lang="en-GB" sz="2200" dirty="0"/>
              <a:t>Create useful PP Examples</a:t>
            </a:r>
          </a:p>
          <a:p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3092226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Seminar paper BSF4ooRexx/java: Apache POI (OOXML4J): Microsoft Office - Cookbook (Nutshell Examples)</vt:lpstr>
      <vt:lpstr>Project timeline</vt:lpstr>
      <vt:lpstr>List of content</vt:lpstr>
      <vt:lpstr>Until next meeting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Seminar paper BSF4ooRexx/java: Apache POI (OOXML4J): Microsoft Office - Cookbook (Nutshell Examples)</dc:title>
  <dc:creator>Wolfgang Eßl</dc:creator>
  <cp:lastModifiedBy>Wolfgang Eßl</cp:lastModifiedBy>
  <cp:revision>6</cp:revision>
  <dcterms:created xsi:type="dcterms:W3CDTF">2021-10-19T10:27:34Z</dcterms:created>
  <dcterms:modified xsi:type="dcterms:W3CDTF">2021-11-17T15:58:05Z</dcterms:modified>
</cp:coreProperties>
</file>