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A5294-7C79-401A-8090-893447067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F6793-8C59-4B48-B00A-30EE1CE02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41E0-B7FA-4B61-AD44-E7B0ECF4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A665B-51EA-420D-9DFD-EF83A507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3221E-6CFE-4306-AA4E-141BFEE5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5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E47D-EB3E-42C4-93CB-3BC91C8D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58E3D-2CEB-4D36-B529-38D2070A4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02622-5D75-48E3-98BE-FB7CC1F1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09893-4471-4FE6-9840-6F640A9A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AB39-BBB8-404C-AE3A-297DB573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67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E337C-6A45-427E-9064-65F3A58E6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8055E-207F-4D32-BA20-815B96A12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FCB58-101C-4167-8470-85493245C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283BD-CA94-49CA-B4E1-8D1CF241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7A07D-D0B4-4274-AD78-72CD6242E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15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D3D31-4FAA-48B5-A784-A01473412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1402A-B338-4B32-921C-FE658D40C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5FAC7-D263-4E80-AD24-6887C1F8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01F15-0FDC-43D6-A149-5D539C23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F4E6-155C-48F4-9B39-828875A3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79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DAF5-7E30-4A29-B229-BECBFEA4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ED753-44F8-4192-805A-746964F4C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C95DD-D52E-47FA-9E93-AE4CEF12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FAB92-367E-4F52-9267-61D62FFF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0152C-5BD0-4016-8BA8-4B6D305D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95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238C-7816-4144-AAFE-5087502B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64DA1-ED1E-4B62-AB8A-B861F6FC7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673FC-5D8B-4102-8AC1-F8F651D5B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5D836-7C3E-47C9-89A7-99F7706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9028-0566-497E-94E9-136FF57E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57E57-9633-47B2-B684-7800C1E2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43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B4D0A-F923-43AC-9249-469AC0A16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FBFA1-ACE2-4781-A597-B74B94A80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B0A25-E2FA-47CC-9553-3A916714F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3F1653-01F6-4E9D-87A4-02F7D4849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8B855-E857-4010-A09E-F135AC544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DFD3E8-AA69-4309-8C4C-9F7BAE5ED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35745-19F8-4147-83DA-3DFADBAF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F922B-443A-4967-84A6-1F52FBA2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25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4389-BA25-402A-AC1D-3335A1B5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DE21E-4365-46CD-BC06-92ADF88E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40696-DC22-44F0-8473-7D4F2821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1F7267-9F2E-4C1E-B028-8022F395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9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D562C-8157-4C43-B0F4-BB4B5C38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0885F-AA71-4463-84CA-44A597F5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A311-87E8-4955-A4F9-1D493C26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6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7B5A0-D44F-4857-ACAD-972024DA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2EE3-3EC8-4A8D-8F70-90B9B067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3BECC-2AFE-4F72-B9ED-8B96EADFE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6E821-A0F6-40ED-BBB5-1BCC5C25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C18EA-60C1-4720-9873-7A1978D9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504C5-9BFD-4093-8B6D-FD3A8571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90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C6D8-AB13-4ED7-AA63-677CFAF6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B98C24-DCE1-4B3C-9D56-1CE55F8B4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B8DF9-82C4-4FEC-98BE-3DF42F588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CE647-7778-49DC-AE9D-3170E693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2B148-BAF9-4798-83A2-E93505B7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7B84A-DD55-481F-BA52-681F8372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82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439248-4D99-46F6-A9D9-70948E46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7203B-E5D9-43C2-9B4E-2FA0E6314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9E008-8A29-4682-98F5-207115695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C20C-415A-43F3-8E2A-80C16819352A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8A669-CBC6-4AF6-991C-B1B0606C3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EC851-DA33-43B2-9E1E-B716C8EBD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17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A6012-68B0-4396-B49F-23D0ADC5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4500"/>
              <a:t>Seminar paper</a:t>
            </a:r>
            <a:br>
              <a:rPr lang="en-GB" sz="4500"/>
            </a:br>
            <a:r>
              <a:rPr lang="en-GB" sz="4500"/>
              <a:t>BSF4ooRexx/java: Apache POI (OOXML4J): Microsoft Office - Cookbook (Nutshell Examples)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F7508-379D-434D-BE56-7F68FCF41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1500"/>
              <a:t>Wolfgang Eßl/h11717160</a:t>
            </a:r>
          </a:p>
          <a:p>
            <a:r>
              <a:rPr lang="en-GB" sz="1500"/>
              <a:t>Business Information Systems Seminar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0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10594-E155-43E7-8CAE-EBE0C27AC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690" y="405575"/>
            <a:ext cx="6430414" cy="1371600"/>
          </a:xfrm>
        </p:spPr>
        <p:txBody>
          <a:bodyPr anchor="ctr">
            <a:normAutofit/>
          </a:bodyPr>
          <a:lstStyle/>
          <a:p>
            <a:pPr algn="l"/>
            <a:r>
              <a:rPr lang="en-GB" sz="4000"/>
              <a:t>Project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6084-DBA1-4D83-9B5C-40436089C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796" y="498698"/>
            <a:ext cx="2893382" cy="1185353"/>
          </a:xfrm>
        </p:spPr>
        <p:txBody>
          <a:bodyPr anchor="ctr">
            <a:normAutofit/>
          </a:bodyPr>
          <a:lstStyle/>
          <a:p>
            <a:pPr algn="l"/>
            <a:endParaRPr lang="en-GB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0064BC-AC0F-4086-A290-E584BEB78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5548"/>
            <a:ext cx="12192000" cy="265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1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B2CB10-0A7F-414A-986B-1C9E38799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 of content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13AF-E4C5-49D8-9212-597C20592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DB97A8-EDC8-4DC0-863B-D6DE985A1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623" y="771988"/>
            <a:ext cx="678180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2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43017-F875-47DC-9508-D037EA93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059" y="3150814"/>
            <a:ext cx="10440834" cy="918165"/>
          </a:xfrm>
        </p:spPr>
        <p:txBody>
          <a:bodyPr anchor="b">
            <a:normAutofit/>
          </a:bodyPr>
          <a:lstStyle/>
          <a:p>
            <a:r>
              <a:rPr lang="en-GB" sz="5400" dirty="0"/>
              <a:t>Until next meeting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F49D4-2B80-461B-99EA-6453E69B5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4558284"/>
            <a:ext cx="10509504" cy="2715768"/>
          </a:xfrm>
        </p:spPr>
        <p:txBody>
          <a:bodyPr>
            <a:normAutofit/>
          </a:bodyPr>
          <a:lstStyle/>
          <a:p>
            <a:r>
              <a:rPr lang="en-GB" sz="2200" dirty="0"/>
              <a:t>Finish examples (coding)</a:t>
            </a:r>
          </a:p>
          <a:p>
            <a:r>
              <a:rPr lang="en-GB" sz="2200" dirty="0"/>
              <a:t>Explain examples </a:t>
            </a:r>
          </a:p>
          <a:p>
            <a:endParaRPr lang="en-GB" sz="22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B725F20-0F1D-4A02-AA3E-15467459CF69}"/>
              </a:ext>
            </a:extLst>
          </p:cNvPr>
          <p:cNvSpPr txBox="1">
            <a:spLocks/>
          </p:cNvSpPr>
          <p:nvPr/>
        </p:nvSpPr>
        <p:spPr>
          <a:xfrm>
            <a:off x="838200" y="-626683"/>
            <a:ext cx="10509504" cy="1975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/>
              <a:t>Problems so far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200235-8FD6-403F-9ACF-DDB4AD8BA742}"/>
              </a:ext>
            </a:extLst>
          </p:cNvPr>
          <p:cNvSpPr txBox="1">
            <a:spLocks/>
          </p:cNvSpPr>
          <p:nvPr/>
        </p:nvSpPr>
        <p:spPr>
          <a:xfrm>
            <a:off x="785219" y="1586871"/>
            <a:ext cx="9212670" cy="161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/>
              <a:t>Get the environment to run</a:t>
            </a:r>
          </a:p>
          <a:p>
            <a:r>
              <a:rPr lang="en-GB" sz="2200" dirty="0"/>
              <a:t>Create some examples (coding)</a:t>
            </a:r>
          </a:p>
          <a:p>
            <a:r>
              <a:rPr lang="en-GB" sz="2200" dirty="0"/>
              <a:t>Create useful PP Examples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092226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Seminar paper BSF4ooRexx/java: Apache POI (OOXML4J): Microsoft Office - Cookbook (Nutshell Examples)</vt:lpstr>
      <vt:lpstr>Project timeline</vt:lpstr>
      <vt:lpstr>List of content</vt:lpstr>
      <vt:lpstr>Until 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paper BSF4ooRexx/java: Apache POI (OOXML4J): Microsoft Office - Cookbook (Nutshell Examples)</dc:title>
  <dc:creator>Wolfgang Eßl</dc:creator>
  <cp:lastModifiedBy>Wolfgang Eßl</cp:lastModifiedBy>
  <cp:revision>6</cp:revision>
  <dcterms:created xsi:type="dcterms:W3CDTF">2021-10-19T10:27:34Z</dcterms:created>
  <dcterms:modified xsi:type="dcterms:W3CDTF">2021-11-17T15:58:05Z</dcterms:modified>
</cp:coreProperties>
</file>