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12F2C6-95A8-4C49-9F4C-F8AE77BB0B0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1FCC431-878D-4A7A-B0C7-279F066A1358}">
      <dgm:prSet/>
      <dgm:spPr>
        <a:solidFill>
          <a:schemeClr val="accent4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1. Introduction</a:t>
          </a:r>
          <a:endParaRPr lang="en-US" dirty="0">
            <a:solidFill>
              <a:schemeClr val="tx1"/>
            </a:solidFill>
          </a:endParaRPr>
        </a:p>
      </dgm:t>
    </dgm:pt>
    <dgm:pt modelId="{D983E66B-5E8F-4470-BECB-A269F5986AA2}" type="parTrans" cxnId="{EB691B11-0303-45DA-90C1-74332BB7203C}">
      <dgm:prSet/>
      <dgm:spPr/>
      <dgm:t>
        <a:bodyPr/>
        <a:lstStyle/>
        <a:p>
          <a:endParaRPr lang="en-US"/>
        </a:p>
      </dgm:t>
    </dgm:pt>
    <dgm:pt modelId="{88FD2E2C-BDF1-479D-88FE-7BA4F5AA9249}" type="sibTrans" cxnId="{EB691B11-0303-45DA-90C1-74332BB7203C}">
      <dgm:prSet/>
      <dgm:spPr/>
      <dgm:t>
        <a:bodyPr/>
        <a:lstStyle/>
        <a:p>
          <a:endParaRPr lang="en-US"/>
        </a:p>
      </dgm:t>
    </dgm:pt>
    <dgm:pt modelId="{922E2091-EAB3-4AD7-A87B-7B1A70623272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GB">
              <a:solidFill>
                <a:schemeClr val="tx1"/>
              </a:solidFill>
            </a:rPr>
            <a:t>2. CSS – History and Development </a:t>
          </a:r>
          <a:endParaRPr lang="en-US">
            <a:solidFill>
              <a:schemeClr val="tx1"/>
            </a:solidFill>
          </a:endParaRPr>
        </a:p>
      </dgm:t>
    </dgm:pt>
    <dgm:pt modelId="{3AD7AB71-AA73-4B14-B068-37AC53847A06}" type="parTrans" cxnId="{E209A01E-F47F-449F-8633-31AE5AA467A6}">
      <dgm:prSet/>
      <dgm:spPr/>
      <dgm:t>
        <a:bodyPr/>
        <a:lstStyle/>
        <a:p>
          <a:endParaRPr lang="en-US"/>
        </a:p>
      </dgm:t>
    </dgm:pt>
    <dgm:pt modelId="{D3387F53-E287-4C9F-BC70-1DDB5788D93B}" type="sibTrans" cxnId="{E209A01E-F47F-449F-8633-31AE5AA467A6}">
      <dgm:prSet/>
      <dgm:spPr/>
      <dgm:t>
        <a:bodyPr/>
        <a:lstStyle/>
        <a:p>
          <a:endParaRPr lang="en-US"/>
        </a:p>
      </dgm:t>
    </dgm:pt>
    <dgm:pt modelId="{E61E07E0-92CF-4DFD-A61E-BA786E6EF270}">
      <dgm:prSet/>
      <dgm:spPr/>
      <dgm:t>
        <a:bodyPr/>
        <a:lstStyle/>
        <a:p>
          <a:pPr marL="540000">
            <a:buNone/>
          </a:pPr>
          <a:r>
            <a:rPr lang="en-GB" dirty="0"/>
            <a:t>2.1 Before CSS</a:t>
          </a:r>
          <a:endParaRPr lang="en-US" dirty="0"/>
        </a:p>
      </dgm:t>
    </dgm:pt>
    <dgm:pt modelId="{A26E89D4-7D25-4CEE-9907-AEB296272CCE}" type="parTrans" cxnId="{61D84A47-F580-42CE-B23E-D822B3973C2A}">
      <dgm:prSet/>
      <dgm:spPr/>
      <dgm:t>
        <a:bodyPr/>
        <a:lstStyle/>
        <a:p>
          <a:endParaRPr lang="en-US"/>
        </a:p>
      </dgm:t>
    </dgm:pt>
    <dgm:pt modelId="{0A4B8ED5-08A7-4EA7-9788-02D5B25F7EC6}" type="sibTrans" cxnId="{61D84A47-F580-42CE-B23E-D822B3973C2A}">
      <dgm:prSet/>
      <dgm:spPr/>
      <dgm:t>
        <a:bodyPr/>
        <a:lstStyle/>
        <a:p>
          <a:endParaRPr lang="en-US"/>
        </a:p>
      </dgm:t>
    </dgm:pt>
    <dgm:pt modelId="{FE9F9DDC-4CA5-480E-AF77-7841DC384DF0}">
      <dgm:prSet/>
      <dgm:spPr/>
      <dgm:t>
        <a:bodyPr/>
        <a:lstStyle/>
        <a:p>
          <a:pPr marL="540000">
            <a:buNone/>
          </a:pPr>
          <a:r>
            <a:rPr lang="en-GB" dirty="0"/>
            <a:t>2.2 Development of CSS</a:t>
          </a:r>
          <a:endParaRPr lang="en-US" dirty="0"/>
        </a:p>
      </dgm:t>
    </dgm:pt>
    <dgm:pt modelId="{720D50CA-3E1C-4AF3-BA36-F308A019619F}" type="parTrans" cxnId="{DFE2219A-D059-4E21-8794-6A56BC25371C}">
      <dgm:prSet/>
      <dgm:spPr/>
      <dgm:t>
        <a:bodyPr/>
        <a:lstStyle/>
        <a:p>
          <a:endParaRPr lang="en-US"/>
        </a:p>
      </dgm:t>
    </dgm:pt>
    <dgm:pt modelId="{6E8168C6-EC49-46DA-B9E9-79B517B550C9}" type="sibTrans" cxnId="{DFE2219A-D059-4E21-8794-6A56BC25371C}">
      <dgm:prSet/>
      <dgm:spPr/>
      <dgm:t>
        <a:bodyPr/>
        <a:lstStyle/>
        <a:p>
          <a:endParaRPr lang="en-US"/>
        </a:p>
      </dgm:t>
    </dgm:pt>
    <dgm:pt modelId="{34B57673-0E99-43B4-BEB4-4B9688179092}">
      <dgm:prSet/>
      <dgm:spPr>
        <a:solidFill>
          <a:srgbClr val="FFE28F"/>
        </a:solidFill>
      </dgm:spPr>
      <dgm:t>
        <a:bodyPr/>
        <a:lstStyle/>
        <a:p>
          <a:r>
            <a:rPr lang="en-GB">
              <a:solidFill>
                <a:schemeClr val="tx1"/>
              </a:solidFill>
            </a:rPr>
            <a:t>3. Operating Principle of CSS</a:t>
          </a:r>
          <a:endParaRPr lang="en-US">
            <a:solidFill>
              <a:schemeClr val="tx1"/>
            </a:solidFill>
          </a:endParaRPr>
        </a:p>
      </dgm:t>
    </dgm:pt>
    <dgm:pt modelId="{6BBD2CD1-F010-4D13-92B0-7A078C3A32DF}" type="parTrans" cxnId="{E23E2C03-0C97-4ABB-B45A-4E8C24184E89}">
      <dgm:prSet/>
      <dgm:spPr/>
      <dgm:t>
        <a:bodyPr/>
        <a:lstStyle/>
        <a:p>
          <a:endParaRPr lang="en-US"/>
        </a:p>
      </dgm:t>
    </dgm:pt>
    <dgm:pt modelId="{D161E7AF-37AC-496E-BAB5-BC244E363345}" type="sibTrans" cxnId="{E23E2C03-0C97-4ABB-B45A-4E8C24184E89}">
      <dgm:prSet/>
      <dgm:spPr/>
      <dgm:t>
        <a:bodyPr/>
        <a:lstStyle/>
        <a:p>
          <a:endParaRPr lang="en-US"/>
        </a:p>
      </dgm:t>
    </dgm:pt>
    <dgm:pt modelId="{A799D9CC-A59A-4701-AB9C-52D94A546D1B}">
      <dgm:prSet/>
      <dgm:spPr/>
      <dgm:t>
        <a:bodyPr/>
        <a:lstStyle/>
        <a:p>
          <a:pPr marL="540000">
            <a:buNone/>
          </a:pPr>
          <a:r>
            <a:rPr lang="en-GB" dirty="0"/>
            <a:t>3.1 Concept</a:t>
          </a:r>
          <a:endParaRPr lang="en-US" dirty="0"/>
        </a:p>
      </dgm:t>
    </dgm:pt>
    <dgm:pt modelId="{5A879405-E16C-4B6F-8291-3FC3DFDFC707}" type="parTrans" cxnId="{BD6E0388-1378-4E24-A8D9-B0502F786B68}">
      <dgm:prSet/>
      <dgm:spPr/>
      <dgm:t>
        <a:bodyPr/>
        <a:lstStyle/>
        <a:p>
          <a:endParaRPr lang="en-US"/>
        </a:p>
      </dgm:t>
    </dgm:pt>
    <dgm:pt modelId="{CBC1D255-4639-4CC4-990C-3777F124602C}" type="sibTrans" cxnId="{BD6E0388-1378-4E24-A8D9-B0502F786B68}">
      <dgm:prSet/>
      <dgm:spPr/>
      <dgm:t>
        <a:bodyPr/>
        <a:lstStyle/>
        <a:p>
          <a:endParaRPr lang="en-US"/>
        </a:p>
      </dgm:t>
    </dgm:pt>
    <dgm:pt modelId="{A7B575E4-13D3-497D-BDBE-84D5B3442C7C}">
      <dgm:prSet/>
      <dgm:spPr/>
      <dgm:t>
        <a:bodyPr/>
        <a:lstStyle/>
        <a:p>
          <a:pPr marL="540000">
            <a:buNone/>
          </a:pPr>
          <a:r>
            <a:rPr lang="en-GB" dirty="0"/>
            <a:t>3.2 Syntax</a:t>
          </a:r>
          <a:endParaRPr lang="en-US" dirty="0"/>
        </a:p>
      </dgm:t>
    </dgm:pt>
    <dgm:pt modelId="{09C2D467-2255-4623-B996-B80019C9A361}" type="parTrans" cxnId="{CC92F8D8-D5E2-45C9-8093-6490434B5CFD}">
      <dgm:prSet/>
      <dgm:spPr/>
      <dgm:t>
        <a:bodyPr/>
        <a:lstStyle/>
        <a:p>
          <a:endParaRPr lang="en-US"/>
        </a:p>
      </dgm:t>
    </dgm:pt>
    <dgm:pt modelId="{33D6DB81-F730-4548-93EE-5841B8891A90}" type="sibTrans" cxnId="{CC92F8D8-D5E2-45C9-8093-6490434B5CFD}">
      <dgm:prSet/>
      <dgm:spPr/>
      <dgm:t>
        <a:bodyPr/>
        <a:lstStyle/>
        <a:p>
          <a:endParaRPr lang="en-US"/>
        </a:p>
      </dgm:t>
    </dgm:pt>
    <dgm:pt modelId="{C15101F2-5B7F-4C5B-ADF7-E3C3C3BBB95B}">
      <dgm:prSet/>
      <dgm:spPr/>
      <dgm:t>
        <a:bodyPr/>
        <a:lstStyle/>
        <a:p>
          <a:pPr marL="540000">
            <a:buNone/>
          </a:pPr>
          <a:r>
            <a:rPr lang="en-GB" dirty="0"/>
            <a:t>3.3 New Approaches</a:t>
          </a:r>
          <a:endParaRPr lang="en-US" dirty="0"/>
        </a:p>
      </dgm:t>
    </dgm:pt>
    <dgm:pt modelId="{8E0F997C-1F91-434A-932B-E4568580A90A}" type="parTrans" cxnId="{74961B0F-51BB-4A6E-B2B9-AEE4030764AB}">
      <dgm:prSet/>
      <dgm:spPr/>
      <dgm:t>
        <a:bodyPr/>
        <a:lstStyle/>
        <a:p>
          <a:endParaRPr lang="en-US"/>
        </a:p>
      </dgm:t>
    </dgm:pt>
    <dgm:pt modelId="{A113BD02-312F-4715-8A03-DA496BB0473E}" type="sibTrans" cxnId="{74961B0F-51BB-4A6E-B2B9-AEE4030764AB}">
      <dgm:prSet/>
      <dgm:spPr/>
      <dgm:t>
        <a:bodyPr/>
        <a:lstStyle/>
        <a:p>
          <a:endParaRPr lang="en-US"/>
        </a:p>
      </dgm:t>
    </dgm:pt>
    <dgm:pt modelId="{042EF726-868E-4248-97A8-3FD59DB836D1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>
              <a:solidFill>
                <a:schemeClr val="tx1"/>
              </a:solidFill>
            </a:rPr>
            <a:t>4. Example of Use</a:t>
          </a:r>
          <a:endParaRPr lang="en-US">
            <a:solidFill>
              <a:schemeClr val="tx1"/>
            </a:solidFill>
          </a:endParaRPr>
        </a:p>
      </dgm:t>
    </dgm:pt>
    <dgm:pt modelId="{5B79B11E-C177-4B20-8108-6C3535B32C3C}" type="parTrans" cxnId="{55610449-64D8-4C0F-8FF5-06755CE15CD7}">
      <dgm:prSet/>
      <dgm:spPr/>
      <dgm:t>
        <a:bodyPr/>
        <a:lstStyle/>
        <a:p>
          <a:endParaRPr lang="en-US"/>
        </a:p>
      </dgm:t>
    </dgm:pt>
    <dgm:pt modelId="{31AE4C9F-D327-4BD0-844A-05114C8AEC09}" type="sibTrans" cxnId="{55610449-64D8-4C0F-8FF5-06755CE15CD7}">
      <dgm:prSet/>
      <dgm:spPr/>
      <dgm:t>
        <a:bodyPr/>
        <a:lstStyle/>
        <a:p>
          <a:endParaRPr lang="en-US"/>
        </a:p>
      </dgm:t>
    </dgm:pt>
    <dgm:pt modelId="{8C3630BF-24B3-483A-A44B-E0DC08B67E42}">
      <dgm:prSet/>
      <dgm:spPr/>
      <dgm:t>
        <a:bodyPr/>
        <a:lstStyle/>
        <a:p>
          <a:pPr marL="540000">
            <a:buNone/>
          </a:pPr>
          <a:r>
            <a:rPr lang="en-GB" dirty="0"/>
            <a:t>4.1 Most used Libraries and Frameworks</a:t>
          </a:r>
          <a:endParaRPr lang="en-US" dirty="0"/>
        </a:p>
      </dgm:t>
    </dgm:pt>
    <dgm:pt modelId="{BEA84689-78FD-40F9-A6B7-FFA568D6B54F}" type="parTrans" cxnId="{8E66E0A2-2838-48F3-AD03-9100AA2A2190}">
      <dgm:prSet/>
      <dgm:spPr/>
      <dgm:t>
        <a:bodyPr/>
        <a:lstStyle/>
        <a:p>
          <a:endParaRPr lang="en-US"/>
        </a:p>
      </dgm:t>
    </dgm:pt>
    <dgm:pt modelId="{7050C7F7-A418-4102-8A5E-71753FB08357}" type="sibTrans" cxnId="{8E66E0A2-2838-48F3-AD03-9100AA2A2190}">
      <dgm:prSet/>
      <dgm:spPr/>
      <dgm:t>
        <a:bodyPr/>
        <a:lstStyle/>
        <a:p>
          <a:endParaRPr lang="en-US"/>
        </a:p>
      </dgm:t>
    </dgm:pt>
    <dgm:pt modelId="{7FD8B41A-1C7B-4066-B173-68C436EDCEFB}">
      <dgm:prSet/>
      <dgm:spPr/>
      <dgm:t>
        <a:bodyPr/>
        <a:lstStyle/>
        <a:p>
          <a:pPr marL="540000">
            <a:buNone/>
          </a:pPr>
          <a:r>
            <a:rPr lang="en-GB" dirty="0"/>
            <a:t>4.2 Problems with Browser Compatibility</a:t>
          </a:r>
          <a:endParaRPr lang="en-US" dirty="0"/>
        </a:p>
      </dgm:t>
    </dgm:pt>
    <dgm:pt modelId="{9D4FAA47-0E82-4615-8645-3AF295AC7867}" type="parTrans" cxnId="{D9F82CCC-5038-4B98-95C1-62D67B3C597F}">
      <dgm:prSet/>
      <dgm:spPr/>
      <dgm:t>
        <a:bodyPr/>
        <a:lstStyle/>
        <a:p>
          <a:endParaRPr lang="en-US"/>
        </a:p>
      </dgm:t>
    </dgm:pt>
    <dgm:pt modelId="{47B617B2-F0C7-4E96-9949-708DEDABBB4A}" type="sibTrans" cxnId="{D9F82CCC-5038-4B98-95C1-62D67B3C597F}">
      <dgm:prSet/>
      <dgm:spPr/>
      <dgm:t>
        <a:bodyPr/>
        <a:lstStyle/>
        <a:p>
          <a:endParaRPr lang="en-US"/>
        </a:p>
      </dgm:t>
    </dgm:pt>
    <dgm:pt modelId="{01FBAD85-D37A-43FB-A9B6-1A6C90E002B6}">
      <dgm:prSet/>
      <dgm:spPr/>
      <dgm:t>
        <a:bodyPr/>
        <a:lstStyle/>
        <a:p>
          <a:pPr marL="540000">
            <a:buFont typeface="Arial" panose="020B0604020202020204" pitchFamily="34" charset="0"/>
            <a:buNone/>
          </a:pPr>
          <a:r>
            <a:rPr lang="en-GB" dirty="0"/>
            <a:t>4.3 Nutshell Examples</a:t>
          </a:r>
          <a:endParaRPr lang="en-US" dirty="0"/>
        </a:p>
      </dgm:t>
    </dgm:pt>
    <dgm:pt modelId="{2400637F-7771-4235-8E99-EE904C43CCEE}" type="parTrans" cxnId="{72875EE4-3318-40D0-BFB6-2F15236A8058}">
      <dgm:prSet/>
      <dgm:spPr/>
      <dgm:t>
        <a:bodyPr/>
        <a:lstStyle/>
        <a:p>
          <a:endParaRPr lang="en-US"/>
        </a:p>
      </dgm:t>
    </dgm:pt>
    <dgm:pt modelId="{4CB807FB-30B8-42E4-8866-3FF736C0B49C}" type="sibTrans" cxnId="{72875EE4-3318-40D0-BFB6-2F15236A8058}">
      <dgm:prSet/>
      <dgm:spPr/>
      <dgm:t>
        <a:bodyPr/>
        <a:lstStyle/>
        <a:p>
          <a:endParaRPr lang="en-US"/>
        </a:p>
      </dgm:t>
    </dgm:pt>
    <dgm:pt modelId="{B2AFB438-847B-4E7C-A5AE-5858B1782AE2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GB">
              <a:solidFill>
                <a:schemeClr val="tx1"/>
              </a:solidFill>
            </a:rPr>
            <a:t>5. Summary and Outlook</a:t>
          </a:r>
          <a:endParaRPr lang="en-US">
            <a:solidFill>
              <a:schemeClr val="tx1"/>
            </a:solidFill>
          </a:endParaRPr>
        </a:p>
      </dgm:t>
    </dgm:pt>
    <dgm:pt modelId="{A375C5C0-7CAC-4AB4-8FDE-3E52B5736F0B}" type="parTrans" cxnId="{C6ACC5B0-D837-412F-BEBD-23CFAE532457}">
      <dgm:prSet/>
      <dgm:spPr/>
      <dgm:t>
        <a:bodyPr/>
        <a:lstStyle/>
        <a:p>
          <a:endParaRPr lang="en-US"/>
        </a:p>
      </dgm:t>
    </dgm:pt>
    <dgm:pt modelId="{121EA533-6FE1-433A-80A0-B2D0384F7E5D}" type="sibTrans" cxnId="{C6ACC5B0-D837-412F-BEBD-23CFAE532457}">
      <dgm:prSet/>
      <dgm:spPr/>
      <dgm:t>
        <a:bodyPr/>
        <a:lstStyle/>
        <a:p>
          <a:endParaRPr lang="en-US"/>
        </a:p>
      </dgm:t>
    </dgm:pt>
    <dgm:pt modelId="{DE84FBE6-DF56-4F2C-9C26-0C61239A06C8}" type="pres">
      <dgm:prSet presAssocID="{AB12F2C6-95A8-4C49-9F4C-F8AE77BB0B0A}" presName="linear" presStyleCnt="0">
        <dgm:presLayoutVars>
          <dgm:animLvl val="lvl"/>
          <dgm:resizeHandles val="exact"/>
        </dgm:presLayoutVars>
      </dgm:prSet>
      <dgm:spPr/>
    </dgm:pt>
    <dgm:pt modelId="{E947BAF0-64E4-4DC9-A91C-F78424015799}" type="pres">
      <dgm:prSet presAssocID="{B1FCC431-878D-4A7A-B0C7-279F066A135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77B9EDA-897A-4E5D-BCC2-E83893E7A6B2}" type="pres">
      <dgm:prSet presAssocID="{88FD2E2C-BDF1-479D-88FE-7BA4F5AA9249}" presName="spacer" presStyleCnt="0"/>
      <dgm:spPr/>
    </dgm:pt>
    <dgm:pt modelId="{4AEFB679-60C4-4386-9E69-4F8EBC4BCA7B}" type="pres">
      <dgm:prSet presAssocID="{922E2091-EAB3-4AD7-A87B-7B1A7062327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0956F65-9E0E-4E2F-9013-7414C12C7BCE}" type="pres">
      <dgm:prSet presAssocID="{922E2091-EAB3-4AD7-A87B-7B1A70623272}" presName="childText" presStyleLbl="revTx" presStyleIdx="0" presStyleCnt="3" custScaleX="100000">
        <dgm:presLayoutVars>
          <dgm:bulletEnabled val="1"/>
        </dgm:presLayoutVars>
      </dgm:prSet>
      <dgm:spPr/>
    </dgm:pt>
    <dgm:pt modelId="{40ACF124-2B25-44FE-A750-B2D62DFB88AA}" type="pres">
      <dgm:prSet presAssocID="{34B57673-0E99-43B4-BEB4-4B968817909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F32E2D4-04DA-48E4-82E5-82A540EC3BE4}" type="pres">
      <dgm:prSet presAssocID="{34B57673-0E99-43B4-BEB4-4B9688179092}" presName="childText" presStyleLbl="revTx" presStyleIdx="1" presStyleCnt="3" custScaleX="100000">
        <dgm:presLayoutVars>
          <dgm:bulletEnabled val="1"/>
        </dgm:presLayoutVars>
      </dgm:prSet>
      <dgm:spPr/>
    </dgm:pt>
    <dgm:pt modelId="{2469F231-C0C9-47A7-82F1-EB79BA4905E6}" type="pres">
      <dgm:prSet presAssocID="{042EF726-868E-4248-97A8-3FD59DB836D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8B52989-ACA5-47CC-8686-B45A8B6E19DA}" type="pres">
      <dgm:prSet presAssocID="{042EF726-868E-4248-97A8-3FD59DB836D1}" presName="childText" presStyleLbl="revTx" presStyleIdx="2" presStyleCnt="3" custScaleX="100000">
        <dgm:presLayoutVars>
          <dgm:bulletEnabled val="1"/>
        </dgm:presLayoutVars>
      </dgm:prSet>
      <dgm:spPr/>
    </dgm:pt>
    <dgm:pt modelId="{79180BF9-FBB9-4591-B658-EA7CB212E8DC}" type="pres">
      <dgm:prSet presAssocID="{B2AFB438-847B-4E7C-A5AE-5858B1782AE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23E2C03-0C97-4ABB-B45A-4E8C24184E89}" srcId="{AB12F2C6-95A8-4C49-9F4C-F8AE77BB0B0A}" destId="{34B57673-0E99-43B4-BEB4-4B9688179092}" srcOrd="2" destOrd="0" parTransId="{6BBD2CD1-F010-4D13-92B0-7A078C3A32DF}" sibTransId="{D161E7AF-37AC-496E-BAB5-BC244E363345}"/>
    <dgm:cxn modelId="{E7323C0B-DDCC-4FEA-87A9-5BCCCE742050}" type="presOf" srcId="{34B57673-0E99-43B4-BEB4-4B9688179092}" destId="{40ACF124-2B25-44FE-A750-B2D62DFB88AA}" srcOrd="0" destOrd="0" presId="urn:microsoft.com/office/officeart/2005/8/layout/vList2"/>
    <dgm:cxn modelId="{10EFF50D-D539-438B-9B63-7277A20463A2}" type="presOf" srcId="{A799D9CC-A59A-4701-AB9C-52D94A546D1B}" destId="{FF32E2D4-04DA-48E4-82E5-82A540EC3BE4}" srcOrd="0" destOrd="0" presId="urn:microsoft.com/office/officeart/2005/8/layout/vList2"/>
    <dgm:cxn modelId="{74961B0F-51BB-4A6E-B2B9-AEE4030764AB}" srcId="{34B57673-0E99-43B4-BEB4-4B9688179092}" destId="{C15101F2-5B7F-4C5B-ADF7-E3C3C3BBB95B}" srcOrd="2" destOrd="0" parTransId="{8E0F997C-1F91-434A-932B-E4568580A90A}" sibTransId="{A113BD02-312F-4715-8A03-DA496BB0473E}"/>
    <dgm:cxn modelId="{5DA6BE10-A168-4D50-AC19-987435B18AF4}" type="presOf" srcId="{C15101F2-5B7F-4C5B-ADF7-E3C3C3BBB95B}" destId="{FF32E2D4-04DA-48E4-82E5-82A540EC3BE4}" srcOrd="0" destOrd="2" presId="urn:microsoft.com/office/officeart/2005/8/layout/vList2"/>
    <dgm:cxn modelId="{EB691B11-0303-45DA-90C1-74332BB7203C}" srcId="{AB12F2C6-95A8-4C49-9F4C-F8AE77BB0B0A}" destId="{B1FCC431-878D-4A7A-B0C7-279F066A1358}" srcOrd="0" destOrd="0" parTransId="{D983E66B-5E8F-4470-BECB-A269F5986AA2}" sibTransId="{88FD2E2C-BDF1-479D-88FE-7BA4F5AA9249}"/>
    <dgm:cxn modelId="{E209A01E-F47F-449F-8633-31AE5AA467A6}" srcId="{AB12F2C6-95A8-4C49-9F4C-F8AE77BB0B0A}" destId="{922E2091-EAB3-4AD7-A87B-7B1A70623272}" srcOrd="1" destOrd="0" parTransId="{3AD7AB71-AA73-4B14-B068-37AC53847A06}" sibTransId="{D3387F53-E287-4C9F-BC70-1DDB5788D93B}"/>
    <dgm:cxn modelId="{411B4C31-7C40-42F2-8BDA-0EF642CD9277}" type="presOf" srcId="{B1FCC431-878D-4A7A-B0C7-279F066A1358}" destId="{E947BAF0-64E4-4DC9-A91C-F78424015799}" srcOrd="0" destOrd="0" presId="urn:microsoft.com/office/officeart/2005/8/layout/vList2"/>
    <dgm:cxn modelId="{61D84A47-F580-42CE-B23E-D822B3973C2A}" srcId="{922E2091-EAB3-4AD7-A87B-7B1A70623272}" destId="{E61E07E0-92CF-4DFD-A61E-BA786E6EF270}" srcOrd="0" destOrd="0" parTransId="{A26E89D4-7D25-4CEE-9907-AEB296272CCE}" sibTransId="{0A4B8ED5-08A7-4EA7-9788-02D5B25F7EC6}"/>
    <dgm:cxn modelId="{55610449-64D8-4C0F-8FF5-06755CE15CD7}" srcId="{AB12F2C6-95A8-4C49-9F4C-F8AE77BB0B0A}" destId="{042EF726-868E-4248-97A8-3FD59DB836D1}" srcOrd="3" destOrd="0" parTransId="{5B79B11E-C177-4B20-8108-6C3535B32C3C}" sibTransId="{31AE4C9F-D327-4BD0-844A-05114C8AEC09}"/>
    <dgm:cxn modelId="{C7B2AE71-6828-4D7D-A378-0404F5D40324}" type="presOf" srcId="{7FD8B41A-1C7B-4066-B173-68C436EDCEFB}" destId="{28B52989-ACA5-47CC-8686-B45A8B6E19DA}" srcOrd="0" destOrd="1" presId="urn:microsoft.com/office/officeart/2005/8/layout/vList2"/>
    <dgm:cxn modelId="{E4DAA079-1DED-4AE9-A138-1AFBA29C0387}" type="presOf" srcId="{01FBAD85-D37A-43FB-A9B6-1A6C90E002B6}" destId="{28B52989-ACA5-47CC-8686-B45A8B6E19DA}" srcOrd="0" destOrd="2" presId="urn:microsoft.com/office/officeart/2005/8/layout/vList2"/>
    <dgm:cxn modelId="{BD6E0388-1378-4E24-A8D9-B0502F786B68}" srcId="{34B57673-0E99-43B4-BEB4-4B9688179092}" destId="{A799D9CC-A59A-4701-AB9C-52D94A546D1B}" srcOrd="0" destOrd="0" parTransId="{5A879405-E16C-4B6F-8291-3FC3DFDFC707}" sibTransId="{CBC1D255-4639-4CC4-990C-3777F124602C}"/>
    <dgm:cxn modelId="{DFE2219A-D059-4E21-8794-6A56BC25371C}" srcId="{922E2091-EAB3-4AD7-A87B-7B1A70623272}" destId="{FE9F9DDC-4CA5-480E-AF77-7841DC384DF0}" srcOrd="1" destOrd="0" parTransId="{720D50CA-3E1C-4AF3-BA36-F308A019619F}" sibTransId="{6E8168C6-EC49-46DA-B9E9-79B517B550C9}"/>
    <dgm:cxn modelId="{8E66E0A2-2838-48F3-AD03-9100AA2A2190}" srcId="{042EF726-868E-4248-97A8-3FD59DB836D1}" destId="{8C3630BF-24B3-483A-A44B-E0DC08B67E42}" srcOrd="0" destOrd="0" parTransId="{BEA84689-78FD-40F9-A6B7-FFA568D6B54F}" sibTransId="{7050C7F7-A418-4102-8A5E-71753FB08357}"/>
    <dgm:cxn modelId="{C6ACC5B0-D837-412F-BEBD-23CFAE532457}" srcId="{AB12F2C6-95A8-4C49-9F4C-F8AE77BB0B0A}" destId="{B2AFB438-847B-4E7C-A5AE-5858B1782AE2}" srcOrd="4" destOrd="0" parTransId="{A375C5C0-7CAC-4AB4-8FDE-3E52B5736F0B}" sibTransId="{121EA533-6FE1-433A-80A0-B2D0384F7E5D}"/>
    <dgm:cxn modelId="{4F1FE1B2-80D5-4CB4-994E-9048BF3F4C52}" type="presOf" srcId="{E61E07E0-92CF-4DFD-A61E-BA786E6EF270}" destId="{B0956F65-9E0E-4E2F-9013-7414C12C7BCE}" srcOrd="0" destOrd="0" presId="urn:microsoft.com/office/officeart/2005/8/layout/vList2"/>
    <dgm:cxn modelId="{D9F82CCC-5038-4B98-95C1-62D67B3C597F}" srcId="{042EF726-868E-4248-97A8-3FD59DB836D1}" destId="{7FD8B41A-1C7B-4066-B173-68C436EDCEFB}" srcOrd="1" destOrd="0" parTransId="{9D4FAA47-0E82-4615-8645-3AF295AC7867}" sibTransId="{47B617B2-F0C7-4E96-9949-708DEDABBB4A}"/>
    <dgm:cxn modelId="{CC92F8D8-D5E2-45C9-8093-6490434B5CFD}" srcId="{34B57673-0E99-43B4-BEB4-4B9688179092}" destId="{A7B575E4-13D3-497D-BDBE-84D5B3442C7C}" srcOrd="1" destOrd="0" parTransId="{09C2D467-2255-4623-B996-B80019C9A361}" sibTransId="{33D6DB81-F730-4548-93EE-5841B8891A90}"/>
    <dgm:cxn modelId="{7B6BC2D9-0F66-42BC-B21C-4B957F2E7343}" type="presOf" srcId="{8C3630BF-24B3-483A-A44B-E0DC08B67E42}" destId="{28B52989-ACA5-47CC-8686-B45A8B6E19DA}" srcOrd="0" destOrd="0" presId="urn:microsoft.com/office/officeart/2005/8/layout/vList2"/>
    <dgm:cxn modelId="{CA7F3CDB-F1D6-45E5-ADAB-324E78E64692}" type="presOf" srcId="{AB12F2C6-95A8-4C49-9F4C-F8AE77BB0B0A}" destId="{DE84FBE6-DF56-4F2C-9C26-0C61239A06C8}" srcOrd="0" destOrd="0" presId="urn:microsoft.com/office/officeart/2005/8/layout/vList2"/>
    <dgm:cxn modelId="{66EE39E0-EF79-418D-8E49-FFB9A3B0B0E1}" type="presOf" srcId="{922E2091-EAB3-4AD7-A87B-7B1A70623272}" destId="{4AEFB679-60C4-4386-9E69-4F8EBC4BCA7B}" srcOrd="0" destOrd="0" presId="urn:microsoft.com/office/officeart/2005/8/layout/vList2"/>
    <dgm:cxn modelId="{72875EE4-3318-40D0-BFB6-2F15236A8058}" srcId="{042EF726-868E-4248-97A8-3FD59DB836D1}" destId="{01FBAD85-D37A-43FB-A9B6-1A6C90E002B6}" srcOrd="2" destOrd="0" parTransId="{2400637F-7771-4235-8E99-EE904C43CCEE}" sibTransId="{4CB807FB-30B8-42E4-8866-3FF736C0B49C}"/>
    <dgm:cxn modelId="{24D3A4E4-D3CE-4E02-879C-E8E9E4D4C0D7}" type="presOf" srcId="{FE9F9DDC-4CA5-480E-AF77-7841DC384DF0}" destId="{B0956F65-9E0E-4E2F-9013-7414C12C7BCE}" srcOrd="0" destOrd="1" presId="urn:microsoft.com/office/officeart/2005/8/layout/vList2"/>
    <dgm:cxn modelId="{CFA922E9-85A1-4735-B8D4-E67F5B7B85BD}" type="presOf" srcId="{A7B575E4-13D3-497D-BDBE-84D5B3442C7C}" destId="{FF32E2D4-04DA-48E4-82E5-82A540EC3BE4}" srcOrd="0" destOrd="1" presId="urn:microsoft.com/office/officeart/2005/8/layout/vList2"/>
    <dgm:cxn modelId="{4CCD7BF4-1BB5-4337-A0BF-7215BCB9EE41}" type="presOf" srcId="{042EF726-868E-4248-97A8-3FD59DB836D1}" destId="{2469F231-C0C9-47A7-82F1-EB79BA4905E6}" srcOrd="0" destOrd="0" presId="urn:microsoft.com/office/officeart/2005/8/layout/vList2"/>
    <dgm:cxn modelId="{2B3559FA-83BD-4112-866F-2B01CA5A47EF}" type="presOf" srcId="{B2AFB438-847B-4E7C-A5AE-5858B1782AE2}" destId="{79180BF9-FBB9-4591-B658-EA7CB212E8DC}" srcOrd="0" destOrd="0" presId="urn:microsoft.com/office/officeart/2005/8/layout/vList2"/>
    <dgm:cxn modelId="{0F6CD381-0B4C-489C-8EFB-F6F3148F8C1E}" type="presParOf" srcId="{DE84FBE6-DF56-4F2C-9C26-0C61239A06C8}" destId="{E947BAF0-64E4-4DC9-A91C-F78424015799}" srcOrd="0" destOrd="0" presId="urn:microsoft.com/office/officeart/2005/8/layout/vList2"/>
    <dgm:cxn modelId="{DD6B4837-9CE0-4E36-8476-7EC84A64CCAD}" type="presParOf" srcId="{DE84FBE6-DF56-4F2C-9C26-0C61239A06C8}" destId="{977B9EDA-897A-4E5D-BCC2-E83893E7A6B2}" srcOrd="1" destOrd="0" presId="urn:microsoft.com/office/officeart/2005/8/layout/vList2"/>
    <dgm:cxn modelId="{88AB1FE7-805C-4AC7-9276-EB683AB7E117}" type="presParOf" srcId="{DE84FBE6-DF56-4F2C-9C26-0C61239A06C8}" destId="{4AEFB679-60C4-4386-9E69-4F8EBC4BCA7B}" srcOrd="2" destOrd="0" presId="urn:microsoft.com/office/officeart/2005/8/layout/vList2"/>
    <dgm:cxn modelId="{8A8D3C41-7C98-4FB0-AEBF-6C7404A13100}" type="presParOf" srcId="{DE84FBE6-DF56-4F2C-9C26-0C61239A06C8}" destId="{B0956F65-9E0E-4E2F-9013-7414C12C7BCE}" srcOrd="3" destOrd="0" presId="urn:microsoft.com/office/officeart/2005/8/layout/vList2"/>
    <dgm:cxn modelId="{9A7CF4A5-C039-43E6-8617-B781AF5B9CAB}" type="presParOf" srcId="{DE84FBE6-DF56-4F2C-9C26-0C61239A06C8}" destId="{40ACF124-2B25-44FE-A750-B2D62DFB88AA}" srcOrd="4" destOrd="0" presId="urn:microsoft.com/office/officeart/2005/8/layout/vList2"/>
    <dgm:cxn modelId="{1725E3FC-5D37-42A0-B702-56400971EE59}" type="presParOf" srcId="{DE84FBE6-DF56-4F2C-9C26-0C61239A06C8}" destId="{FF32E2D4-04DA-48E4-82E5-82A540EC3BE4}" srcOrd="5" destOrd="0" presId="urn:microsoft.com/office/officeart/2005/8/layout/vList2"/>
    <dgm:cxn modelId="{BCE6F91E-C8F1-4F3D-B68A-F8DC4DA97FFF}" type="presParOf" srcId="{DE84FBE6-DF56-4F2C-9C26-0C61239A06C8}" destId="{2469F231-C0C9-47A7-82F1-EB79BA4905E6}" srcOrd="6" destOrd="0" presId="urn:microsoft.com/office/officeart/2005/8/layout/vList2"/>
    <dgm:cxn modelId="{F59B4383-BACB-435A-937D-311018AE7B26}" type="presParOf" srcId="{DE84FBE6-DF56-4F2C-9C26-0C61239A06C8}" destId="{28B52989-ACA5-47CC-8686-B45A8B6E19DA}" srcOrd="7" destOrd="0" presId="urn:microsoft.com/office/officeart/2005/8/layout/vList2"/>
    <dgm:cxn modelId="{5EF23F15-A66B-49F0-8515-05C9DC021F2E}" type="presParOf" srcId="{DE84FBE6-DF56-4F2C-9C26-0C61239A06C8}" destId="{79180BF9-FBB9-4591-B658-EA7CB212E8D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7BAF0-64E4-4DC9-A91C-F78424015799}">
      <dsp:nvSpPr>
        <dsp:cNvPr id="0" name=""/>
        <dsp:cNvSpPr/>
      </dsp:nvSpPr>
      <dsp:spPr>
        <a:xfrm>
          <a:off x="0" y="87527"/>
          <a:ext cx="6803287" cy="623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solidFill>
                <a:schemeClr val="tx1"/>
              </a:solidFill>
            </a:rPr>
            <a:t>1. Introduction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117969"/>
        <a:ext cx="6742403" cy="562726"/>
      </dsp:txXfrm>
    </dsp:sp>
    <dsp:sp modelId="{4AEFB679-60C4-4386-9E69-4F8EBC4BCA7B}">
      <dsp:nvSpPr>
        <dsp:cNvPr id="0" name=""/>
        <dsp:cNvSpPr/>
      </dsp:nvSpPr>
      <dsp:spPr>
        <a:xfrm>
          <a:off x="0" y="786017"/>
          <a:ext cx="6803287" cy="62361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>
              <a:solidFill>
                <a:schemeClr val="tx1"/>
              </a:solidFill>
            </a:rPr>
            <a:t>2. CSS – History and Development </a:t>
          </a:r>
          <a:endParaRPr lang="en-US" sz="2600" kern="1200">
            <a:solidFill>
              <a:schemeClr val="tx1"/>
            </a:solidFill>
          </a:endParaRPr>
        </a:p>
      </dsp:txBody>
      <dsp:txXfrm>
        <a:off x="30442" y="816459"/>
        <a:ext cx="6742403" cy="562726"/>
      </dsp:txXfrm>
    </dsp:sp>
    <dsp:sp modelId="{B0956F65-9E0E-4E2F-9013-7414C12C7BCE}">
      <dsp:nvSpPr>
        <dsp:cNvPr id="0" name=""/>
        <dsp:cNvSpPr/>
      </dsp:nvSpPr>
      <dsp:spPr>
        <a:xfrm>
          <a:off x="0" y="1409627"/>
          <a:ext cx="6803287" cy="699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004" tIns="33020" rIns="184912" bIns="33020" numCol="1" spcCol="1270" anchor="t" anchorCtr="0">
          <a:noAutofit/>
        </a:bodyPr>
        <a:lstStyle/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2.1 Before CSS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2.2 Development of CSS</a:t>
          </a:r>
          <a:endParaRPr lang="en-US" sz="2000" kern="1200" dirty="0"/>
        </a:p>
      </dsp:txBody>
      <dsp:txXfrm>
        <a:off x="0" y="1409627"/>
        <a:ext cx="6803287" cy="699660"/>
      </dsp:txXfrm>
    </dsp:sp>
    <dsp:sp modelId="{40ACF124-2B25-44FE-A750-B2D62DFB88AA}">
      <dsp:nvSpPr>
        <dsp:cNvPr id="0" name=""/>
        <dsp:cNvSpPr/>
      </dsp:nvSpPr>
      <dsp:spPr>
        <a:xfrm>
          <a:off x="0" y="2109287"/>
          <a:ext cx="6803287" cy="623610"/>
        </a:xfrm>
        <a:prstGeom prst="roundRect">
          <a:avLst/>
        </a:prstGeom>
        <a:solidFill>
          <a:srgbClr val="FFE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>
              <a:solidFill>
                <a:schemeClr val="tx1"/>
              </a:solidFill>
            </a:rPr>
            <a:t>3. Operating Principle of CSS</a:t>
          </a:r>
          <a:endParaRPr lang="en-US" sz="2600" kern="1200">
            <a:solidFill>
              <a:schemeClr val="tx1"/>
            </a:solidFill>
          </a:endParaRPr>
        </a:p>
      </dsp:txBody>
      <dsp:txXfrm>
        <a:off x="30442" y="2139729"/>
        <a:ext cx="6742403" cy="562726"/>
      </dsp:txXfrm>
    </dsp:sp>
    <dsp:sp modelId="{FF32E2D4-04DA-48E4-82E5-82A540EC3BE4}">
      <dsp:nvSpPr>
        <dsp:cNvPr id="0" name=""/>
        <dsp:cNvSpPr/>
      </dsp:nvSpPr>
      <dsp:spPr>
        <a:xfrm>
          <a:off x="0" y="2732897"/>
          <a:ext cx="6803287" cy="104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004" tIns="33020" rIns="184912" bIns="33020" numCol="1" spcCol="1270" anchor="t" anchorCtr="0">
          <a:noAutofit/>
        </a:bodyPr>
        <a:lstStyle/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3.1 Concept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3.2 Syntax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3.3 New Approaches</a:t>
          </a:r>
          <a:endParaRPr lang="en-US" sz="2000" kern="1200" dirty="0"/>
        </a:p>
      </dsp:txBody>
      <dsp:txXfrm>
        <a:off x="0" y="2732897"/>
        <a:ext cx="6803287" cy="1049490"/>
      </dsp:txXfrm>
    </dsp:sp>
    <dsp:sp modelId="{2469F231-C0C9-47A7-82F1-EB79BA4905E6}">
      <dsp:nvSpPr>
        <dsp:cNvPr id="0" name=""/>
        <dsp:cNvSpPr/>
      </dsp:nvSpPr>
      <dsp:spPr>
        <a:xfrm>
          <a:off x="0" y="3782387"/>
          <a:ext cx="6803287" cy="62361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>
              <a:solidFill>
                <a:schemeClr val="tx1"/>
              </a:solidFill>
            </a:rPr>
            <a:t>4. Example of Use</a:t>
          </a:r>
          <a:endParaRPr lang="en-US" sz="2600" kern="1200">
            <a:solidFill>
              <a:schemeClr val="tx1"/>
            </a:solidFill>
          </a:endParaRPr>
        </a:p>
      </dsp:txBody>
      <dsp:txXfrm>
        <a:off x="30442" y="3812829"/>
        <a:ext cx="6742403" cy="562726"/>
      </dsp:txXfrm>
    </dsp:sp>
    <dsp:sp modelId="{28B52989-ACA5-47CC-8686-B45A8B6E19DA}">
      <dsp:nvSpPr>
        <dsp:cNvPr id="0" name=""/>
        <dsp:cNvSpPr/>
      </dsp:nvSpPr>
      <dsp:spPr>
        <a:xfrm>
          <a:off x="0" y="4405997"/>
          <a:ext cx="6803287" cy="104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004" tIns="33020" rIns="184912" bIns="33020" numCol="1" spcCol="1270" anchor="t" anchorCtr="0">
          <a:noAutofit/>
        </a:bodyPr>
        <a:lstStyle/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4.1 Most used Libraries and Frameworks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4.2 Problems with Browser Compatibility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en-GB" sz="2000" kern="1200" dirty="0"/>
            <a:t>4.3 Nutshell Examples</a:t>
          </a:r>
          <a:endParaRPr lang="en-US" sz="2000" kern="1200" dirty="0"/>
        </a:p>
      </dsp:txBody>
      <dsp:txXfrm>
        <a:off x="0" y="4405997"/>
        <a:ext cx="6803287" cy="1049490"/>
      </dsp:txXfrm>
    </dsp:sp>
    <dsp:sp modelId="{79180BF9-FBB9-4591-B658-EA7CB212E8DC}">
      <dsp:nvSpPr>
        <dsp:cNvPr id="0" name=""/>
        <dsp:cNvSpPr/>
      </dsp:nvSpPr>
      <dsp:spPr>
        <a:xfrm>
          <a:off x="0" y="5455487"/>
          <a:ext cx="6803287" cy="623610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>
              <a:solidFill>
                <a:schemeClr val="tx1"/>
              </a:solidFill>
            </a:rPr>
            <a:t>5. Summary and Outlook</a:t>
          </a:r>
          <a:endParaRPr lang="en-US" sz="2600" kern="1200">
            <a:solidFill>
              <a:schemeClr val="tx1"/>
            </a:solidFill>
          </a:endParaRPr>
        </a:p>
      </dsp:txBody>
      <dsp:txXfrm>
        <a:off x="30442" y="5485929"/>
        <a:ext cx="6742403" cy="562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A021E-5FBC-4B7D-BDEF-FFB1601725BE}" type="datetimeFigureOut">
              <a:rPr lang="de-AT" smtClean="0"/>
              <a:t>20.10.2021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6D4E8-5527-4E56-A621-946766A90B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9113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E6D4E8-5527-4E56-A621-946766A90BD2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0129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E6D4E8-5527-4E56-A621-946766A90BD2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396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E6D4E8-5527-4E56-A621-946766A90BD2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8946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E6D4E8-5527-4E56-A621-946766A90BD2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213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E89430-787C-4EBC-B67B-98606402D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EBBD6D-D75C-4738-BDCF-E17C1F6DF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29F36A-8525-46F6-BA34-FB29C9A97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A1CBB-F9D5-4F60-9F49-CC125DDE7B2F}" type="datetime1">
              <a:rPr lang="de-AT" smtClean="0"/>
              <a:t>20.10.2021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4D6354-8868-4C99-B7D2-39057F2BD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DF030D-1FD5-4609-A898-61B3ADC1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771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BE544-BD8F-45AF-A74C-344C8603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B249262-012C-4165-8045-2A6108802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6F81E2-68B5-44CE-A038-12E5308F8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A630-1BF1-439D-8A89-34CFEFBEE3A1}" type="datetime1">
              <a:rPr lang="de-AT" smtClean="0"/>
              <a:t>20.10.2021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9747BF-6BAF-4C3D-B9E2-67D48DBD0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D33090-1115-41E5-8339-12002731C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659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AF5D9B2-556A-4930-8712-294C28C3B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06DAE4D-D05C-4942-992F-1DC879C9F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145E2B-389B-4C7D-9D70-B4582E430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90B3-8A3B-44B3-B570-64C120C5DDCF}" type="datetime1">
              <a:rPr lang="de-AT" smtClean="0"/>
              <a:t>20.10.2021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7CFCBE-FDD1-4658-93D1-FF41E733F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5A028D-D13E-40AC-A4B0-44BB1B70E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465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505665-8234-4CC5-8416-AF8EA069B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4CD1C9-3F8D-46DE-9F01-B6D5386A5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546B04-B6E9-4F75-9392-1B2F0CA5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8983-9139-4C0A-9E3C-947DC8E49BD3}" type="datetime1">
              <a:rPr lang="de-AT" smtClean="0"/>
              <a:t>20.10.2021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C70561-4E8A-4E5E-9977-2BF1F7F53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341D35-2F02-4B4E-8EBA-4B507D5D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668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9ADEF-2809-42BF-8BEC-33630C9F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255C24-0A43-450B-864D-F048554B9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38F1D9-70BC-4648-8337-36EC4A9D9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615-4C9D-4BFC-9F93-0F67067B92B0}" type="datetime1">
              <a:rPr lang="de-AT" smtClean="0"/>
              <a:t>20.10.2021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0B528-92CF-426B-9C91-DA7B29B58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6ABCF2-0548-46DE-8C28-2EBB9373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110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0EFBA8-3330-4BE2-8301-B0BE50D04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C4FB2C-FB82-4766-909B-9BFE359DF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FA3A8C-F611-448D-A58B-48FA1FE23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0E606F-D974-4728-86E7-E96F460E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5329-35C1-4768-9128-37AEAD09844C}" type="datetime1">
              <a:rPr lang="de-AT" smtClean="0"/>
              <a:t>20.10.2021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E8D8E9-48D6-4F99-A074-2A8DBD34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D444E6-B80E-47F3-87A3-8CE0788D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700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51CA6-20AE-4C8C-AC67-00860C042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324767-BBB4-41DA-92A9-1CB34C2C7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2BE181-7B96-470A-AFE2-6249290F5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31A9FC-5CE9-4E4E-A82B-4F83D7CDA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D43119C-D96F-4818-9DE3-2DD8482ED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5F5FF89-CEE9-48CA-AA28-AEDB6D35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8949-2AFE-4516-B122-7277E7CD56B4}" type="datetime1">
              <a:rPr lang="de-AT" smtClean="0"/>
              <a:t>20.10.2021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7B747C-8B65-4666-8FC1-6E9AC23D5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0F654A4-E2A4-47AB-8315-67B254FF1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640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C7B1EC-0002-4163-92BC-B9C626F8C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303442C-83C3-4609-891C-96751FB85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FD7-99D1-4A1A-9081-BC3CC9176E3A}" type="datetime1">
              <a:rPr lang="de-AT" smtClean="0"/>
              <a:t>20.10.2021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2EA93B-FD65-4296-95B3-25B5FCAFA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66ED9A-4C77-4486-B9F5-6BB701AE9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552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02B0487-1B6B-4338-883C-FB0708C3B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AF04-DFB4-4D26-A814-D5FDF08B9C5D}" type="datetime1">
              <a:rPr lang="de-AT" smtClean="0"/>
              <a:t>20.10.2021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3F62251-CBD0-4A58-8749-0C24ECF66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7D8E948-83D7-45CF-8CB1-F4BDC238F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834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494F3-86FC-43B3-91C9-EAC50A330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AD6F0A-39C4-47C1-A04F-CCA01D29D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A350F2-C303-4441-9D77-9657BF0D4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0A38EE2-0438-42CE-907E-DDEC1AAB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D840-079A-4283-90DA-96700A3B5D1C}" type="datetime1">
              <a:rPr lang="de-AT" smtClean="0"/>
              <a:t>20.10.2021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88A497-BB92-4371-B404-BE09C4805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4613DF-B136-439A-87BF-385C3A3A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957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4344F9-C79D-4EF5-BE0F-AEFC6BC7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445E28-FF70-4079-9AE5-491E1F7733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39B5DB-D7DF-47F1-A665-39164E6B6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01831E-F6B1-4078-86FE-05320A108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673D-31EF-4F0D-AE87-FEA87F39A090}" type="datetime1">
              <a:rPr lang="de-AT" smtClean="0"/>
              <a:t>20.10.2021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BED942-3752-43C6-ABA6-598B37F0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ACC721-BAF0-4545-A340-C456F9E4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811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D6388DC-FEE3-4A56-894E-00872F66B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EAC19B-2825-4B99-B16F-271729A68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196E14-F95D-4796-8B3D-1EA24B0F8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05DB5-3451-4078-B7ED-F2164ABB73E6}" type="datetime1">
              <a:rPr lang="de-AT" smtClean="0"/>
              <a:t>20.10.2021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7DA90A-B65D-48F8-9895-BEB3F2EFD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3B3783-B24B-4E26-B5C8-3791645AC9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58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BDBE61-DBB5-44DC-BC0B-6E071E094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de-AT" sz="4800" dirty="0"/>
              <a:t>CSS – Cascading Style Sheets</a:t>
            </a:r>
          </a:p>
        </p:txBody>
      </p:sp>
      <p:sp>
        <p:nvSpPr>
          <p:cNvPr id="63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7" name="Freeform: Shape 66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69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EF4F5C-55CD-47ED-8E91-C5632CA86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z="1400" b="1" smtClean="0"/>
              <a:t>1</a:t>
            </a:fld>
            <a:endParaRPr lang="de-AT" sz="1050" b="1" dirty="0"/>
          </a:p>
        </p:txBody>
      </p:sp>
    </p:spTree>
    <p:extLst>
      <p:ext uri="{BB962C8B-B14F-4D97-AF65-F5344CB8AC3E}">
        <p14:creationId xmlns:p14="http://schemas.microsoft.com/office/powerpoint/2010/main" val="191899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594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977FBD-C9E0-4E37-BE4A-48A3014E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4568"/>
            <a:ext cx="3351755" cy="5412920"/>
          </a:xfrm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bg1"/>
                </a:solidFill>
              </a:rPr>
              <a:t>Was ist CSS?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869CA08-8C49-4E4E-B72A-5C8413CF1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146" y="624568"/>
            <a:ext cx="5849654" cy="555239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de-AT" dirty="0"/>
              <a:t>Stylesheet-Sprache</a:t>
            </a:r>
          </a:p>
          <a:p>
            <a:pPr>
              <a:lnSpc>
                <a:spcPct val="200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de-AT" dirty="0"/>
              <a:t>Kernsprache des WWW</a:t>
            </a:r>
          </a:p>
          <a:p>
            <a:pPr>
              <a:lnSpc>
                <a:spcPct val="200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de-AT" dirty="0"/>
              <a:t>Von W3C beständig weiterentwickelt</a:t>
            </a:r>
          </a:p>
          <a:p>
            <a:pPr>
              <a:lnSpc>
                <a:spcPct val="200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de-AT" dirty="0"/>
              <a:t>Gestaltung von Websites</a:t>
            </a:r>
          </a:p>
          <a:p>
            <a:pPr>
              <a:lnSpc>
                <a:spcPct val="200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de-AT" dirty="0"/>
              <a:t>Trennung von Gestaltung und Inhalt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8844F5B-54E3-4968-BFF9-AB809E9B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z="1400" b="1"/>
              <a:t>2</a:t>
            </a:fld>
            <a:endParaRPr lang="de-AT" sz="1400" b="1" dirty="0"/>
          </a:p>
        </p:txBody>
      </p:sp>
    </p:spTree>
    <p:extLst>
      <p:ext uri="{BB962C8B-B14F-4D97-AF65-F5344CB8AC3E}">
        <p14:creationId xmlns:p14="http://schemas.microsoft.com/office/powerpoint/2010/main" val="391853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594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977FBD-C9E0-4E37-BE4A-48A3014E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4568"/>
            <a:ext cx="3351755" cy="5412920"/>
          </a:xfrm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bg1"/>
                </a:solidFill>
              </a:rPr>
              <a:t>Struktur der Arbeit</a:t>
            </a:r>
          </a:p>
        </p:txBody>
      </p:sp>
      <p:graphicFrame>
        <p:nvGraphicFramePr>
          <p:cNvPr id="71" name="Inhaltsplatzhalter 2">
            <a:extLst>
              <a:ext uri="{FF2B5EF4-FFF2-40B4-BE49-F238E27FC236}">
                <a16:creationId xmlns:a16="http://schemas.microsoft.com/office/drawing/2014/main" id="{8F7FBBC0-B165-40DD-897E-FC9844ABFB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966222"/>
              </p:ext>
            </p:extLst>
          </p:nvPr>
        </p:nvGraphicFramePr>
        <p:xfrm>
          <a:off x="5028157" y="412595"/>
          <a:ext cx="6803287" cy="6166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22379F3-6ABE-4683-AE43-03E85E896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2371" y="6396657"/>
            <a:ext cx="2743200" cy="365125"/>
          </a:xfrm>
        </p:spPr>
        <p:txBody>
          <a:bodyPr/>
          <a:lstStyle/>
          <a:p>
            <a:fld id="{1A3CFF8C-072A-4B34-A4CD-9889DF82D78E}" type="slidenum">
              <a:rPr lang="de-AT" sz="1400" b="1" smtClean="0"/>
              <a:t>3</a:t>
            </a:fld>
            <a:endParaRPr lang="de-AT" sz="1400" b="1" dirty="0"/>
          </a:p>
        </p:txBody>
      </p:sp>
    </p:spTree>
    <p:extLst>
      <p:ext uri="{BB962C8B-B14F-4D97-AF65-F5344CB8AC3E}">
        <p14:creationId xmlns:p14="http://schemas.microsoft.com/office/powerpoint/2010/main" val="168476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A18EA13-AC05-4D5F-BC16-B3A8AAEE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0625" y="6438446"/>
            <a:ext cx="2743200" cy="365125"/>
          </a:xfrm>
        </p:spPr>
        <p:txBody>
          <a:bodyPr/>
          <a:lstStyle/>
          <a:p>
            <a:fld id="{1A3CFF8C-072A-4B34-A4CD-9889DF82D78E}" type="slidenum">
              <a:rPr lang="de-AT" sz="1400" b="1" smtClean="0"/>
              <a:t>4</a:t>
            </a:fld>
            <a:endParaRPr lang="de-AT" sz="1400" b="1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18066004-A3E8-49BC-AA9F-866EF152C2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9"/>
          <a:stretch/>
        </p:blipFill>
        <p:spPr>
          <a:xfrm>
            <a:off x="853585" y="0"/>
            <a:ext cx="10484830" cy="6858000"/>
          </a:xfrm>
        </p:spPr>
      </p:pic>
    </p:spTree>
    <p:extLst>
      <p:ext uri="{BB962C8B-B14F-4D97-AF65-F5344CB8AC3E}">
        <p14:creationId xmlns:p14="http://schemas.microsoft.com/office/powerpoint/2010/main" val="199244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Breitbild</PresentationFormat>
  <Paragraphs>29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</vt:lpstr>
      <vt:lpstr>CSS – Cascading Style Sheets</vt:lpstr>
      <vt:lpstr>Was ist CSS?</vt:lpstr>
      <vt:lpstr>Struktur der Arbeit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Oliver Kerschbaumsteiner</dc:creator>
  <cp:lastModifiedBy>Oliver Kerschbaumsteiner</cp:lastModifiedBy>
  <cp:revision>13</cp:revision>
  <dcterms:created xsi:type="dcterms:W3CDTF">2021-10-16T16:27:20Z</dcterms:created>
  <dcterms:modified xsi:type="dcterms:W3CDTF">2021-10-20T19:01:24Z</dcterms:modified>
</cp:coreProperties>
</file>