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1854F7-7A08-4B33-83AC-AFAA0856A60D}" v="1" dt="2021-10-19T12:59:47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0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2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0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7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0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9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0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5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haring.clickup.com/g/h/q6hnm-41/e87c69a37124d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282D207A-5C97-40F9-A51B-5A3BB6000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75E3C6-8430-473E-B610-11F881F1A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4853827"/>
            <a:ext cx="6172200" cy="136599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AT" sz="2400"/>
              <a:t>Eigentum und Informationstechnologien: Enteignungstendenzen mithilfe von 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CE9A51-E522-45A9-BEF4-B8A6B5BAC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67525" y="4853827"/>
            <a:ext cx="4714875" cy="1365997"/>
          </a:xfrm>
        </p:spPr>
        <p:txBody>
          <a:bodyPr anchor="ctr">
            <a:normAutofit/>
          </a:bodyPr>
          <a:lstStyle/>
          <a:p>
            <a:r>
              <a:rPr lang="de-AT"/>
              <a:t>Seminar aus BIS</a:t>
            </a:r>
          </a:p>
          <a:p>
            <a:r>
              <a:rPr lang="de-AT"/>
              <a:t>Johannes Prändl </a:t>
            </a:r>
            <a:endParaRPr lang="de-AT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CB7C873A-5269-4B0B-8D20-BC476D2DD2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"/>
            <a:ext cx="12191980" cy="4717301"/>
          </a:xfrm>
          <a:custGeom>
            <a:avLst/>
            <a:gdLst/>
            <a:ahLst/>
            <a:cxnLst/>
            <a:rect l="l" t="t" r="r" b="b"/>
            <a:pathLst>
              <a:path w="12192000" h="4717301">
                <a:moveTo>
                  <a:pt x="8930642" y="4273734"/>
                </a:moveTo>
                <a:cubicBezTo>
                  <a:pt x="9016941" y="4268381"/>
                  <a:pt x="9102130" y="4314070"/>
                  <a:pt x="9143134" y="4396362"/>
                </a:cubicBezTo>
                <a:cubicBezTo>
                  <a:pt x="9197806" y="4506087"/>
                  <a:pt x="9153221" y="4639333"/>
                  <a:pt x="9043549" y="4693978"/>
                </a:cubicBezTo>
                <a:cubicBezTo>
                  <a:pt x="8933879" y="4748622"/>
                  <a:pt x="8800655" y="4703973"/>
                  <a:pt x="8745984" y="4594249"/>
                </a:cubicBezTo>
                <a:cubicBezTo>
                  <a:pt x="8691311" y="4484525"/>
                  <a:pt x="8735897" y="4351279"/>
                  <a:pt x="8845568" y="4296634"/>
                </a:cubicBezTo>
                <a:cubicBezTo>
                  <a:pt x="8872986" y="4282973"/>
                  <a:pt x="8901875" y="4275517"/>
                  <a:pt x="8930642" y="4273734"/>
                </a:cubicBezTo>
                <a:close/>
                <a:moveTo>
                  <a:pt x="9842642" y="3718743"/>
                </a:moveTo>
                <a:cubicBezTo>
                  <a:pt x="10017101" y="3707923"/>
                  <a:pt x="10189318" y="3800286"/>
                  <a:pt x="10272210" y="3966645"/>
                </a:cubicBezTo>
                <a:cubicBezTo>
                  <a:pt x="10382732" y="4188458"/>
                  <a:pt x="10292600" y="4457825"/>
                  <a:pt x="10070896" y="4568292"/>
                </a:cubicBezTo>
                <a:cubicBezTo>
                  <a:pt x="9849191" y="4678760"/>
                  <a:pt x="9579867" y="4588498"/>
                  <a:pt x="9469346" y="4366686"/>
                </a:cubicBezTo>
                <a:cubicBezTo>
                  <a:pt x="9358824" y="4144873"/>
                  <a:pt x="9448956" y="3875506"/>
                  <a:pt x="9670660" y="3765038"/>
                </a:cubicBezTo>
                <a:cubicBezTo>
                  <a:pt x="9726087" y="3737421"/>
                  <a:pt x="9784490" y="3722349"/>
                  <a:pt x="9842642" y="37187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369891"/>
                </a:lnTo>
                <a:lnTo>
                  <a:pt x="12124015" y="3410713"/>
                </a:lnTo>
                <a:cubicBezTo>
                  <a:pt x="11792041" y="3581538"/>
                  <a:pt x="11443617" y="3577252"/>
                  <a:pt x="11077457" y="3501725"/>
                </a:cubicBezTo>
                <a:cubicBezTo>
                  <a:pt x="10679189" y="3419860"/>
                  <a:pt x="10271734" y="3358281"/>
                  <a:pt x="9867246" y="3351592"/>
                </a:cubicBezTo>
                <a:cubicBezTo>
                  <a:pt x="9492336" y="3345611"/>
                  <a:pt x="9239136" y="3626329"/>
                  <a:pt x="8994802" y="3878378"/>
                </a:cubicBezTo>
                <a:cubicBezTo>
                  <a:pt x="8385954" y="4506678"/>
                  <a:pt x="7695268" y="4690742"/>
                  <a:pt x="6994655" y="4335637"/>
                </a:cubicBezTo>
                <a:cubicBezTo>
                  <a:pt x="6722938" y="4197922"/>
                  <a:pt x="6494843" y="3948626"/>
                  <a:pt x="6287534" y="3714199"/>
                </a:cubicBezTo>
                <a:cubicBezTo>
                  <a:pt x="5731733" y="3085491"/>
                  <a:pt x="5043559" y="3067499"/>
                  <a:pt x="4392596" y="3392344"/>
                </a:cubicBezTo>
                <a:cubicBezTo>
                  <a:pt x="3930423" y="3623867"/>
                  <a:pt x="3492022" y="3908604"/>
                  <a:pt x="3014500" y="4100222"/>
                </a:cubicBezTo>
                <a:cubicBezTo>
                  <a:pt x="1977820" y="4518409"/>
                  <a:pt x="973242" y="4499486"/>
                  <a:pt x="86414" y="3903305"/>
                </a:cubicBezTo>
                <a:lnTo>
                  <a:pt x="0" y="384056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95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4EB85F-0E6E-487D-ADDD-CF62031A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Eigentum und Enteignung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63AFFB-883C-40D3-9FF8-90F744240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dirty="0"/>
              <a:t>Was ist Eigentum? </a:t>
            </a:r>
          </a:p>
          <a:p>
            <a:pPr marL="571500" lvl="1" indent="-342900">
              <a:buFont typeface="Symbol" panose="05050102010706020507" pitchFamily="18" charset="2"/>
              <a:buChar char="-"/>
            </a:pPr>
            <a:r>
              <a:rPr lang="de-AT" dirty="0"/>
              <a:t>Wie hat sich der Begriff durch die Digitalisierung verändert?</a:t>
            </a:r>
          </a:p>
          <a:p>
            <a:pPr marL="571500" lvl="1" indent="-342900">
              <a:buFont typeface="Symbol" panose="05050102010706020507" pitchFamily="18" charset="2"/>
              <a:buChar char="-"/>
            </a:pPr>
            <a:endParaRPr lang="de-A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dirty="0"/>
              <a:t>Was ist Enteignung?</a:t>
            </a:r>
          </a:p>
          <a:p>
            <a:pPr marL="571500" lvl="1" indent="-342900">
              <a:buFont typeface="Symbol" panose="05050102010706020507" pitchFamily="18" charset="2"/>
              <a:buChar char="-"/>
            </a:pPr>
            <a:r>
              <a:rPr lang="de-AT" dirty="0"/>
              <a:t>Was machen Global Player (Apple, Facebook, etc.) mit Daten von Nutzern?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dirty="0"/>
              <a:t>Was sind die Konsequenzen?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4649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0B225-7FB1-4071-A3EE-04E9FAF9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ABGB und schleichende Enteignung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3A0F8A-A4FB-4531-BDDD-1C4206F07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dirty="0"/>
              <a:t>Wie sich Global Players (Apple, Facebook etc.) mit dem Kleingedruckten absichern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dirty="0"/>
              <a:t>Schleichende Enteignung durch </a:t>
            </a:r>
            <a:r>
              <a:rPr lang="de-AT" sz="2200" dirty="0" err="1"/>
              <a:t>zb</a:t>
            </a:r>
            <a:r>
              <a:rPr lang="de-AT" sz="2200" dirty="0"/>
              <a:t>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200" dirty="0"/>
              <a:t>Gantt Chart: </a:t>
            </a:r>
            <a:r>
              <a:rPr lang="de-AT" sz="2200" dirty="0">
                <a:hlinkClick r:id="rId2"/>
              </a:rPr>
              <a:t>https://sharing.clickup.com/g/h/q6hnm-41/e87c69a37124d08</a:t>
            </a:r>
            <a:endParaRPr lang="de-AT" sz="2200" dirty="0"/>
          </a:p>
          <a:p>
            <a:endParaRPr lang="de-A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/>
          </a:p>
          <a:p>
            <a:r>
              <a:rPr lang="de-A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78495051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RightStep">
      <a:dk1>
        <a:srgbClr val="000000"/>
      </a:dk1>
      <a:lt1>
        <a:srgbClr val="FFFFFF"/>
      </a:lt1>
      <a:dk2>
        <a:srgbClr val="412436"/>
      </a:dk2>
      <a:lt2>
        <a:srgbClr val="E2E8E4"/>
      </a:lt2>
      <a:accent1>
        <a:srgbClr val="C34D97"/>
      </a:accent1>
      <a:accent2>
        <a:srgbClr val="B13B53"/>
      </a:accent2>
      <a:accent3>
        <a:srgbClr val="C3654D"/>
      </a:accent3>
      <a:accent4>
        <a:srgbClr val="B1853B"/>
      </a:accent4>
      <a:accent5>
        <a:srgbClr val="A4A842"/>
      </a:accent5>
      <a:accent6>
        <a:srgbClr val="7BB13B"/>
      </a:accent6>
      <a:hlink>
        <a:srgbClr val="319356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Posterama</vt:lpstr>
      <vt:lpstr>Symbol</vt:lpstr>
      <vt:lpstr>SplashVTI</vt:lpstr>
      <vt:lpstr>Eigentum und Informationstechnologien: Enteignungstendenzen mithilfe von IT</vt:lpstr>
      <vt:lpstr>Eigentum und Enteignung</vt:lpstr>
      <vt:lpstr>ABGB und schleichende Enteignung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Eigentum und Informationstechnologien: Enteignungstendenzen mithilfe von IT</dc:title>
  <dc:creator>johannes praendl</dc:creator>
  <cp:lastModifiedBy>johannes praendl</cp:lastModifiedBy>
  <cp:revision>6</cp:revision>
  <dcterms:created xsi:type="dcterms:W3CDTF">2021-10-19T08:51:17Z</dcterms:created>
  <dcterms:modified xsi:type="dcterms:W3CDTF">2021-10-20T20:22:03Z</dcterms:modified>
</cp:coreProperties>
</file>