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9" r:id="rId2"/>
    <p:sldId id="262" r:id="rId3"/>
    <p:sldId id="257" r:id="rId4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5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4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4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0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4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9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36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2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12/16/2021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18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1587CCD-B225-4025-B780-FB4404968528}"/>
              </a:ext>
            </a:extLst>
          </p:cNvPr>
          <p:cNvSpPr txBox="1">
            <a:spLocks/>
          </p:cNvSpPr>
          <p:nvPr/>
        </p:nvSpPr>
        <p:spPr>
          <a:xfrm>
            <a:off x="382647" y="57417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dirty="0"/>
              <a:t>0095 – Seminar </a:t>
            </a:r>
            <a:r>
              <a:rPr lang="en-US" sz="2000" dirty="0" err="1"/>
              <a:t>aus</a:t>
            </a:r>
            <a:r>
              <a:rPr lang="en-US" sz="2000" dirty="0"/>
              <a:t> BIS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7F3FBA2-EB57-41F3-A54B-D5971273F20F}"/>
              </a:ext>
            </a:extLst>
          </p:cNvPr>
          <p:cNvSpPr txBox="1">
            <a:spLocks/>
          </p:cNvSpPr>
          <p:nvPr/>
        </p:nvSpPr>
        <p:spPr>
          <a:xfrm>
            <a:off x="811762" y="2046217"/>
            <a:ext cx="10580915" cy="38711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4200" dirty="0"/>
              <a:t>Determining Prices in the Information Technology Age: How Can "Just Prices" Be Achieved for Good?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048E8AD-EA9B-45AF-AA36-A55BBC3AD8DC}"/>
              </a:ext>
            </a:extLst>
          </p:cNvPr>
          <p:cNvSpPr txBox="1">
            <a:spLocks/>
          </p:cNvSpPr>
          <p:nvPr/>
        </p:nvSpPr>
        <p:spPr>
          <a:xfrm>
            <a:off x="799323" y="4739492"/>
            <a:ext cx="10593356" cy="10056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Ahmed Bary Ramadan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FAE7F6-CAB7-42B8-9F55-100763BBC84E}"/>
              </a:ext>
            </a:extLst>
          </p:cNvPr>
          <p:cNvSpPr txBox="1">
            <a:spLocks/>
          </p:cNvSpPr>
          <p:nvPr/>
        </p:nvSpPr>
        <p:spPr>
          <a:xfrm>
            <a:off x="9728545" y="58371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1077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CCBA75F-A15D-40E0-8267-99E71BCD9DF7}"/>
              </a:ext>
            </a:extLst>
          </p:cNvPr>
          <p:cNvSpPr txBox="1">
            <a:spLocks/>
          </p:cNvSpPr>
          <p:nvPr/>
        </p:nvSpPr>
        <p:spPr>
          <a:xfrm>
            <a:off x="382647" y="57417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dirty="0"/>
              <a:t>0095 – Seminar </a:t>
            </a:r>
            <a:r>
              <a:rPr lang="en-US" sz="2000" dirty="0" err="1"/>
              <a:t>aus</a:t>
            </a:r>
            <a:r>
              <a:rPr lang="en-US" sz="2000" dirty="0"/>
              <a:t> BIS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8B2E8D7-00D1-416E-9D50-02DA904ED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</p:spPr>
        <p:txBody>
          <a:bodyPr/>
          <a:lstStyle/>
          <a:p>
            <a:r>
              <a:rPr lang="en-US" dirty="0"/>
              <a:t>UPDATED Gantt </a:t>
            </a:r>
            <a:r>
              <a:rPr lang="en-US" dirty="0" err="1"/>
              <a:t>charT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29F3A31-6FFD-47AD-8426-4CBF279DCAE5}"/>
              </a:ext>
            </a:extLst>
          </p:cNvPr>
          <p:cNvSpPr txBox="1">
            <a:spLocks/>
          </p:cNvSpPr>
          <p:nvPr/>
        </p:nvSpPr>
        <p:spPr>
          <a:xfrm>
            <a:off x="9720156" y="58371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b="1" dirty="0"/>
              <a:t>3</a:t>
            </a:r>
          </a:p>
        </p:txBody>
      </p:sp>
      <p:pic>
        <p:nvPicPr>
          <p:cNvPr id="3" name="Picture 2" descr="Timeline&#10;&#10;Description automatically generated">
            <a:extLst>
              <a:ext uri="{FF2B5EF4-FFF2-40B4-BE49-F238E27FC236}">
                <a16:creationId xmlns:a16="http://schemas.microsoft.com/office/drawing/2014/main" id="{450BED32-6659-4A5F-AD37-DEF2EC7BD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607611"/>
            <a:ext cx="10321255" cy="396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C407D-A155-481E-94BD-0F04F2711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4DF19B-0463-4B13-BB98-2FDD4453088C}"/>
              </a:ext>
            </a:extLst>
          </p:cNvPr>
          <p:cNvSpPr txBox="1">
            <a:spLocks/>
          </p:cNvSpPr>
          <p:nvPr/>
        </p:nvSpPr>
        <p:spPr>
          <a:xfrm>
            <a:off x="6096000" y="2013057"/>
            <a:ext cx="4634763" cy="3924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1587CCD-B225-4025-B780-FB4404968528}"/>
              </a:ext>
            </a:extLst>
          </p:cNvPr>
          <p:cNvSpPr txBox="1">
            <a:spLocks/>
          </p:cNvSpPr>
          <p:nvPr/>
        </p:nvSpPr>
        <p:spPr>
          <a:xfrm>
            <a:off x="382647" y="57417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dirty="0"/>
              <a:t>0095 – Seminar </a:t>
            </a:r>
            <a:r>
              <a:rPr lang="en-US" sz="2000" dirty="0" err="1"/>
              <a:t>aus</a:t>
            </a:r>
            <a:r>
              <a:rPr lang="en-US" sz="2000" dirty="0"/>
              <a:t> BIS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58D4ECC-7236-4B0B-8E48-B035AC5ADBFE}"/>
              </a:ext>
            </a:extLst>
          </p:cNvPr>
          <p:cNvSpPr txBox="1">
            <a:spLocks/>
          </p:cNvSpPr>
          <p:nvPr/>
        </p:nvSpPr>
        <p:spPr>
          <a:xfrm>
            <a:off x="9720156" y="5837140"/>
            <a:ext cx="3253052" cy="826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 b="1" dirty="0"/>
              <a:t>4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AA8904-8ED5-4A9A-B625-4065A7BA8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44" y="2013057"/>
            <a:ext cx="4432502" cy="32602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7B4551-3F9F-4A45-9890-03ABD9C0D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0244" y="1916722"/>
            <a:ext cx="3885305" cy="373294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B07862F-36AE-4CE0-921B-08D228B3E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5634" y="1916722"/>
            <a:ext cx="2986351" cy="373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6990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B4"/>
      </a:accent1>
      <a:accent2>
        <a:srgbClr val="903BB1"/>
      </a:accent2>
      <a:accent3>
        <a:srgbClr val="704DC3"/>
      </a:accent3>
      <a:accent4>
        <a:srgbClr val="3F4DB3"/>
      </a:accent4>
      <a:accent5>
        <a:srgbClr val="4D8CC3"/>
      </a:accent5>
      <a:accent6>
        <a:srgbClr val="3BACB1"/>
      </a:accent6>
      <a:hlink>
        <a:srgbClr val="3F6EBF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Calisto MT</vt:lpstr>
      <vt:lpstr>Univers Condensed</vt:lpstr>
      <vt:lpstr>ChronicleVTI</vt:lpstr>
      <vt:lpstr>PowerPoint Presentation</vt:lpstr>
      <vt:lpstr>UPDATED Gantt charT</vt:lpstr>
      <vt:lpstr>Table of contents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Prices in the Information Technology Age: How Can "Just Prices" Be Achieved for Good?</dc:title>
  <dc:creator>Ahmed Bary Ramadan</dc:creator>
  <cp:lastModifiedBy>Ahmed Bary Ramadan</cp:lastModifiedBy>
  <cp:revision>21</cp:revision>
  <dcterms:created xsi:type="dcterms:W3CDTF">2021-10-20T21:11:21Z</dcterms:created>
  <dcterms:modified xsi:type="dcterms:W3CDTF">2021-12-16T08:07:06Z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102938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