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60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35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16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8816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581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4624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88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609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74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4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3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78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68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03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704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69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72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219A5-88AD-4A14-966D-5CB6DFB5C147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53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HTML5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Mustafa Rafie</a:t>
            </a:r>
          </a:p>
          <a:p>
            <a:r>
              <a:rPr lang="de-AT" dirty="0" smtClean="0"/>
              <a:t>Seminar aus BIS (</a:t>
            </a:r>
            <a:r>
              <a:rPr lang="en-GB" dirty="0" smtClean="0"/>
              <a:t>4152)</a:t>
            </a:r>
            <a:endParaRPr lang="de-AT" dirty="0" smtClean="0"/>
          </a:p>
          <a:p>
            <a:r>
              <a:rPr lang="de-AT" dirty="0" smtClean="0"/>
              <a:t>LV Leiter: </a:t>
            </a:r>
            <a:r>
              <a:rPr lang="en-GB" dirty="0" err="1"/>
              <a:t>Univ.Prof</a:t>
            </a:r>
            <a:r>
              <a:rPr lang="en-GB" dirty="0"/>
              <a:t>. </a:t>
            </a:r>
            <a:r>
              <a:rPr lang="en-GB" dirty="0" err="1"/>
              <a:t>Dr.</a:t>
            </a:r>
            <a:r>
              <a:rPr lang="en-GB" dirty="0"/>
              <a:t> </a:t>
            </a:r>
            <a:r>
              <a:rPr lang="en-GB" dirty="0" err="1"/>
              <a:t>Rony</a:t>
            </a:r>
            <a:r>
              <a:rPr lang="en-GB" dirty="0"/>
              <a:t> G. </a:t>
            </a:r>
            <a:r>
              <a:rPr lang="en-GB" dirty="0" err="1"/>
              <a:t>Flatscher</a:t>
            </a: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70267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365" y="0"/>
            <a:ext cx="8911687" cy="1280890"/>
          </a:xfrm>
        </p:spPr>
        <p:txBody>
          <a:bodyPr/>
          <a:lstStyle/>
          <a:p>
            <a:r>
              <a:rPr lang="de-AT" b="1" i="1" u="sng" dirty="0" smtClean="0">
                <a:solidFill>
                  <a:schemeClr val="tx1"/>
                </a:solidFill>
              </a:rPr>
              <a:t>Content 3.0</a:t>
            </a:r>
            <a:endParaRPr lang="en-GB" b="1" i="1" u="sng" dirty="0">
              <a:solidFill>
                <a:schemeClr val="tx1"/>
              </a:solidFill>
            </a:endParaRPr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09" y="234206"/>
            <a:ext cx="5020247" cy="6623794"/>
          </a:xfrm>
        </p:spPr>
      </p:pic>
    </p:spTree>
    <p:extLst>
      <p:ext uri="{BB962C8B-B14F-4D97-AF65-F5344CB8AC3E}">
        <p14:creationId xmlns:p14="http://schemas.microsoft.com/office/powerpoint/2010/main" val="358153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3517" y="0"/>
            <a:ext cx="3022264" cy="702414"/>
          </a:xfrm>
        </p:spPr>
        <p:txBody>
          <a:bodyPr/>
          <a:lstStyle/>
          <a:p>
            <a:r>
              <a:rPr lang="de-AT" b="1" i="1" u="sng" dirty="0">
                <a:solidFill>
                  <a:schemeClr val="tx1"/>
                </a:solidFill>
              </a:rPr>
              <a:t>Content </a:t>
            </a:r>
            <a:r>
              <a:rPr lang="de-AT" b="1" i="1" u="sng" dirty="0" smtClean="0">
                <a:solidFill>
                  <a:schemeClr val="tx1"/>
                </a:solidFill>
              </a:rPr>
              <a:t>4.0</a:t>
            </a:r>
            <a:endParaRPr lang="en-GB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847" y="351207"/>
            <a:ext cx="4742390" cy="6417364"/>
          </a:xfrm>
        </p:spPr>
      </p:pic>
    </p:spTree>
    <p:extLst>
      <p:ext uri="{BB962C8B-B14F-4D97-AF65-F5344CB8AC3E}">
        <p14:creationId xmlns:p14="http://schemas.microsoft.com/office/powerpoint/2010/main" val="2810670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3523" y="134713"/>
            <a:ext cx="8911687" cy="1280890"/>
          </a:xfrm>
        </p:spPr>
        <p:txBody>
          <a:bodyPr/>
          <a:lstStyle/>
          <a:p>
            <a:r>
              <a:rPr lang="de-AT" dirty="0"/>
              <a:t>Gantt </a:t>
            </a:r>
            <a:r>
              <a:rPr lang="de-AT" dirty="0" smtClean="0"/>
              <a:t>Chart – vor 2 Wochen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Inhaltsplatzhalt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393" y="1103288"/>
            <a:ext cx="11291637" cy="537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1100" y="340775"/>
            <a:ext cx="8911687" cy="1280890"/>
          </a:xfrm>
        </p:spPr>
        <p:txBody>
          <a:bodyPr/>
          <a:lstStyle/>
          <a:p>
            <a:r>
              <a:rPr lang="de-AT" dirty="0" smtClean="0"/>
              <a:t>Gantt Chart </a:t>
            </a:r>
            <a:r>
              <a:rPr lang="de-AT" dirty="0" smtClean="0"/>
              <a:t>–19.05.2021</a:t>
            </a:r>
            <a:endParaRPr lang="en-GB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08" y="1249252"/>
            <a:ext cx="10332870" cy="5350832"/>
          </a:xfrm>
        </p:spPr>
      </p:pic>
    </p:spTree>
    <p:extLst>
      <p:ext uri="{BB962C8B-B14F-4D97-AF65-F5344CB8AC3E}">
        <p14:creationId xmlns:p14="http://schemas.microsoft.com/office/powerpoint/2010/main" val="126537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28</Words>
  <Application>Microsoft Office PowerPoint</Application>
  <PresentationFormat>Breitbild</PresentationFormat>
  <Paragraphs>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Fetzen</vt:lpstr>
      <vt:lpstr>HTML5</vt:lpstr>
      <vt:lpstr>Content 3.0</vt:lpstr>
      <vt:lpstr>Content 4.0</vt:lpstr>
      <vt:lpstr>Gantt Chart – vor 2 Wochen</vt:lpstr>
      <vt:lpstr>Gantt Chart –19.05.2021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HTML5</dc:title>
  <dc:creator>Mustafa</dc:creator>
  <cp:lastModifiedBy>Mustafa</cp:lastModifiedBy>
  <cp:revision>17</cp:revision>
  <dcterms:created xsi:type="dcterms:W3CDTF">2021-03-17T11:58:57Z</dcterms:created>
  <dcterms:modified xsi:type="dcterms:W3CDTF">2021-05-19T19:44:43Z</dcterms:modified>
</cp:coreProperties>
</file>