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7" r:id="rId1"/>
  </p:sldMasterIdLst>
  <p:sldIdLst>
    <p:sldId id="256" r:id="rId2"/>
    <p:sldId id="257" r:id="rId3"/>
    <p:sldId id="258" r:id="rId4"/>
    <p:sldId id="259" r:id="rId5"/>
    <p:sldId id="260" r:id="rId6"/>
    <p:sldId id="261" r:id="rId7"/>
    <p:sldId id="270" r:id="rId8"/>
    <p:sldId id="262" r:id="rId9"/>
    <p:sldId id="269" r:id="rId10"/>
    <p:sldId id="263" r:id="rId11"/>
    <p:sldId id="272" r:id="rId12"/>
    <p:sldId id="264" r:id="rId13"/>
    <p:sldId id="265" r:id="rId14"/>
    <p:sldId id="271" r:id="rId15"/>
    <p:sldId id="266"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6" d="100"/>
          <a:sy n="86" d="100"/>
        </p:scale>
        <p:origin x="4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E70DFA-590E-4FB8-B6D6-48AED947CD03}" type="doc">
      <dgm:prSet loTypeId="urn:microsoft.com/office/officeart/2005/8/layout/hProcess6" loCatId="process" qsTypeId="urn:microsoft.com/office/officeart/2005/8/quickstyle/simple1" qsCatId="simple" csTypeId="urn:microsoft.com/office/officeart/2005/8/colors/colorful3" csCatId="colorful" phldr="1"/>
      <dgm:spPr/>
      <dgm:t>
        <a:bodyPr/>
        <a:lstStyle/>
        <a:p>
          <a:endParaRPr lang="de-DE"/>
        </a:p>
      </dgm:t>
    </dgm:pt>
    <dgm:pt modelId="{994A85B3-E39D-4086-B420-5CDF922E160A}">
      <dgm:prSet phldrT="[Text]"/>
      <dgm:spPr/>
      <dgm:t>
        <a:bodyPr/>
        <a:lstStyle/>
        <a:p>
          <a:r>
            <a:rPr lang="de-DE" dirty="0"/>
            <a:t>5</a:t>
          </a:r>
        </a:p>
      </dgm:t>
    </dgm:pt>
    <dgm:pt modelId="{A33C258D-DECB-4FC8-B320-B4BA0D1E9117}" type="parTrans" cxnId="{94A27D2C-390C-4E46-ADFA-372E6893AB27}">
      <dgm:prSet/>
      <dgm:spPr/>
      <dgm:t>
        <a:bodyPr/>
        <a:lstStyle/>
        <a:p>
          <a:endParaRPr lang="de-DE"/>
        </a:p>
      </dgm:t>
    </dgm:pt>
    <dgm:pt modelId="{F9DA4E8C-206F-469B-96A2-BD9FE6A704F5}" type="sibTrans" cxnId="{94A27D2C-390C-4E46-ADFA-372E6893AB27}">
      <dgm:prSet/>
      <dgm:spPr/>
      <dgm:t>
        <a:bodyPr/>
        <a:lstStyle/>
        <a:p>
          <a:endParaRPr lang="de-DE"/>
        </a:p>
      </dgm:t>
    </dgm:pt>
    <dgm:pt modelId="{EDE3EB32-04AE-40F1-B9C8-3D2410D1BAE9}">
      <dgm:prSet phldrT="[Text]" custT="1"/>
      <dgm:spPr/>
      <dgm:t>
        <a:bodyPr/>
        <a:lstStyle/>
        <a:p>
          <a:r>
            <a:rPr lang="de-DE" sz="1200" dirty="0"/>
            <a:t>GNU GPL v 3.0</a:t>
          </a:r>
        </a:p>
      </dgm:t>
    </dgm:pt>
    <dgm:pt modelId="{353D6943-B1F9-4ECB-8AF5-F111C35EA91E}" type="parTrans" cxnId="{8C5421D8-5BE5-4FDD-B380-86C387D61EB4}">
      <dgm:prSet/>
      <dgm:spPr/>
      <dgm:t>
        <a:bodyPr/>
        <a:lstStyle/>
        <a:p>
          <a:endParaRPr lang="de-DE"/>
        </a:p>
      </dgm:t>
    </dgm:pt>
    <dgm:pt modelId="{44C934DC-9E42-42A2-BE0D-C186A416ED77}" type="sibTrans" cxnId="{8C5421D8-5BE5-4FDD-B380-86C387D61EB4}">
      <dgm:prSet/>
      <dgm:spPr/>
      <dgm:t>
        <a:bodyPr/>
        <a:lstStyle/>
        <a:p>
          <a:endParaRPr lang="de-DE"/>
        </a:p>
      </dgm:t>
    </dgm:pt>
    <dgm:pt modelId="{D28D56A5-C51C-4406-84C0-1A3FFD741654}">
      <dgm:prSet phldrT="[Text]"/>
      <dgm:spPr/>
      <dgm:t>
        <a:bodyPr/>
        <a:lstStyle/>
        <a:p>
          <a:r>
            <a:rPr lang="de-DE" dirty="0"/>
            <a:t>6</a:t>
          </a:r>
        </a:p>
      </dgm:t>
    </dgm:pt>
    <dgm:pt modelId="{DC5600B2-8B6B-417F-BD16-28EB55BEA9BB}" type="parTrans" cxnId="{5DEAA6E5-1684-4753-A6A3-0E27F1686F51}">
      <dgm:prSet/>
      <dgm:spPr/>
      <dgm:t>
        <a:bodyPr/>
        <a:lstStyle/>
        <a:p>
          <a:endParaRPr lang="de-DE"/>
        </a:p>
      </dgm:t>
    </dgm:pt>
    <dgm:pt modelId="{CDB070FB-419B-4277-9BBD-A3A0BC616976}" type="sibTrans" cxnId="{5DEAA6E5-1684-4753-A6A3-0E27F1686F51}">
      <dgm:prSet/>
      <dgm:spPr/>
      <dgm:t>
        <a:bodyPr/>
        <a:lstStyle/>
        <a:p>
          <a:endParaRPr lang="de-DE"/>
        </a:p>
      </dgm:t>
    </dgm:pt>
    <dgm:pt modelId="{9486FF5F-DE9E-417B-9612-6C2CCE8F32F3}">
      <dgm:prSet phldrT="[Text]" custT="1"/>
      <dgm:spPr/>
      <dgm:t>
        <a:bodyPr/>
        <a:lstStyle/>
        <a:p>
          <a:r>
            <a:rPr lang="de-DE" sz="1200" dirty="0"/>
            <a:t>LGPL v 3.0</a:t>
          </a:r>
        </a:p>
      </dgm:t>
    </dgm:pt>
    <dgm:pt modelId="{8392F134-2A7F-4F5B-98CA-D837B7AB8E87}" type="parTrans" cxnId="{5353291E-7A22-4AF5-B026-353A34AE38E2}">
      <dgm:prSet/>
      <dgm:spPr/>
      <dgm:t>
        <a:bodyPr/>
        <a:lstStyle/>
        <a:p>
          <a:endParaRPr lang="de-DE"/>
        </a:p>
      </dgm:t>
    </dgm:pt>
    <dgm:pt modelId="{0F443264-4018-4BE7-8DE5-0488E5A11FF1}" type="sibTrans" cxnId="{5353291E-7A22-4AF5-B026-353A34AE38E2}">
      <dgm:prSet/>
      <dgm:spPr/>
      <dgm:t>
        <a:bodyPr/>
        <a:lstStyle/>
        <a:p>
          <a:endParaRPr lang="de-DE"/>
        </a:p>
      </dgm:t>
    </dgm:pt>
    <dgm:pt modelId="{706F72E7-99BA-4A17-9EBA-114326805457}">
      <dgm:prSet phldrT="[Text]"/>
      <dgm:spPr/>
      <dgm:t>
        <a:bodyPr/>
        <a:lstStyle/>
        <a:p>
          <a:r>
            <a:rPr lang="de-DE" dirty="0"/>
            <a:t>7</a:t>
          </a:r>
        </a:p>
      </dgm:t>
    </dgm:pt>
    <dgm:pt modelId="{686236ED-CE17-4EE7-8632-86CB61215D53}" type="parTrans" cxnId="{59E866C2-944B-4299-B313-FBD244D02A61}">
      <dgm:prSet/>
      <dgm:spPr/>
      <dgm:t>
        <a:bodyPr/>
        <a:lstStyle/>
        <a:p>
          <a:endParaRPr lang="de-DE"/>
        </a:p>
      </dgm:t>
    </dgm:pt>
    <dgm:pt modelId="{86B7AF84-B87F-49B9-896A-D91D8E455E05}" type="sibTrans" cxnId="{59E866C2-944B-4299-B313-FBD244D02A61}">
      <dgm:prSet/>
      <dgm:spPr/>
      <dgm:t>
        <a:bodyPr/>
        <a:lstStyle/>
        <a:p>
          <a:endParaRPr lang="de-DE"/>
        </a:p>
      </dgm:t>
    </dgm:pt>
    <dgm:pt modelId="{9CAC0838-8A03-43A1-8A76-C8C65D017241}">
      <dgm:prSet phldrT="[Text]"/>
      <dgm:spPr/>
      <dgm:t>
        <a:bodyPr/>
        <a:lstStyle/>
        <a:p>
          <a:r>
            <a:rPr lang="de-DE" dirty="0"/>
            <a:t>9</a:t>
          </a:r>
        </a:p>
      </dgm:t>
    </dgm:pt>
    <dgm:pt modelId="{19A55190-3769-4CA7-948F-FD590F4A74A6}" type="parTrans" cxnId="{39A65908-D628-48C5-B65B-BA225FD42BBD}">
      <dgm:prSet/>
      <dgm:spPr/>
      <dgm:t>
        <a:bodyPr/>
        <a:lstStyle/>
        <a:p>
          <a:endParaRPr lang="de-DE"/>
        </a:p>
      </dgm:t>
    </dgm:pt>
    <dgm:pt modelId="{D5CCB462-5972-4FDD-8D50-3A9855563FE2}" type="sibTrans" cxnId="{39A65908-D628-48C5-B65B-BA225FD42BBD}">
      <dgm:prSet/>
      <dgm:spPr/>
      <dgm:t>
        <a:bodyPr/>
        <a:lstStyle/>
        <a:p>
          <a:endParaRPr lang="de-DE"/>
        </a:p>
      </dgm:t>
    </dgm:pt>
    <dgm:pt modelId="{1FEEF196-9A53-46FE-93A6-BC4A23CD30CD}">
      <dgm:prSet phldrT="[Text]" custT="1"/>
      <dgm:spPr/>
      <dgm:t>
        <a:bodyPr/>
        <a:lstStyle/>
        <a:p>
          <a:r>
            <a:rPr lang="de-DE" sz="1400" dirty="0" err="1"/>
            <a:t>Conclusion</a:t>
          </a:r>
          <a:endParaRPr lang="de-DE" sz="1400" dirty="0"/>
        </a:p>
      </dgm:t>
    </dgm:pt>
    <dgm:pt modelId="{4280744F-95C8-4153-B2D6-323D32F481EB}" type="parTrans" cxnId="{48ED8FE8-8263-4AE3-B254-ABB5730D5F11}">
      <dgm:prSet/>
      <dgm:spPr/>
      <dgm:t>
        <a:bodyPr/>
        <a:lstStyle/>
        <a:p>
          <a:endParaRPr lang="de-DE"/>
        </a:p>
      </dgm:t>
    </dgm:pt>
    <dgm:pt modelId="{0CF87C16-29D8-4445-A20F-CEADCBA4FEDF}" type="sibTrans" cxnId="{48ED8FE8-8263-4AE3-B254-ABB5730D5F11}">
      <dgm:prSet/>
      <dgm:spPr/>
      <dgm:t>
        <a:bodyPr/>
        <a:lstStyle/>
        <a:p>
          <a:endParaRPr lang="de-DE"/>
        </a:p>
      </dgm:t>
    </dgm:pt>
    <dgm:pt modelId="{E9DD6DAB-12AE-49A5-A209-9B85DB95840B}">
      <dgm:prSet phldrT="[Text]" custT="1"/>
      <dgm:spPr/>
      <dgm:t>
        <a:bodyPr/>
        <a:lstStyle/>
        <a:p>
          <a:r>
            <a:rPr lang="de-DE" sz="1200" dirty="0"/>
            <a:t>AL v 2.0</a:t>
          </a:r>
        </a:p>
      </dgm:t>
    </dgm:pt>
    <dgm:pt modelId="{498AB99B-BE11-4A93-9D5A-93E88B8F392B}" type="parTrans" cxnId="{71FD3DA5-655E-462D-9361-D45C8DC3BCA8}">
      <dgm:prSet/>
      <dgm:spPr/>
      <dgm:t>
        <a:bodyPr/>
        <a:lstStyle/>
        <a:p>
          <a:endParaRPr lang="de-DE"/>
        </a:p>
      </dgm:t>
    </dgm:pt>
    <dgm:pt modelId="{D69B90BE-F4A9-4DF4-9754-829D6A642085}" type="sibTrans" cxnId="{71FD3DA5-655E-462D-9361-D45C8DC3BCA8}">
      <dgm:prSet/>
      <dgm:spPr/>
      <dgm:t>
        <a:bodyPr/>
        <a:lstStyle/>
        <a:p>
          <a:endParaRPr lang="de-DE"/>
        </a:p>
      </dgm:t>
    </dgm:pt>
    <dgm:pt modelId="{F94966E6-6873-411E-991B-4F9A2B7BA308}">
      <dgm:prSet phldrT="[Text]"/>
      <dgm:spPr/>
      <dgm:t>
        <a:bodyPr/>
        <a:lstStyle/>
        <a:p>
          <a:r>
            <a:rPr lang="de-DE" dirty="0"/>
            <a:t>8</a:t>
          </a:r>
        </a:p>
      </dgm:t>
    </dgm:pt>
    <dgm:pt modelId="{AAC64CEB-2437-4411-B596-4CE4C26058DF}" type="parTrans" cxnId="{53C70A09-6809-45D6-9ED6-03DD1B4FA3F6}">
      <dgm:prSet/>
      <dgm:spPr/>
      <dgm:t>
        <a:bodyPr/>
        <a:lstStyle/>
        <a:p>
          <a:endParaRPr lang="de-DE"/>
        </a:p>
      </dgm:t>
    </dgm:pt>
    <dgm:pt modelId="{36D65C42-614A-4FC3-8241-5EF3280A5C55}" type="sibTrans" cxnId="{53C70A09-6809-45D6-9ED6-03DD1B4FA3F6}">
      <dgm:prSet/>
      <dgm:spPr/>
      <dgm:t>
        <a:bodyPr/>
        <a:lstStyle/>
        <a:p>
          <a:endParaRPr lang="de-DE"/>
        </a:p>
      </dgm:t>
    </dgm:pt>
    <dgm:pt modelId="{6E795115-72D9-4F22-8C22-1538A9D91D48}">
      <dgm:prSet phldrT="[Text]" custT="1"/>
      <dgm:spPr/>
      <dgm:t>
        <a:bodyPr/>
        <a:lstStyle/>
        <a:p>
          <a:r>
            <a:rPr lang="de-DE" sz="1200" dirty="0" err="1"/>
            <a:t>OpenJDK</a:t>
          </a:r>
          <a:r>
            <a:rPr lang="de-DE" sz="1200" dirty="0"/>
            <a:t> </a:t>
          </a:r>
          <a:r>
            <a:rPr lang="de-DE" sz="1200" dirty="0" err="1"/>
            <a:t>with</a:t>
          </a:r>
          <a:r>
            <a:rPr lang="de-DE" sz="1200" dirty="0"/>
            <a:t> </a:t>
          </a:r>
          <a:r>
            <a:rPr lang="de-DE" sz="1200" dirty="0" err="1"/>
            <a:t>Classpath</a:t>
          </a:r>
          <a:r>
            <a:rPr lang="de-DE" sz="1200" dirty="0"/>
            <a:t> </a:t>
          </a:r>
          <a:r>
            <a:rPr lang="de-DE" sz="1200" dirty="0" err="1"/>
            <a:t>Exception</a:t>
          </a:r>
          <a:endParaRPr lang="de-DE" sz="1200" dirty="0"/>
        </a:p>
      </dgm:t>
    </dgm:pt>
    <dgm:pt modelId="{EF4C44D8-F351-4558-A1F0-C0B4B3CB0F13}" type="parTrans" cxnId="{BB7C5A0F-FA9E-43A8-A6DA-C86823540F70}">
      <dgm:prSet/>
      <dgm:spPr/>
      <dgm:t>
        <a:bodyPr/>
        <a:lstStyle/>
        <a:p>
          <a:endParaRPr lang="de-DE"/>
        </a:p>
      </dgm:t>
    </dgm:pt>
    <dgm:pt modelId="{6D491994-ECB3-4E68-B57C-48CE3B040B03}" type="sibTrans" cxnId="{BB7C5A0F-FA9E-43A8-A6DA-C86823540F70}">
      <dgm:prSet/>
      <dgm:spPr/>
      <dgm:t>
        <a:bodyPr/>
        <a:lstStyle/>
        <a:p>
          <a:endParaRPr lang="de-DE"/>
        </a:p>
      </dgm:t>
    </dgm:pt>
    <dgm:pt modelId="{ED132DBC-8A6D-41DE-A5B6-8F140FCA6E93}">
      <dgm:prSet phldrT="[Text]" custT="1"/>
      <dgm:spPr/>
      <dgm:t>
        <a:bodyPr/>
        <a:lstStyle/>
        <a:p>
          <a:r>
            <a:rPr lang="de-DE" sz="1400" dirty="0" err="1"/>
            <a:t>Overview</a:t>
          </a:r>
          <a:endParaRPr lang="de-DE" sz="1400" dirty="0"/>
        </a:p>
      </dgm:t>
    </dgm:pt>
    <dgm:pt modelId="{9A6E811F-0315-4666-9CB4-5B2BEBF23522}" type="parTrans" cxnId="{6A959932-5B08-4591-A060-B89233FF853F}">
      <dgm:prSet/>
      <dgm:spPr/>
      <dgm:t>
        <a:bodyPr/>
        <a:lstStyle/>
        <a:p>
          <a:endParaRPr lang="de-DE"/>
        </a:p>
      </dgm:t>
    </dgm:pt>
    <dgm:pt modelId="{359D8076-F6B4-40F5-89D7-85F9EE1FB527}" type="sibTrans" cxnId="{6A959932-5B08-4591-A060-B89233FF853F}">
      <dgm:prSet/>
      <dgm:spPr/>
      <dgm:t>
        <a:bodyPr/>
        <a:lstStyle/>
        <a:p>
          <a:endParaRPr lang="de-DE"/>
        </a:p>
      </dgm:t>
    </dgm:pt>
    <dgm:pt modelId="{A10E0F7C-10DE-4E61-8384-CE6A15848CDB}" type="pres">
      <dgm:prSet presAssocID="{69E70DFA-590E-4FB8-B6D6-48AED947CD03}" presName="theList" presStyleCnt="0">
        <dgm:presLayoutVars>
          <dgm:dir/>
          <dgm:animLvl val="lvl"/>
          <dgm:resizeHandles val="exact"/>
        </dgm:presLayoutVars>
      </dgm:prSet>
      <dgm:spPr/>
    </dgm:pt>
    <dgm:pt modelId="{03E8D144-2DF4-4D0C-A5DF-8DBC90653418}" type="pres">
      <dgm:prSet presAssocID="{994A85B3-E39D-4086-B420-5CDF922E160A}" presName="compNode" presStyleCnt="0"/>
      <dgm:spPr/>
    </dgm:pt>
    <dgm:pt modelId="{67AE3865-D02E-45C2-826A-52A4F1D37DB0}" type="pres">
      <dgm:prSet presAssocID="{994A85B3-E39D-4086-B420-5CDF922E160A}" presName="noGeometry" presStyleCnt="0"/>
      <dgm:spPr/>
    </dgm:pt>
    <dgm:pt modelId="{E098DF27-DA2A-4D85-9789-E8674044E6F1}" type="pres">
      <dgm:prSet presAssocID="{994A85B3-E39D-4086-B420-5CDF922E160A}" presName="childTextVisible" presStyleLbl="bgAccFollowNode1" presStyleIdx="0" presStyleCnt="5" custScaleY="127332">
        <dgm:presLayoutVars>
          <dgm:bulletEnabled val="1"/>
        </dgm:presLayoutVars>
      </dgm:prSet>
      <dgm:spPr/>
    </dgm:pt>
    <dgm:pt modelId="{AFC0FCF6-6AD5-434B-9C68-72662D7C7F83}" type="pres">
      <dgm:prSet presAssocID="{994A85B3-E39D-4086-B420-5CDF922E160A}" presName="childTextHidden" presStyleLbl="bgAccFollowNode1" presStyleIdx="0" presStyleCnt="5"/>
      <dgm:spPr/>
    </dgm:pt>
    <dgm:pt modelId="{2CEADE85-65FA-4E55-BB10-604B3C6471AE}" type="pres">
      <dgm:prSet presAssocID="{994A85B3-E39D-4086-B420-5CDF922E160A}" presName="parentText" presStyleLbl="node1" presStyleIdx="0" presStyleCnt="5">
        <dgm:presLayoutVars>
          <dgm:chMax val="1"/>
          <dgm:bulletEnabled val="1"/>
        </dgm:presLayoutVars>
      </dgm:prSet>
      <dgm:spPr/>
    </dgm:pt>
    <dgm:pt modelId="{C2CD90F6-9990-4D48-8F14-700A451DBC70}" type="pres">
      <dgm:prSet presAssocID="{994A85B3-E39D-4086-B420-5CDF922E160A}" presName="aSpace" presStyleCnt="0"/>
      <dgm:spPr/>
    </dgm:pt>
    <dgm:pt modelId="{1190D67F-C884-46CC-89CB-07650C0A5AC6}" type="pres">
      <dgm:prSet presAssocID="{D28D56A5-C51C-4406-84C0-1A3FFD741654}" presName="compNode" presStyleCnt="0"/>
      <dgm:spPr/>
    </dgm:pt>
    <dgm:pt modelId="{6F634F9C-644A-404E-ACA6-13C3D1E0A044}" type="pres">
      <dgm:prSet presAssocID="{D28D56A5-C51C-4406-84C0-1A3FFD741654}" presName="noGeometry" presStyleCnt="0"/>
      <dgm:spPr/>
    </dgm:pt>
    <dgm:pt modelId="{F8A6B708-1F2D-4A88-B851-2DE650D0A272}" type="pres">
      <dgm:prSet presAssocID="{D28D56A5-C51C-4406-84C0-1A3FFD741654}" presName="childTextVisible" presStyleLbl="bgAccFollowNode1" presStyleIdx="1" presStyleCnt="5" custScaleY="117145">
        <dgm:presLayoutVars>
          <dgm:bulletEnabled val="1"/>
        </dgm:presLayoutVars>
      </dgm:prSet>
      <dgm:spPr/>
    </dgm:pt>
    <dgm:pt modelId="{3D1CE772-DFBF-4FE2-8811-BBADF147CB33}" type="pres">
      <dgm:prSet presAssocID="{D28D56A5-C51C-4406-84C0-1A3FFD741654}" presName="childTextHidden" presStyleLbl="bgAccFollowNode1" presStyleIdx="1" presStyleCnt="5"/>
      <dgm:spPr/>
    </dgm:pt>
    <dgm:pt modelId="{FE2AB939-AC73-44A8-8C4A-0B2EE003CD1C}" type="pres">
      <dgm:prSet presAssocID="{D28D56A5-C51C-4406-84C0-1A3FFD741654}" presName="parentText" presStyleLbl="node1" presStyleIdx="1" presStyleCnt="5">
        <dgm:presLayoutVars>
          <dgm:chMax val="1"/>
          <dgm:bulletEnabled val="1"/>
        </dgm:presLayoutVars>
      </dgm:prSet>
      <dgm:spPr/>
    </dgm:pt>
    <dgm:pt modelId="{0F74D037-8724-46B4-925C-816E42807BF4}" type="pres">
      <dgm:prSet presAssocID="{D28D56A5-C51C-4406-84C0-1A3FFD741654}" presName="aSpace" presStyleCnt="0"/>
      <dgm:spPr/>
    </dgm:pt>
    <dgm:pt modelId="{EE3B5D62-BFBF-4468-A8DE-4D71F48B5F90}" type="pres">
      <dgm:prSet presAssocID="{706F72E7-99BA-4A17-9EBA-114326805457}" presName="compNode" presStyleCnt="0"/>
      <dgm:spPr/>
    </dgm:pt>
    <dgm:pt modelId="{8504832A-1500-48B9-AA1D-8D3225B729C1}" type="pres">
      <dgm:prSet presAssocID="{706F72E7-99BA-4A17-9EBA-114326805457}" presName="noGeometry" presStyleCnt="0"/>
      <dgm:spPr/>
    </dgm:pt>
    <dgm:pt modelId="{A99E3C6D-EBA2-4A03-A353-7BE17A9C7E8A}" type="pres">
      <dgm:prSet presAssocID="{706F72E7-99BA-4A17-9EBA-114326805457}" presName="childTextVisible" presStyleLbl="bgAccFollowNode1" presStyleIdx="2" presStyleCnt="5" custScaleY="123512">
        <dgm:presLayoutVars>
          <dgm:bulletEnabled val="1"/>
        </dgm:presLayoutVars>
      </dgm:prSet>
      <dgm:spPr/>
    </dgm:pt>
    <dgm:pt modelId="{CC37C5F4-6755-4A81-942E-9C9FEF58E6A4}" type="pres">
      <dgm:prSet presAssocID="{706F72E7-99BA-4A17-9EBA-114326805457}" presName="childTextHidden" presStyleLbl="bgAccFollowNode1" presStyleIdx="2" presStyleCnt="5"/>
      <dgm:spPr/>
    </dgm:pt>
    <dgm:pt modelId="{32D54D0D-19BB-4D87-8C00-30589FAE8546}" type="pres">
      <dgm:prSet presAssocID="{706F72E7-99BA-4A17-9EBA-114326805457}" presName="parentText" presStyleLbl="node1" presStyleIdx="2" presStyleCnt="5">
        <dgm:presLayoutVars>
          <dgm:chMax val="1"/>
          <dgm:bulletEnabled val="1"/>
        </dgm:presLayoutVars>
      </dgm:prSet>
      <dgm:spPr/>
    </dgm:pt>
    <dgm:pt modelId="{BCF3BBF8-A825-484E-B7AB-1B523BFBFB69}" type="pres">
      <dgm:prSet presAssocID="{706F72E7-99BA-4A17-9EBA-114326805457}" presName="aSpace" presStyleCnt="0"/>
      <dgm:spPr/>
    </dgm:pt>
    <dgm:pt modelId="{BF7624BA-23BB-435E-80CA-11D5209452E8}" type="pres">
      <dgm:prSet presAssocID="{F94966E6-6873-411E-991B-4F9A2B7BA308}" presName="compNode" presStyleCnt="0"/>
      <dgm:spPr/>
    </dgm:pt>
    <dgm:pt modelId="{8C7B9B4C-6BD3-4078-8E32-46C3E810B82A}" type="pres">
      <dgm:prSet presAssocID="{F94966E6-6873-411E-991B-4F9A2B7BA308}" presName="noGeometry" presStyleCnt="0"/>
      <dgm:spPr/>
    </dgm:pt>
    <dgm:pt modelId="{8CDE485C-1D1A-46B6-A186-8F8E7DE3E04F}" type="pres">
      <dgm:prSet presAssocID="{F94966E6-6873-411E-991B-4F9A2B7BA308}" presName="childTextVisible" presStyleLbl="bgAccFollowNode1" presStyleIdx="3" presStyleCnt="5" custScaleY="134972">
        <dgm:presLayoutVars>
          <dgm:bulletEnabled val="1"/>
        </dgm:presLayoutVars>
      </dgm:prSet>
      <dgm:spPr/>
    </dgm:pt>
    <dgm:pt modelId="{31AC9DF6-0BFA-425D-AB66-048012C64AC1}" type="pres">
      <dgm:prSet presAssocID="{F94966E6-6873-411E-991B-4F9A2B7BA308}" presName="childTextHidden" presStyleLbl="bgAccFollowNode1" presStyleIdx="3" presStyleCnt="5"/>
      <dgm:spPr/>
    </dgm:pt>
    <dgm:pt modelId="{8FC46B40-86AE-41D8-B1A6-CB6BE244AE6B}" type="pres">
      <dgm:prSet presAssocID="{F94966E6-6873-411E-991B-4F9A2B7BA308}" presName="parentText" presStyleLbl="node1" presStyleIdx="3" presStyleCnt="5">
        <dgm:presLayoutVars>
          <dgm:chMax val="1"/>
          <dgm:bulletEnabled val="1"/>
        </dgm:presLayoutVars>
      </dgm:prSet>
      <dgm:spPr/>
    </dgm:pt>
    <dgm:pt modelId="{925AFBC8-EEBC-4CCB-AA9B-42C02D3431B3}" type="pres">
      <dgm:prSet presAssocID="{F94966E6-6873-411E-991B-4F9A2B7BA308}" presName="aSpace" presStyleCnt="0"/>
      <dgm:spPr/>
    </dgm:pt>
    <dgm:pt modelId="{880D28B7-56D2-45E5-8B1D-B8669E7522BD}" type="pres">
      <dgm:prSet presAssocID="{9CAC0838-8A03-43A1-8A76-C8C65D017241}" presName="compNode" presStyleCnt="0"/>
      <dgm:spPr/>
    </dgm:pt>
    <dgm:pt modelId="{1A2BF35F-B57C-4662-9BBF-8233D235382B}" type="pres">
      <dgm:prSet presAssocID="{9CAC0838-8A03-43A1-8A76-C8C65D017241}" presName="noGeometry" presStyleCnt="0"/>
      <dgm:spPr/>
    </dgm:pt>
    <dgm:pt modelId="{0C600229-3E92-4128-B079-112F33D637B2}" type="pres">
      <dgm:prSet presAssocID="{9CAC0838-8A03-43A1-8A76-C8C65D017241}" presName="childTextVisible" presStyleLbl="bgAccFollowNode1" presStyleIdx="4" presStyleCnt="5" custScaleY="127332">
        <dgm:presLayoutVars>
          <dgm:bulletEnabled val="1"/>
        </dgm:presLayoutVars>
      </dgm:prSet>
      <dgm:spPr/>
    </dgm:pt>
    <dgm:pt modelId="{1CBE060C-9AF1-4C61-B08E-BD507B77743A}" type="pres">
      <dgm:prSet presAssocID="{9CAC0838-8A03-43A1-8A76-C8C65D017241}" presName="childTextHidden" presStyleLbl="bgAccFollowNode1" presStyleIdx="4" presStyleCnt="5"/>
      <dgm:spPr/>
    </dgm:pt>
    <dgm:pt modelId="{DD55CFE9-83A2-44AD-BFA0-C3EF72B644E6}" type="pres">
      <dgm:prSet presAssocID="{9CAC0838-8A03-43A1-8A76-C8C65D017241}" presName="parentText" presStyleLbl="node1" presStyleIdx="4" presStyleCnt="5">
        <dgm:presLayoutVars>
          <dgm:chMax val="1"/>
          <dgm:bulletEnabled val="1"/>
        </dgm:presLayoutVars>
      </dgm:prSet>
      <dgm:spPr/>
    </dgm:pt>
  </dgm:ptLst>
  <dgm:cxnLst>
    <dgm:cxn modelId="{39A65908-D628-48C5-B65B-BA225FD42BBD}" srcId="{69E70DFA-590E-4FB8-B6D6-48AED947CD03}" destId="{9CAC0838-8A03-43A1-8A76-C8C65D017241}" srcOrd="4" destOrd="0" parTransId="{19A55190-3769-4CA7-948F-FD590F4A74A6}" sibTransId="{D5CCB462-5972-4FDD-8D50-3A9855563FE2}"/>
    <dgm:cxn modelId="{53C70A09-6809-45D6-9ED6-03DD1B4FA3F6}" srcId="{69E70DFA-590E-4FB8-B6D6-48AED947CD03}" destId="{F94966E6-6873-411E-991B-4F9A2B7BA308}" srcOrd="3" destOrd="0" parTransId="{AAC64CEB-2437-4411-B596-4CE4C26058DF}" sibTransId="{36D65C42-614A-4FC3-8241-5EF3280A5C55}"/>
    <dgm:cxn modelId="{BB7C5A0F-FA9E-43A8-A6DA-C86823540F70}" srcId="{F94966E6-6873-411E-991B-4F9A2B7BA308}" destId="{6E795115-72D9-4F22-8C22-1538A9D91D48}" srcOrd="0" destOrd="0" parTransId="{EF4C44D8-F351-4558-A1F0-C0B4B3CB0F13}" sibTransId="{6D491994-ECB3-4E68-B57C-48CE3B040B03}"/>
    <dgm:cxn modelId="{ACF3491A-BAAA-4A75-B6EF-5096B298AFEF}" type="presOf" srcId="{706F72E7-99BA-4A17-9EBA-114326805457}" destId="{32D54D0D-19BB-4D87-8C00-30589FAE8546}" srcOrd="0" destOrd="0" presId="urn:microsoft.com/office/officeart/2005/8/layout/hProcess6"/>
    <dgm:cxn modelId="{7421B91B-B5C8-42A4-B832-0F325F1D065C}" type="presOf" srcId="{EDE3EB32-04AE-40F1-B9C8-3D2410D1BAE9}" destId="{E098DF27-DA2A-4D85-9789-E8674044E6F1}" srcOrd="0" destOrd="0" presId="urn:microsoft.com/office/officeart/2005/8/layout/hProcess6"/>
    <dgm:cxn modelId="{5353291E-7A22-4AF5-B026-353A34AE38E2}" srcId="{D28D56A5-C51C-4406-84C0-1A3FFD741654}" destId="{9486FF5F-DE9E-417B-9612-6C2CCE8F32F3}" srcOrd="0" destOrd="0" parTransId="{8392F134-2A7F-4F5B-98CA-D837B7AB8E87}" sibTransId="{0F443264-4018-4BE7-8DE5-0488E5A11FF1}"/>
    <dgm:cxn modelId="{BD1BD11E-5E77-43DC-99E1-4FC03C3AB860}" type="presOf" srcId="{1FEEF196-9A53-46FE-93A6-BC4A23CD30CD}" destId="{0C600229-3E92-4128-B079-112F33D637B2}" srcOrd="0" destOrd="1" presId="urn:microsoft.com/office/officeart/2005/8/layout/hProcess6"/>
    <dgm:cxn modelId="{9A5B0020-21CF-49DE-83B6-A7C570B7D1C1}" type="presOf" srcId="{994A85B3-E39D-4086-B420-5CDF922E160A}" destId="{2CEADE85-65FA-4E55-BB10-604B3C6471AE}" srcOrd="0" destOrd="0" presId="urn:microsoft.com/office/officeart/2005/8/layout/hProcess6"/>
    <dgm:cxn modelId="{FF814621-90A5-41A3-9431-553C5B6A212C}" type="presOf" srcId="{E9DD6DAB-12AE-49A5-A209-9B85DB95840B}" destId="{CC37C5F4-6755-4A81-942E-9C9FEF58E6A4}" srcOrd="1" destOrd="0" presId="urn:microsoft.com/office/officeart/2005/8/layout/hProcess6"/>
    <dgm:cxn modelId="{94A27D2C-390C-4E46-ADFA-372E6893AB27}" srcId="{69E70DFA-590E-4FB8-B6D6-48AED947CD03}" destId="{994A85B3-E39D-4086-B420-5CDF922E160A}" srcOrd="0" destOrd="0" parTransId="{A33C258D-DECB-4FC8-B320-B4BA0D1E9117}" sibTransId="{F9DA4E8C-206F-469B-96A2-BD9FE6A704F5}"/>
    <dgm:cxn modelId="{6A959932-5B08-4591-A060-B89233FF853F}" srcId="{9CAC0838-8A03-43A1-8A76-C8C65D017241}" destId="{ED132DBC-8A6D-41DE-A5B6-8F140FCA6E93}" srcOrd="0" destOrd="0" parTransId="{9A6E811F-0315-4666-9CB4-5B2BEBF23522}" sibTransId="{359D8076-F6B4-40F5-89D7-85F9EE1FB527}"/>
    <dgm:cxn modelId="{565EB33D-38B6-49CD-974D-9C67DF00DBDA}" type="presOf" srcId="{9486FF5F-DE9E-417B-9612-6C2CCE8F32F3}" destId="{F8A6B708-1F2D-4A88-B851-2DE650D0A272}" srcOrd="0" destOrd="0" presId="urn:microsoft.com/office/officeart/2005/8/layout/hProcess6"/>
    <dgm:cxn modelId="{1FEA164D-973F-492B-9B10-FB1EF75F70FA}" type="presOf" srcId="{ED132DBC-8A6D-41DE-A5B6-8F140FCA6E93}" destId="{0C600229-3E92-4128-B079-112F33D637B2}" srcOrd="0" destOrd="0" presId="urn:microsoft.com/office/officeart/2005/8/layout/hProcess6"/>
    <dgm:cxn modelId="{80A4F26F-385A-44A3-9842-0FD365D1D0EF}" type="presOf" srcId="{ED132DBC-8A6D-41DE-A5B6-8F140FCA6E93}" destId="{1CBE060C-9AF1-4C61-B08E-BD507B77743A}" srcOrd="1" destOrd="0" presId="urn:microsoft.com/office/officeart/2005/8/layout/hProcess6"/>
    <dgm:cxn modelId="{8AB99955-3A54-4EFD-B763-D6C42715497C}" type="presOf" srcId="{EDE3EB32-04AE-40F1-B9C8-3D2410D1BAE9}" destId="{AFC0FCF6-6AD5-434B-9C68-72662D7C7F83}" srcOrd="1" destOrd="0" presId="urn:microsoft.com/office/officeart/2005/8/layout/hProcess6"/>
    <dgm:cxn modelId="{6398D281-FF15-4B9D-9F5D-9E4A3089C987}" type="presOf" srcId="{9CAC0838-8A03-43A1-8A76-C8C65D017241}" destId="{DD55CFE9-83A2-44AD-BFA0-C3EF72B644E6}" srcOrd="0" destOrd="0" presId="urn:microsoft.com/office/officeart/2005/8/layout/hProcess6"/>
    <dgm:cxn modelId="{40ACA893-B979-4904-96C8-8184C6F54B5B}" type="presOf" srcId="{9486FF5F-DE9E-417B-9612-6C2CCE8F32F3}" destId="{3D1CE772-DFBF-4FE2-8811-BBADF147CB33}" srcOrd="1" destOrd="0" presId="urn:microsoft.com/office/officeart/2005/8/layout/hProcess6"/>
    <dgm:cxn modelId="{71FD3DA5-655E-462D-9361-D45C8DC3BCA8}" srcId="{706F72E7-99BA-4A17-9EBA-114326805457}" destId="{E9DD6DAB-12AE-49A5-A209-9B85DB95840B}" srcOrd="0" destOrd="0" parTransId="{498AB99B-BE11-4A93-9D5A-93E88B8F392B}" sibTransId="{D69B90BE-F4A9-4DF4-9754-829D6A642085}"/>
    <dgm:cxn modelId="{81ED4EA5-7BC2-4127-B568-480E8598312A}" type="presOf" srcId="{1FEEF196-9A53-46FE-93A6-BC4A23CD30CD}" destId="{1CBE060C-9AF1-4C61-B08E-BD507B77743A}" srcOrd="1" destOrd="1" presId="urn:microsoft.com/office/officeart/2005/8/layout/hProcess6"/>
    <dgm:cxn modelId="{1DAC96AB-E702-413E-9848-8C76F7375461}" type="presOf" srcId="{6E795115-72D9-4F22-8C22-1538A9D91D48}" destId="{8CDE485C-1D1A-46B6-A186-8F8E7DE3E04F}" srcOrd="0" destOrd="0" presId="urn:microsoft.com/office/officeart/2005/8/layout/hProcess6"/>
    <dgm:cxn modelId="{59E866C2-944B-4299-B313-FBD244D02A61}" srcId="{69E70DFA-590E-4FB8-B6D6-48AED947CD03}" destId="{706F72E7-99BA-4A17-9EBA-114326805457}" srcOrd="2" destOrd="0" parTransId="{686236ED-CE17-4EE7-8632-86CB61215D53}" sibTransId="{86B7AF84-B87F-49B9-896A-D91D8E455E05}"/>
    <dgm:cxn modelId="{19EF98D6-744D-4A89-B12A-A9B157FFF6AA}" type="presOf" srcId="{6E795115-72D9-4F22-8C22-1538A9D91D48}" destId="{31AC9DF6-0BFA-425D-AB66-048012C64AC1}" srcOrd="1" destOrd="0" presId="urn:microsoft.com/office/officeart/2005/8/layout/hProcess6"/>
    <dgm:cxn modelId="{8C5421D8-5BE5-4FDD-B380-86C387D61EB4}" srcId="{994A85B3-E39D-4086-B420-5CDF922E160A}" destId="{EDE3EB32-04AE-40F1-B9C8-3D2410D1BAE9}" srcOrd="0" destOrd="0" parTransId="{353D6943-B1F9-4ECB-8AF5-F111C35EA91E}" sibTransId="{44C934DC-9E42-42A2-BE0D-C186A416ED77}"/>
    <dgm:cxn modelId="{8B8175D9-DBDD-4BBA-B62F-851367F1A463}" type="presOf" srcId="{D28D56A5-C51C-4406-84C0-1A3FFD741654}" destId="{FE2AB939-AC73-44A8-8C4A-0B2EE003CD1C}" srcOrd="0" destOrd="0" presId="urn:microsoft.com/office/officeart/2005/8/layout/hProcess6"/>
    <dgm:cxn modelId="{11B77DDD-263B-4DE5-9F27-5B55D57FA553}" type="presOf" srcId="{69E70DFA-590E-4FB8-B6D6-48AED947CD03}" destId="{A10E0F7C-10DE-4E61-8384-CE6A15848CDB}" srcOrd="0" destOrd="0" presId="urn:microsoft.com/office/officeart/2005/8/layout/hProcess6"/>
    <dgm:cxn modelId="{E3D843E0-F835-4A19-9485-AFD4DCD1FFEC}" type="presOf" srcId="{E9DD6DAB-12AE-49A5-A209-9B85DB95840B}" destId="{A99E3C6D-EBA2-4A03-A353-7BE17A9C7E8A}" srcOrd="0" destOrd="0" presId="urn:microsoft.com/office/officeart/2005/8/layout/hProcess6"/>
    <dgm:cxn modelId="{5DEAA6E5-1684-4753-A6A3-0E27F1686F51}" srcId="{69E70DFA-590E-4FB8-B6D6-48AED947CD03}" destId="{D28D56A5-C51C-4406-84C0-1A3FFD741654}" srcOrd="1" destOrd="0" parTransId="{DC5600B2-8B6B-417F-BD16-28EB55BEA9BB}" sibTransId="{CDB070FB-419B-4277-9BBD-A3A0BC616976}"/>
    <dgm:cxn modelId="{48ED8FE8-8263-4AE3-B254-ABB5730D5F11}" srcId="{9CAC0838-8A03-43A1-8A76-C8C65D017241}" destId="{1FEEF196-9A53-46FE-93A6-BC4A23CD30CD}" srcOrd="1" destOrd="0" parTransId="{4280744F-95C8-4153-B2D6-323D32F481EB}" sibTransId="{0CF87C16-29D8-4445-A20F-CEADCBA4FEDF}"/>
    <dgm:cxn modelId="{0179BAE9-15A1-479A-9E41-17A8ED14EA64}" type="presOf" srcId="{F94966E6-6873-411E-991B-4F9A2B7BA308}" destId="{8FC46B40-86AE-41D8-B1A6-CB6BE244AE6B}" srcOrd="0" destOrd="0" presId="urn:microsoft.com/office/officeart/2005/8/layout/hProcess6"/>
    <dgm:cxn modelId="{EBFD9E2B-2DF0-4C8E-A51D-C0CD63A91445}" type="presParOf" srcId="{A10E0F7C-10DE-4E61-8384-CE6A15848CDB}" destId="{03E8D144-2DF4-4D0C-A5DF-8DBC90653418}" srcOrd="0" destOrd="0" presId="urn:microsoft.com/office/officeart/2005/8/layout/hProcess6"/>
    <dgm:cxn modelId="{AE37F13F-8FEC-49D6-9552-BBF721BFA5C0}" type="presParOf" srcId="{03E8D144-2DF4-4D0C-A5DF-8DBC90653418}" destId="{67AE3865-D02E-45C2-826A-52A4F1D37DB0}" srcOrd="0" destOrd="0" presId="urn:microsoft.com/office/officeart/2005/8/layout/hProcess6"/>
    <dgm:cxn modelId="{E4411779-0DFA-4ACE-8063-6167BF24DF36}" type="presParOf" srcId="{03E8D144-2DF4-4D0C-A5DF-8DBC90653418}" destId="{E098DF27-DA2A-4D85-9789-E8674044E6F1}" srcOrd="1" destOrd="0" presId="urn:microsoft.com/office/officeart/2005/8/layout/hProcess6"/>
    <dgm:cxn modelId="{12281794-FC16-4E6B-AF5E-3519BF37A8A7}" type="presParOf" srcId="{03E8D144-2DF4-4D0C-A5DF-8DBC90653418}" destId="{AFC0FCF6-6AD5-434B-9C68-72662D7C7F83}" srcOrd="2" destOrd="0" presId="urn:microsoft.com/office/officeart/2005/8/layout/hProcess6"/>
    <dgm:cxn modelId="{5F06FE82-6DFB-44C0-A870-24C1178C3591}" type="presParOf" srcId="{03E8D144-2DF4-4D0C-A5DF-8DBC90653418}" destId="{2CEADE85-65FA-4E55-BB10-604B3C6471AE}" srcOrd="3" destOrd="0" presId="urn:microsoft.com/office/officeart/2005/8/layout/hProcess6"/>
    <dgm:cxn modelId="{749F58AB-3BEF-4DF2-8826-8ADB744161AC}" type="presParOf" srcId="{A10E0F7C-10DE-4E61-8384-CE6A15848CDB}" destId="{C2CD90F6-9990-4D48-8F14-700A451DBC70}" srcOrd="1" destOrd="0" presId="urn:microsoft.com/office/officeart/2005/8/layout/hProcess6"/>
    <dgm:cxn modelId="{F9B53F3C-9ABA-41A6-AE0C-500DC73E3665}" type="presParOf" srcId="{A10E0F7C-10DE-4E61-8384-CE6A15848CDB}" destId="{1190D67F-C884-46CC-89CB-07650C0A5AC6}" srcOrd="2" destOrd="0" presId="urn:microsoft.com/office/officeart/2005/8/layout/hProcess6"/>
    <dgm:cxn modelId="{6EFAC656-FE71-431F-9C99-07EF884E355A}" type="presParOf" srcId="{1190D67F-C884-46CC-89CB-07650C0A5AC6}" destId="{6F634F9C-644A-404E-ACA6-13C3D1E0A044}" srcOrd="0" destOrd="0" presId="urn:microsoft.com/office/officeart/2005/8/layout/hProcess6"/>
    <dgm:cxn modelId="{546DD7DC-9F0B-470F-B4C6-E58CADBD2812}" type="presParOf" srcId="{1190D67F-C884-46CC-89CB-07650C0A5AC6}" destId="{F8A6B708-1F2D-4A88-B851-2DE650D0A272}" srcOrd="1" destOrd="0" presId="urn:microsoft.com/office/officeart/2005/8/layout/hProcess6"/>
    <dgm:cxn modelId="{653043F3-03DE-468D-9711-68F3EDEA8C1B}" type="presParOf" srcId="{1190D67F-C884-46CC-89CB-07650C0A5AC6}" destId="{3D1CE772-DFBF-4FE2-8811-BBADF147CB33}" srcOrd="2" destOrd="0" presId="urn:microsoft.com/office/officeart/2005/8/layout/hProcess6"/>
    <dgm:cxn modelId="{2F2AE3F4-9AC2-4AE1-9331-7FBCAED34824}" type="presParOf" srcId="{1190D67F-C884-46CC-89CB-07650C0A5AC6}" destId="{FE2AB939-AC73-44A8-8C4A-0B2EE003CD1C}" srcOrd="3" destOrd="0" presId="urn:microsoft.com/office/officeart/2005/8/layout/hProcess6"/>
    <dgm:cxn modelId="{F9675A59-B99C-42B6-B2C8-943FAC44178C}" type="presParOf" srcId="{A10E0F7C-10DE-4E61-8384-CE6A15848CDB}" destId="{0F74D037-8724-46B4-925C-816E42807BF4}" srcOrd="3" destOrd="0" presId="urn:microsoft.com/office/officeart/2005/8/layout/hProcess6"/>
    <dgm:cxn modelId="{D45373F2-1C4B-4AE9-ADE2-C60E965A7DD2}" type="presParOf" srcId="{A10E0F7C-10DE-4E61-8384-CE6A15848CDB}" destId="{EE3B5D62-BFBF-4468-A8DE-4D71F48B5F90}" srcOrd="4" destOrd="0" presId="urn:microsoft.com/office/officeart/2005/8/layout/hProcess6"/>
    <dgm:cxn modelId="{1B09B08C-0982-40E3-A4DE-52BACBDE105F}" type="presParOf" srcId="{EE3B5D62-BFBF-4468-A8DE-4D71F48B5F90}" destId="{8504832A-1500-48B9-AA1D-8D3225B729C1}" srcOrd="0" destOrd="0" presId="urn:microsoft.com/office/officeart/2005/8/layout/hProcess6"/>
    <dgm:cxn modelId="{8C5BADA7-CBB9-46BF-A24E-493896E3BD24}" type="presParOf" srcId="{EE3B5D62-BFBF-4468-A8DE-4D71F48B5F90}" destId="{A99E3C6D-EBA2-4A03-A353-7BE17A9C7E8A}" srcOrd="1" destOrd="0" presId="urn:microsoft.com/office/officeart/2005/8/layout/hProcess6"/>
    <dgm:cxn modelId="{41382D8E-9E4F-4570-BACC-8F12AB87F7BF}" type="presParOf" srcId="{EE3B5D62-BFBF-4468-A8DE-4D71F48B5F90}" destId="{CC37C5F4-6755-4A81-942E-9C9FEF58E6A4}" srcOrd="2" destOrd="0" presId="urn:microsoft.com/office/officeart/2005/8/layout/hProcess6"/>
    <dgm:cxn modelId="{FA0F85EB-B643-4ABB-9753-5A2161E7C97C}" type="presParOf" srcId="{EE3B5D62-BFBF-4468-A8DE-4D71F48B5F90}" destId="{32D54D0D-19BB-4D87-8C00-30589FAE8546}" srcOrd="3" destOrd="0" presId="urn:microsoft.com/office/officeart/2005/8/layout/hProcess6"/>
    <dgm:cxn modelId="{F5394EA3-25FB-48FC-9F31-9034B9F3F050}" type="presParOf" srcId="{A10E0F7C-10DE-4E61-8384-CE6A15848CDB}" destId="{BCF3BBF8-A825-484E-B7AB-1B523BFBFB69}" srcOrd="5" destOrd="0" presId="urn:microsoft.com/office/officeart/2005/8/layout/hProcess6"/>
    <dgm:cxn modelId="{DF1528D1-EE87-46A1-9282-EB5D04AE58D0}" type="presParOf" srcId="{A10E0F7C-10DE-4E61-8384-CE6A15848CDB}" destId="{BF7624BA-23BB-435E-80CA-11D5209452E8}" srcOrd="6" destOrd="0" presId="urn:microsoft.com/office/officeart/2005/8/layout/hProcess6"/>
    <dgm:cxn modelId="{BBFEF3A9-489D-4D08-8504-EDFEB35F462A}" type="presParOf" srcId="{BF7624BA-23BB-435E-80CA-11D5209452E8}" destId="{8C7B9B4C-6BD3-4078-8E32-46C3E810B82A}" srcOrd="0" destOrd="0" presId="urn:microsoft.com/office/officeart/2005/8/layout/hProcess6"/>
    <dgm:cxn modelId="{31A89FE4-1C53-46D0-89D9-061F99450BDB}" type="presParOf" srcId="{BF7624BA-23BB-435E-80CA-11D5209452E8}" destId="{8CDE485C-1D1A-46B6-A186-8F8E7DE3E04F}" srcOrd="1" destOrd="0" presId="urn:microsoft.com/office/officeart/2005/8/layout/hProcess6"/>
    <dgm:cxn modelId="{EBF6E2BD-3D72-4814-9AB0-451A51641B4B}" type="presParOf" srcId="{BF7624BA-23BB-435E-80CA-11D5209452E8}" destId="{31AC9DF6-0BFA-425D-AB66-048012C64AC1}" srcOrd="2" destOrd="0" presId="urn:microsoft.com/office/officeart/2005/8/layout/hProcess6"/>
    <dgm:cxn modelId="{8792FF4F-8F6C-46E1-97D4-EE0FE2CD19A3}" type="presParOf" srcId="{BF7624BA-23BB-435E-80CA-11D5209452E8}" destId="{8FC46B40-86AE-41D8-B1A6-CB6BE244AE6B}" srcOrd="3" destOrd="0" presId="urn:microsoft.com/office/officeart/2005/8/layout/hProcess6"/>
    <dgm:cxn modelId="{FC1CD676-2EAF-446D-8276-FC87DF2A014B}" type="presParOf" srcId="{A10E0F7C-10DE-4E61-8384-CE6A15848CDB}" destId="{925AFBC8-EEBC-4CCB-AA9B-42C02D3431B3}" srcOrd="7" destOrd="0" presId="urn:microsoft.com/office/officeart/2005/8/layout/hProcess6"/>
    <dgm:cxn modelId="{F20AA54D-5FC5-4C96-A029-E08698716A31}" type="presParOf" srcId="{A10E0F7C-10DE-4E61-8384-CE6A15848CDB}" destId="{880D28B7-56D2-45E5-8B1D-B8669E7522BD}" srcOrd="8" destOrd="0" presId="urn:microsoft.com/office/officeart/2005/8/layout/hProcess6"/>
    <dgm:cxn modelId="{5DFB4329-847C-4635-88CE-997632493070}" type="presParOf" srcId="{880D28B7-56D2-45E5-8B1D-B8669E7522BD}" destId="{1A2BF35F-B57C-4662-9BBF-8233D235382B}" srcOrd="0" destOrd="0" presId="urn:microsoft.com/office/officeart/2005/8/layout/hProcess6"/>
    <dgm:cxn modelId="{AC8D3C5B-E46F-4FFA-86D9-76B467D14E9E}" type="presParOf" srcId="{880D28B7-56D2-45E5-8B1D-B8669E7522BD}" destId="{0C600229-3E92-4128-B079-112F33D637B2}" srcOrd="1" destOrd="0" presId="urn:microsoft.com/office/officeart/2005/8/layout/hProcess6"/>
    <dgm:cxn modelId="{DE7B1A0E-FF91-4FE9-B122-72FCF03C3408}" type="presParOf" srcId="{880D28B7-56D2-45E5-8B1D-B8669E7522BD}" destId="{1CBE060C-9AF1-4C61-B08E-BD507B77743A}" srcOrd="2" destOrd="0" presId="urn:microsoft.com/office/officeart/2005/8/layout/hProcess6"/>
    <dgm:cxn modelId="{EA225389-190B-4E0A-9E52-91F1423A2894}" type="presParOf" srcId="{880D28B7-56D2-45E5-8B1D-B8669E7522BD}" destId="{DD55CFE9-83A2-44AD-BFA0-C3EF72B644E6}"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50485A-3B10-4A46-94A9-607DB46BB48A}" type="doc">
      <dgm:prSet loTypeId="urn:microsoft.com/office/officeart/2005/8/layout/hProcess6" loCatId="process" qsTypeId="urn:microsoft.com/office/officeart/2005/8/quickstyle/simple1" qsCatId="simple" csTypeId="urn:microsoft.com/office/officeart/2005/8/colors/colorful2" csCatId="colorful" phldr="1"/>
      <dgm:spPr/>
      <dgm:t>
        <a:bodyPr/>
        <a:lstStyle/>
        <a:p>
          <a:endParaRPr lang="de-DE"/>
        </a:p>
      </dgm:t>
    </dgm:pt>
    <dgm:pt modelId="{AECF0922-B0E8-4A79-AA9F-958C382EF545}">
      <dgm:prSet phldrT="[Text]"/>
      <dgm:spPr/>
      <dgm:t>
        <a:bodyPr/>
        <a:lstStyle/>
        <a:p>
          <a:r>
            <a:rPr lang="de-DE" dirty="0"/>
            <a:t>1</a:t>
          </a:r>
        </a:p>
      </dgm:t>
    </dgm:pt>
    <dgm:pt modelId="{785C3B8B-40F1-4EFB-A568-3E5E453322C1}" type="parTrans" cxnId="{74815068-3917-4DA5-A591-4844C845C269}">
      <dgm:prSet/>
      <dgm:spPr/>
      <dgm:t>
        <a:bodyPr/>
        <a:lstStyle/>
        <a:p>
          <a:endParaRPr lang="de-DE"/>
        </a:p>
      </dgm:t>
    </dgm:pt>
    <dgm:pt modelId="{2B012E89-F05A-4993-9F7B-380E416F3350}" type="sibTrans" cxnId="{74815068-3917-4DA5-A591-4844C845C269}">
      <dgm:prSet/>
      <dgm:spPr/>
      <dgm:t>
        <a:bodyPr/>
        <a:lstStyle/>
        <a:p>
          <a:endParaRPr lang="de-DE"/>
        </a:p>
      </dgm:t>
    </dgm:pt>
    <dgm:pt modelId="{85D265A9-87DC-46A2-8535-C1EC0D79A655}">
      <dgm:prSet phldrT="[Text]" custT="1"/>
      <dgm:spPr/>
      <dgm:t>
        <a:bodyPr/>
        <a:lstStyle/>
        <a:p>
          <a:pPr algn="l"/>
          <a:r>
            <a:rPr lang="de-DE" sz="1100" dirty="0"/>
            <a:t>More Amateur </a:t>
          </a:r>
          <a:r>
            <a:rPr lang="de-DE" sz="1100" dirty="0" err="1"/>
            <a:t>than</a:t>
          </a:r>
          <a:r>
            <a:rPr lang="de-DE" sz="1100" dirty="0"/>
            <a:t> Professionals</a:t>
          </a:r>
        </a:p>
      </dgm:t>
    </dgm:pt>
    <dgm:pt modelId="{F75149D7-84D4-4A9A-B0F3-20F04C73DAAC}" type="parTrans" cxnId="{A2412FBC-52EB-4954-BB14-8B655867B370}">
      <dgm:prSet/>
      <dgm:spPr/>
      <dgm:t>
        <a:bodyPr/>
        <a:lstStyle/>
        <a:p>
          <a:endParaRPr lang="de-DE"/>
        </a:p>
      </dgm:t>
    </dgm:pt>
    <dgm:pt modelId="{DEE4D082-B73E-4D6C-861F-11CDB71F776C}" type="sibTrans" cxnId="{A2412FBC-52EB-4954-BB14-8B655867B370}">
      <dgm:prSet/>
      <dgm:spPr/>
      <dgm:t>
        <a:bodyPr/>
        <a:lstStyle/>
        <a:p>
          <a:endParaRPr lang="de-DE"/>
        </a:p>
      </dgm:t>
    </dgm:pt>
    <dgm:pt modelId="{DC419339-06B3-4B0B-809E-F04B05862272}">
      <dgm:prSet phldrT="[Text]" custT="1"/>
      <dgm:spPr/>
      <dgm:t>
        <a:bodyPr/>
        <a:lstStyle/>
        <a:p>
          <a:pPr algn="l"/>
          <a:r>
            <a:rPr lang="de-DE" sz="1100" dirty="0" err="1"/>
            <a:t>Ubiqutous</a:t>
          </a:r>
          <a:r>
            <a:rPr lang="de-DE" sz="1100" dirty="0"/>
            <a:t> </a:t>
          </a:r>
          <a:r>
            <a:rPr lang="de-DE" sz="1200" dirty="0"/>
            <a:t>Computing and </a:t>
          </a:r>
          <a:r>
            <a:rPr lang="de-DE" sz="1200" dirty="0" err="1"/>
            <a:t>Digitalisation</a:t>
          </a:r>
          <a:r>
            <a:rPr lang="de-DE" sz="1200" dirty="0"/>
            <a:t> </a:t>
          </a:r>
          <a:r>
            <a:rPr lang="de-DE" sz="1200" dirty="0" err="1"/>
            <a:t>Era</a:t>
          </a:r>
          <a:endParaRPr lang="de-DE" sz="1200" dirty="0"/>
        </a:p>
      </dgm:t>
    </dgm:pt>
    <dgm:pt modelId="{5DA7692E-BC53-4E65-90AE-FAC407072D9C}" type="parTrans" cxnId="{3A909806-A056-4F2F-8B4E-65422C1BB0CB}">
      <dgm:prSet/>
      <dgm:spPr/>
      <dgm:t>
        <a:bodyPr/>
        <a:lstStyle/>
        <a:p>
          <a:endParaRPr lang="de-DE"/>
        </a:p>
      </dgm:t>
    </dgm:pt>
    <dgm:pt modelId="{E2349488-1189-4175-8188-E06535C2AA57}" type="sibTrans" cxnId="{3A909806-A056-4F2F-8B4E-65422C1BB0CB}">
      <dgm:prSet/>
      <dgm:spPr/>
      <dgm:t>
        <a:bodyPr/>
        <a:lstStyle/>
        <a:p>
          <a:endParaRPr lang="de-DE"/>
        </a:p>
      </dgm:t>
    </dgm:pt>
    <dgm:pt modelId="{E15FB272-8BAC-4E09-B427-7A9D9DC10795}">
      <dgm:prSet phldrT="[Text]"/>
      <dgm:spPr/>
      <dgm:t>
        <a:bodyPr/>
        <a:lstStyle/>
        <a:p>
          <a:r>
            <a:rPr lang="de-DE" dirty="0"/>
            <a:t>2 </a:t>
          </a:r>
        </a:p>
      </dgm:t>
    </dgm:pt>
    <dgm:pt modelId="{6CD5BFE3-665C-4A92-89EB-126BECC806D3}" type="parTrans" cxnId="{A7130772-6261-4DF6-A92A-E034536970FC}">
      <dgm:prSet/>
      <dgm:spPr/>
      <dgm:t>
        <a:bodyPr/>
        <a:lstStyle/>
        <a:p>
          <a:endParaRPr lang="de-DE"/>
        </a:p>
      </dgm:t>
    </dgm:pt>
    <dgm:pt modelId="{66260A90-EB8D-44FE-8074-240E1418A95E}" type="sibTrans" cxnId="{A7130772-6261-4DF6-A92A-E034536970FC}">
      <dgm:prSet/>
      <dgm:spPr/>
      <dgm:t>
        <a:bodyPr/>
        <a:lstStyle/>
        <a:p>
          <a:endParaRPr lang="de-DE"/>
        </a:p>
      </dgm:t>
    </dgm:pt>
    <dgm:pt modelId="{2FB332C4-A9CF-449F-8580-75BF9240BFC9}">
      <dgm:prSet phldrT="[Text]" custT="1"/>
      <dgm:spPr/>
      <dgm:t>
        <a:bodyPr/>
        <a:lstStyle/>
        <a:p>
          <a:r>
            <a:rPr lang="de-DE" sz="1200" dirty="0"/>
            <a:t>The </a:t>
          </a:r>
          <a:r>
            <a:rPr lang="de-DE" sz="1200" dirty="0" err="1"/>
            <a:t>way</a:t>
          </a:r>
          <a:r>
            <a:rPr lang="de-DE" sz="1200" dirty="0"/>
            <a:t> People </a:t>
          </a:r>
          <a:r>
            <a:rPr lang="de-DE" sz="1200" dirty="0" err="1"/>
            <a:t>understood</a:t>
          </a:r>
          <a:r>
            <a:rPr lang="de-DE" sz="1200" dirty="0"/>
            <a:t> </a:t>
          </a:r>
          <a:r>
            <a:rPr lang="de-DE" sz="1200" dirty="0" err="1"/>
            <a:t>the</a:t>
          </a:r>
          <a:r>
            <a:rPr lang="de-DE" sz="1200" dirty="0"/>
            <a:t> </a:t>
          </a:r>
          <a:r>
            <a:rPr lang="de-DE" sz="1200" dirty="0" err="1"/>
            <a:t>Inportance</a:t>
          </a:r>
          <a:r>
            <a:rPr lang="de-DE" sz="1200" dirty="0"/>
            <a:t> </a:t>
          </a:r>
          <a:r>
            <a:rPr lang="de-DE" sz="1200" dirty="0" err="1"/>
            <a:t>of</a:t>
          </a:r>
          <a:r>
            <a:rPr lang="de-DE" sz="1200" dirty="0"/>
            <a:t> </a:t>
          </a:r>
          <a:r>
            <a:rPr lang="de-DE" sz="1200" dirty="0" err="1"/>
            <a:t>the</a:t>
          </a:r>
          <a:r>
            <a:rPr lang="de-DE" sz="1200" dirty="0"/>
            <a:t> Open Source Code</a:t>
          </a:r>
        </a:p>
      </dgm:t>
    </dgm:pt>
    <dgm:pt modelId="{9A28E2AB-ED83-4058-80B1-358DABE00EC1}" type="parTrans" cxnId="{418961FF-A67E-4557-BA06-8B5441351A55}">
      <dgm:prSet/>
      <dgm:spPr/>
      <dgm:t>
        <a:bodyPr/>
        <a:lstStyle/>
        <a:p>
          <a:endParaRPr lang="de-DE"/>
        </a:p>
      </dgm:t>
    </dgm:pt>
    <dgm:pt modelId="{5B18A70B-216B-4642-A58D-A9B9640DBBF1}" type="sibTrans" cxnId="{418961FF-A67E-4557-BA06-8B5441351A55}">
      <dgm:prSet/>
      <dgm:spPr/>
      <dgm:t>
        <a:bodyPr/>
        <a:lstStyle/>
        <a:p>
          <a:endParaRPr lang="de-DE"/>
        </a:p>
      </dgm:t>
    </dgm:pt>
    <dgm:pt modelId="{49A2FB86-DC5A-492F-9E5B-5E5EEC8910F2}">
      <dgm:prSet phldrT="[Text]"/>
      <dgm:spPr/>
      <dgm:t>
        <a:bodyPr/>
        <a:lstStyle/>
        <a:p>
          <a:r>
            <a:rPr lang="de-DE" dirty="0"/>
            <a:t>3</a:t>
          </a:r>
        </a:p>
      </dgm:t>
    </dgm:pt>
    <dgm:pt modelId="{6815870B-AFE7-4DCD-8E89-A0D09CA73D39}" type="parTrans" cxnId="{DA91BF98-8F59-4048-B4C2-4E2E3818D79C}">
      <dgm:prSet/>
      <dgm:spPr/>
      <dgm:t>
        <a:bodyPr/>
        <a:lstStyle/>
        <a:p>
          <a:endParaRPr lang="de-DE"/>
        </a:p>
      </dgm:t>
    </dgm:pt>
    <dgm:pt modelId="{210342F4-EB9E-4FA8-995E-B373319374B0}" type="sibTrans" cxnId="{DA91BF98-8F59-4048-B4C2-4E2E3818D79C}">
      <dgm:prSet/>
      <dgm:spPr/>
      <dgm:t>
        <a:bodyPr/>
        <a:lstStyle/>
        <a:p>
          <a:endParaRPr lang="de-DE"/>
        </a:p>
      </dgm:t>
    </dgm:pt>
    <dgm:pt modelId="{3B79FA2D-7C8D-4FD0-BB59-85DCB0CE1B27}">
      <dgm:prSet phldrT="[Text]" custT="1"/>
      <dgm:spPr/>
      <dgm:t>
        <a:bodyPr/>
        <a:lstStyle/>
        <a:p>
          <a:r>
            <a:rPr lang="de-DE" sz="1200" dirty="0"/>
            <a:t>Software Basics</a:t>
          </a:r>
        </a:p>
      </dgm:t>
    </dgm:pt>
    <dgm:pt modelId="{6F3FD967-43D5-4592-BF58-2AADC89BF0E3}" type="parTrans" cxnId="{30936642-7902-4F07-9AFF-753B5E38237D}">
      <dgm:prSet/>
      <dgm:spPr/>
      <dgm:t>
        <a:bodyPr/>
        <a:lstStyle/>
        <a:p>
          <a:endParaRPr lang="de-DE"/>
        </a:p>
      </dgm:t>
    </dgm:pt>
    <dgm:pt modelId="{AEC51016-834A-4E61-A189-65A5E1F3F586}" type="sibTrans" cxnId="{30936642-7902-4F07-9AFF-753B5E38237D}">
      <dgm:prSet/>
      <dgm:spPr/>
      <dgm:t>
        <a:bodyPr/>
        <a:lstStyle/>
        <a:p>
          <a:endParaRPr lang="de-DE"/>
        </a:p>
      </dgm:t>
    </dgm:pt>
    <dgm:pt modelId="{40ABEAC6-EF86-4A6B-9622-91C3267E6C04}">
      <dgm:prSet phldrT="[Text]" custT="1"/>
      <dgm:spPr/>
      <dgm:t>
        <a:bodyPr/>
        <a:lstStyle/>
        <a:p>
          <a:r>
            <a:rPr lang="de-DE" sz="1200" dirty="0"/>
            <a:t>Licensing Agreement </a:t>
          </a:r>
        </a:p>
      </dgm:t>
    </dgm:pt>
    <dgm:pt modelId="{B54E7FBA-65F5-4B36-B6B3-16F2D8E7E034}" type="parTrans" cxnId="{CB657FC8-B3ED-4956-B8EE-88B3B48EE9E9}">
      <dgm:prSet/>
      <dgm:spPr/>
      <dgm:t>
        <a:bodyPr/>
        <a:lstStyle/>
        <a:p>
          <a:endParaRPr lang="de-DE"/>
        </a:p>
      </dgm:t>
    </dgm:pt>
    <dgm:pt modelId="{65DC254C-6CDC-44EA-BD4A-E4C6EE92522B}" type="sibTrans" cxnId="{CB657FC8-B3ED-4956-B8EE-88B3B48EE9E9}">
      <dgm:prSet/>
      <dgm:spPr/>
      <dgm:t>
        <a:bodyPr/>
        <a:lstStyle/>
        <a:p>
          <a:endParaRPr lang="de-DE"/>
        </a:p>
      </dgm:t>
    </dgm:pt>
    <dgm:pt modelId="{CC377B52-6B21-4BE9-B53C-2927147927EC}">
      <dgm:prSet phldrT="[Text]"/>
      <dgm:spPr/>
      <dgm:t>
        <a:bodyPr/>
        <a:lstStyle/>
        <a:p>
          <a:r>
            <a:rPr lang="de-DE" dirty="0"/>
            <a:t>4</a:t>
          </a:r>
        </a:p>
      </dgm:t>
    </dgm:pt>
    <dgm:pt modelId="{9EC0AFBB-C8E4-4797-AA74-B4AA37948D25}" type="parTrans" cxnId="{B6082044-7EA1-4FBD-90F9-4F21B4EE6BF0}">
      <dgm:prSet/>
      <dgm:spPr/>
      <dgm:t>
        <a:bodyPr/>
        <a:lstStyle/>
        <a:p>
          <a:endParaRPr lang="de-DE"/>
        </a:p>
      </dgm:t>
    </dgm:pt>
    <dgm:pt modelId="{B783CAF1-8484-482C-9BDA-35FA60BA64A8}" type="sibTrans" cxnId="{B6082044-7EA1-4FBD-90F9-4F21B4EE6BF0}">
      <dgm:prSet/>
      <dgm:spPr/>
      <dgm:t>
        <a:bodyPr/>
        <a:lstStyle/>
        <a:p>
          <a:endParaRPr lang="de-DE"/>
        </a:p>
      </dgm:t>
    </dgm:pt>
    <dgm:pt modelId="{8CAE92E1-E4E9-4038-8B2A-50AB4778EC94}">
      <dgm:prSet phldrT="[Text]" custT="1"/>
      <dgm:spPr/>
      <dgm:t>
        <a:bodyPr/>
        <a:lstStyle/>
        <a:p>
          <a:r>
            <a:rPr lang="de-DE" sz="1200" dirty="0"/>
            <a:t>Open Source Software </a:t>
          </a:r>
          <a:r>
            <a:rPr lang="de-DE" sz="1200" dirty="0" err="1"/>
            <a:t>Principles</a:t>
          </a:r>
          <a:endParaRPr lang="de-DE" sz="1200" dirty="0"/>
        </a:p>
      </dgm:t>
    </dgm:pt>
    <dgm:pt modelId="{B32C9BEA-C8C9-4BEB-9141-9E1DD8821370}" type="parTrans" cxnId="{BE697501-80CA-44A2-8DA5-E4C471BEF508}">
      <dgm:prSet/>
      <dgm:spPr/>
      <dgm:t>
        <a:bodyPr/>
        <a:lstStyle/>
        <a:p>
          <a:endParaRPr lang="de-DE"/>
        </a:p>
      </dgm:t>
    </dgm:pt>
    <dgm:pt modelId="{BA34C3A8-FF59-439E-A342-9C4B212F1FA4}" type="sibTrans" cxnId="{BE697501-80CA-44A2-8DA5-E4C471BEF508}">
      <dgm:prSet/>
      <dgm:spPr/>
      <dgm:t>
        <a:bodyPr/>
        <a:lstStyle/>
        <a:p>
          <a:endParaRPr lang="de-DE"/>
        </a:p>
      </dgm:t>
    </dgm:pt>
    <dgm:pt modelId="{1C08CFC8-D103-48EC-BCFC-8BF9267E4D45}" type="pres">
      <dgm:prSet presAssocID="{D050485A-3B10-4A46-94A9-607DB46BB48A}" presName="theList" presStyleCnt="0">
        <dgm:presLayoutVars>
          <dgm:dir/>
          <dgm:animLvl val="lvl"/>
          <dgm:resizeHandles val="exact"/>
        </dgm:presLayoutVars>
      </dgm:prSet>
      <dgm:spPr/>
    </dgm:pt>
    <dgm:pt modelId="{1FEF5987-A286-43EA-973F-81ABE52258E5}" type="pres">
      <dgm:prSet presAssocID="{AECF0922-B0E8-4A79-AA9F-958C382EF545}" presName="compNode" presStyleCnt="0"/>
      <dgm:spPr/>
    </dgm:pt>
    <dgm:pt modelId="{ED3A9810-5BF1-496C-9933-615B56AA440F}" type="pres">
      <dgm:prSet presAssocID="{AECF0922-B0E8-4A79-AA9F-958C382EF545}" presName="noGeometry" presStyleCnt="0"/>
      <dgm:spPr/>
    </dgm:pt>
    <dgm:pt modelId="{8AF59F04-C6A5-4791-A710-E0BD2C5483F1}" type="pres">
      <dgm:prSet presAssocID="{AECF0922-B0E8-4A79-AA9F-958C382EF545}" presName="childTextVisible" presStyleLbl="bgAccFollowNode1" presStyleIdx="0" presStyleCnt="4">
        <dgm:presLayoutVars>
          <dgm:bulletEnabled val="1"/>
        </dgm:presLayoutVars>
      </dgm:prSet>
      <dgm:spPr/>
    </dgm:pt>
    <dgm:pt modelId="{2B40083C-6820-4365-8B9B-17F9D475137C}" type="pres">
      <dgm:prSet presAssocID="{AECF0922-B0E8-4A79-AA9F-958C382EF545}" presName="childTextHidden" presStyleLbl="bgAccFollowNode1" presStyleIdx="0" presStyleCnt="4"/>
      <dgm:spPr/>
    </dgm:pt>
    <dgm:pt modelId="{6A4CC301-4DA4-494D-B1C5-87F072622118}" type="pres">
      <dgm:prSet presAssocID="{AECF0922-B0E8-4A79-AA9F-958C382EF545}" presName="parentText" presStyleLbl="node1" presStyleIdx="0" presStyleCnt="4">
        <dgm:presLayoutVars>
          <dgm:chMax val="1"/>
          <dgm:bulletEnabled val="1"/>
        </dgm:presLayoutVars>
      </dgm:prSet>
      <dgm:spPr/>
    </dgm:pt>
    <dgm:pt modelId="{3030E7AB-EC99-44C8-8135-4C1CF5ED5F02}" type="pres">
      <dgm:prSet presAssocID="{AECF0922-B0E8-4A79-AA9F-958C382EF545}" presName="aSpace" presStyleCnt="0"/>
      <dgm:spPr/>
    </dgm:pt>
    <dgm:pt modelId="{E065D5FB-0D90-434D-BDBD-19F9F919C296}" type="pres">
      <dgm:prSet presAssocID="{E15FB272-8BAC-4E09-B427-7A9D9DC10795}" presName="compNode" presStyleCnt="0"/>
      <dgm:spPr/>
    </dgm:pt>
    <dgm:pt modelId="{8FAF698F-7296-435C-9FFC-15DF6B95B98C}" type="pres">
      <dgm:prSet presAssocID="{E15FB272-8BAC-4E09-B427-7A9D9DC10795}" presName="noGeometry" presStyleCnt="0"/>
      <dgm:spPr/>
    </dgm:pt>
    <dgm:pt modelId="{56A7D623-39B5-4806-99DA-9E131BAE197C}" type="pres">
      <dgm:prSet presAssocID="{E15FB272-8BAC-4E09-B427-7A9D9DC10795}" presName="childTextVisible" presStyleLbl="bgAccFollowNode1" presStyleIdx="1" presStyleCnt="4">
        <dgm:presLayoutVars>
          <dgm:bulletEnabled val="1"/>
        </dgm:presLayoutVars>
      </dgm:prSet>
      <dgm:spPr/>
    </dgm:pt>
    <dgm:pt modelId="{8C7B805A-1F9D-4A2E-96BC-841B702894FE}" type="pres">
      <dgm:prSet presAssocID="{E15FB272-8BAC-4E09-B427-7A9D9DC10795}" presName="childTextHidden" presStyleLbl="bgAccFollowNode1" presStyleIdx="1" presStyleCnt="4"/>
      <dgm:spPr/>
    </dgm:pt>
    <dgm:pt modelId="{90785E93-6B4E-496A-850C-24B33D020574}" type="pres">
      <dgm:prSet presAssocID="{E15FB272-8BAC-4E09-B427-7A9D9DC10795}" presName="parentText" presStyleLbl="node1" presStyleIdx="1" presStyleCnt="4">
        <dgm:presLayoutVars>
          <dgm:chMax val="1"/>
          <dgm:bulletEnabled val="1"/>
        </dgm:presLayoutVars>
      </dgm:prSet>
      <dgm:spPr/>
    </dgm:pt>
    <dgm:pt modelId="{F7EA1EB1-EEB0-4F1E-A31C-2369DA4BCE57}" type="pres">
      <dgm:prSet presAssocID="{E15FB272-8BAC-4E09-B427-7A9D9DC10795}" presName="aSpace" presStyleCnt="0"/>
      <dgm:spPr/>
    </dgm:pt>
    <dgm:pt modelId="{F1FFD4A2-E566-40CA-81C4-DA81C083A3C4}" type="pres">
      <dgm:prSet presAssocID="{49A2FB86-DC5A-492F-9E5B-5E5EEC8910F2}" presName="compNode" presStyleCnt="0"/>
      <dgm:spPr/>
    </dgm:pt>
    <dgm:pt modelId="{4E9CED90-6DD9-4A9C-BFF9-DDDA4435B305}" type="pres">
      <dgm:prSet presAssocID="{49A2FB86-DC5A-492F-9E5B-5E5EEC8910F2}" presName="noGeometry" presStyleCnt="0"/>
      <dgm:spPr/>
    </dgm:pt>
    <dgm:pt modelId="{998DEB65-886D-49DD-B1AA-C2919B68D42E}" type="pres">
      <dgm:prSet presAssocID="{49A2FB86-DC5A-492F-9E5B-5E5EEC8910F2}" presName="childTextVisible" presStyleLbl="bgAccFollowNode1" presStyleIdx="2" presStyleCnt="4">
        <dgm:presLayoutVars>
          <dgm:bulletEnabled val="1"/>
        </dgm:presLayoutVars>
      </dgm:prSet>
      <dgm:spPr/>
    </dgm:pt>
    <dgm:pt modelId="{D5909EE6-5D5E-41CA-9869-BD3FBADD76C4}" type="pres">
      <dgm:prSet presAssocID="{49A2FB86-DC5A-492F-9E5B-5E5EEC8910F2}" presName="childTextHidden" presStyleLbl="bgAccFollowNode1" presStyleIdx="2" presStyleCnt="4"/>
      <dgm:spPr/>
    </dgm:pt>
    <dgm:pt modelId="{89CB06BD-C426-4005-9564-6918A7D3B0D8}" type="pres">
      <dgm:prSet presAssocID="{49A2FB86-DC5A-492F-9E5B-5E5EEC8910F2}" presName="parentText" presStyleLbl="node1" presStyleIdx="2" presStyleCnt="4">
        <dgm:presLayoutVars>
          <dgm:chMax val="1"/>
          <dgm:bulletEnabled val="1"/>
        </dgm:presLayoutVars>
      </dgm:prSet>
      <dgm:spPr/>
    </dgm:pt>
    <dgm:pt modelId="{CD259BCD-21EC-4FBC-919D-51852F6C01FA}" type="pres">
      <dgm:prSet presAssocID="{49A2FB86-DC5A-492F-9E5B-5E5EEC8910F2}" presName="aSpace" presStyleCnt="0"/>
      <dgm:spPr/>
    </dgm:pt>
    <dgm:pt modelId="{8C56919F-A2FB-4B1F-844F-2AFA7CD5C221}" type="pres">
      <dgm:prSet presAssocID="{CC377B52-6B21-4BE9-B53C-2927147927EC}" presName="compNode" presStyleCnt="0"/>
      <dgm:spPr/>
    </dgm:pt>
    <dgm:pt modelId="{3446F46B-83A4-4C9A-A997-14C138E6589E}" type="pres">
      <dgm:prSet presAssocID="{CC377B52-6B21-4BE9-B53C-2927147927EC}" presName="noGeometry" presStyleCnt="0"/>
      <dgm:spPr/>
    </dgm:pt>
    <dgm:pt modelId="{0F4E35CC-6AD5-4D66-8123-D82A71012BB4}" type="pres">
      <dgm:prSet presAssocID="{CC377B52-6B21-4BE9-B53C-2927147927EC}" presName="childTextVisible" presStyleLbl="bgAccFollowNode1" presStyleIdx="3" presStyleCnt="4">
        <dgm:presLayoutVars>
          <dgm:bulletEnabled val="1"/>
        </dgm:presLayoutVars>
      </dgm:prSet>
      <dgm:spPr/>
    </dgm:pt>
    <dgm:pt modelId="{7B9F462A-A924-4DD4-B951-EF4858980947}" type="pres">
      <dgm:prSet presAssocID="{CC377B52-6B21-4BE9-B53C-2927147927EC}" presName="childTextHidden" presStyleLbl="bgAccFollowNode1" presStyleIdx="3" presStyleCnt="4"/>
      <dgm:spPr/>
    </dgm:pt>
    <dgm:pt modelId="{1C088A3A-7FC7-444D-AE7D-3E92C57AE8B3}" type="pres">
      <dgm:prSet presAssocID="{CC377B52-6B21-4BE9-B53C-2927147927EC}" presName="parentText" presStyleLbl="node1" presStyleIdx="3" presStyleCnt="4">
        <dgm:presLayoutVars>
          <dgm:chMax val="1"/>
          <dgm:bulletEnabled val="1"/>
        </dgm:presLayoutVars>
      </dgm:prSet>
      <dgm:spPr/>
    </dgm:pt>
  </dgm:ptLst>
  <dgm:cxnLst>
    <dgm:cxn modelId="{BE697501-80CA-44A2-8DA5-E4C471BEF508}" srcId="{CC377B52-6B21-4BE9-B53C-2927147927EC}" destId="{8CAE92E1-E4E9-4038-8B2A-50AB4778EC94}" srcOrd="0" destOrd="0" parTransId="{B32C9BEA-C8C9-4BEB-9141-9E1DD8821370}" sibTransId="{BA34C3A8-FF59-439E-A342-9C4B212F1FA4}"/>
    <dgm:cxn modelId="{3A909806-A056-4F2F-8B4E-65422C1BB0CB}" srcId="{AECF0922-B0E8-4A79-AA9F-958C382EF545}" destId="{DC419339-06B3-4B0B-809E-F04B05862272}" srcOrd="1" destOrd="0" parTransId="{5DA7692E-BC53-4E65-90AE-FAC407072D9C}" sibTransId="{E2349488-1189-4175-8188-E06535C2AA57}"/>
    <dgm:cxn modelId="{BC341B0C-A45F-40D6-923D-BCCC53C05882}" type="presOf" srcId="{40ABEAC6-EF86-4A6B-9622-91C3267E6C04}" destId="{D5909EE6-5D5E-41CA-9869-BD3FBADD76C4}" srcOrd="1" destOrd="1" presId="urn:microsoft.com/office/officeart/2005/8/layout/hProcess6"/>
    <dgm:cxn modelId="{87F62C40-972C-49EF-B76B-EBB6BF05EF13}" type="presOf" srcId="{8CAE92E1-E4E9-4038-8B2A-50AB4778EC94}" destId="{7B9F462A-A924-4DD4-B951-EF4858980947}" srcOrd="1" destOrd="0" presId="urn:microsoft.com/office/officeart/2005/8/layout/hProcess6"/>
    <dgm:cxn modelId="{575FBF5F-BEF4-42D2-95C6-02BE823089CF}" type="presOf" srcId="{85D265A9-87DC-46A2-8535-C1EC0D79A655}" destId="{8AF59F04-C6A5-4791-A710-E0BD2C5483F1}" srcOrd="0" destOrd="0" presId="urn:microsoft.com/office/officeart/2005/8/layout/hProcess6"/>
    <dgm:cxn modelId="{30936642-7902-4F07-9AFF-753B5E38237D}" srcId="{49A2FB86-DC5A-492F-9E5B-5E5EEC8910F2}" destId="{3B79FA2D-7C8D-4FD0-BB59-85DCB0CE1B27}" srcOrd="0" destOrd="0" parTransId="{6F3FD967-43D5-4592-BF58-2AADC89BF0E3}" sibTransId="{AEC51016-834A-4E61-A189-65A5E1F3F586}"/>
    <dgm:cxn modelId="{B6082044-7EA1-4FBD-90F9-4F21B4EE6BF0}" srcId="{D050485A-3B10-4A46-94A9-607DB46BB48A}" destId="{CC377B52-6B21-4BE9-B53C-2927147927EC}" srcOrd="3" destOrd="0" parTransId="{9EC0AFBB-C8E4-4797-AA74-B4AA37948D25}" sibTransId="{B783CAF1-8484-482C-9BDA-35FA60BA64A8}"/>
    <dgm:cxn modelId="{74815068-3917-4DA5-A591-4844C845C269}" srcId="{D050485A-3B10-4A46-94A9-607DB46BB48A}" destId="{AECF0922-B0E8-4A79-AA9F-958C382EF545}" srcOrd="0" destOrd="0" parTransId="{785C3B8B-40F1-4EFB-A568-3E5E453322C1}" sibTransId="{2B012E89-F05A-4993-9F7B-380E416F3350}"/>
    <dgm:cxn modelId="{A7130772-6261-4DF6-A92A-E034536970FC}" srcId="{D050485A-3B10-4A46-94A9-607DB46BB48A}" destId="{E15FB272-8BAC-4E09-B427-7A9D9DC10795}" srcOrd="1" destOrd="0" parTransId="{6CD5BFE3-665C-4A92-89EB-126BECC806D3}" sibTransId="{66260A90-EB8D-44FE-8074-240E1418A95E}"/>
    <dgm:cxn modelId="{5CB9A574-9A82-4C5C-924F-25D925DE3539}" type="presOf" srcId="{E15FB272-8BAC-4E09-B427-7A9D9DC10795}" destId="{90785E93-6B4E-496A-850C-24B33D020574}" srcOrd="0" destOrd="0" presId="urn:microsoft.com/office/officeart/2005/8/layout/hProcess6"/>
    <dgm:cxn modelId="{5232598A-C66F-4825-A895-EE7BF78F5F58}" type="presOf" srcId="{CC377B52-6B21-4BE9-B53C-2927147927EC}" destId="{1C088A3A-7FC7-444D-AE7D-3E92C57AE8B3}" srcOrd="0" destOrd="0" presId="urn:microsoft.com/office/officeart/2005/8/layout/hProcess6"/>
    <dgm:cxn modelId="{DA3A7B95-D52C-4AED-9156-BC7A1609A261}" type="presOf" srcId="{49A2FB86-DC5A-492F-9E5B-5E5EEC8910F2}" destId="{89CB06BD-C426-4005-9564-6918A7D3B0D8}" srcOrd="0" destOrd="0" presId="urn:microsoft.com/office/officeart/2005/8/layout/hProcess6"/>
    <dgm:cxn modelId="{EA8C8498-BF02-4439-A157-82E2B262A504}" type="presOf" srcId="{DC419339-06B3-4B0B-809E-F04B05862272}" destId="{8AF59F04-C6A5-4791-A710-E0BD2C5483F1}" srcOrd="0" destOrd="1" presId="urn:microsoft.com/office/officeart/2005/8/layout/hProcess6"/>
    <dgm:cxn modelId="{DA91BF98-8F59-4048-B4C2-4E2E3818D79C}" srcId="{D050485A-3B10-4A46-94A9-607DB46BB48A}" destId="{49A2FB86-DC5A-492F-9E5B-5E5EEC8910F2}" srcOrd="2" destOrd="0" parTransId="{6815870B-AFE7-4DCD-8E89-A0D09CA73D39}" sibTransId="{210342F4-EB9E-4FA8-995E-B373319374B0}"/>
    <dgm:cxn modelId="{28C9EFA9-3EDD-4F1D-B1BA-C5103F423E5B}" type="presOf" srcId="{8CAE92E1-E4E9-4038-8B2A-50AB4778EC94}" destId="{0F4E35CC-6AD5-4D66-8123-D82A71012BB4}" srcOrd="0" destOrd="0" presId="urn:microsoft.com/office/officeart/2005/8/layout/hProcess6"/>
    <dgm:cxn modelId="{A2412FBC-52EB-4954-BB14-8B655867B370}" srcId="{AECF0922-B0E8-4A79-AA9F-958C382EF545}" destId="{85D265A9-87DC-46A2-8535-C1EC0D79A655}" srcOrd="0" destOrd="0" parTransId="{F75149D7-84D4-4A9A-B0F3-20F04C73DAAC}" sibTransId="{DEE4D082-B73E-4D6C-861F-11CDB71F776C}"/>
    <dgm:cxn modelId="{3BF115BE-266F-442A-AE2B-5BE34AC48EC0}" type="presOf" srcId="{40ABEAC6-EF86-4A6B-9622-91C3267E6C04}" destId="{998DEB65-886D-49DD-B1AA-C2919B68D42E}" srcOrd="0" destOrd="1" presId="urn:microsoft.com/office/officeart/2005/8/layout/hProcess6"/>
    <dgm:cxn modelId="{74DE76BE-CAFF-4499-BDD1-F485ACCFBFB4}" type="presOf" srcId="{DC419339-06B3-4B0B-809E-F04B05862272}" destId="{2B40083C-6820-4365-8B9B-17F9D475137C}" srcOrd="1" destOrd="1" presId="urn:microsoft.com/office/officeart/2005/8/layout/hProcess6"/>
    <dgm:cxn modelId="{E71B86C3-9AD5-4840-A386-3EBC5F9115C6}" type="presOf" srcId="{D050485A-3B10-4A46-94A9-607DB46BB48A}" destId="{1C08CFC8-D103-48EC-BCFC-8BF9267E4D45}" srcOrd="0" destOrd="0" presId="urn:microsoft.com/office/officeart/2005/8/layout/hProcess6"/>
    <dgm:cxn modelId="{FDE64FC4-A4F2-4682-B7DC-4462E8E939FB}" type="presOf" srcId="{2FB332C4-A9CF-449F-8580-75BF9240BFC9}" destId="{8C7B805A-1F9D-4A2E-96BC-841B702894FE}" srcOrd="1" destOrd="0" presId="urn:microsoft.com/office/officeart/2005/8/layout/hProcess6"/>
    <dgm:cxn modelId="{CB657FC8-B3ED-4956-B8EE-88B3B48EE9E9}" srcId="{49A2FB86-DC5A-492F-9E5B-5E5EEC8910F2}" destId="{40ABEAC6-EF86-4A6B-9622-91C3267E6C04}" srcOrd="1" destOrd="0" parTransId="{B54E7FBA-65F5-4B36-B6B3-16F2D8E7E034}" sibTransId="{65DC254C-6CDC-44EA-BD4A-E4C6EE92522B}"/>
    <dgm:cxn modelId="{716C8ACE-41C7-4B70-9A13-DA2B41C2C843}" type="presOf" srcId="{2FB332C4-A9CF-449F-8580-75BF9240BFC9}" destId="{56A7D623-39B5-4806-99DA-9E131BAE197C}" srcOrd="0" destOrd="0" presId="urn:microsoft.com/office/officeart/2005/8/layout/hProcess6"/>
    <dgm:cxn modelId="{77A8D3E5-AEFA-4BFC-B2E5-178680E32EC9}" type="presOf" srcId="{AECF0922-B0E8-4A79-AA9F-958C382EF545}" destId="{6A4CC301-4DA4-494D-B1C5-87F072622118}" srcOrd="0" destOrd="0" presId="urn:microsoft.com/office/officeart/2005/8/layout/hProcess6"/>
    <dgm:cxn modelId="{0ABAD5E7-1EA5-4E05-AF3F-6A0707C3DEC6}" type="presOf" srcId="{3B79FA2D-7C8D-4FD0-BB59-85DCB0CE1B27}" destId="{D5909EE6-5D5E-41CA-9869-BD3FBADD76C4}" srcOrd="1" destOrd="0" presId="urn:microsoft.com/office/officeart/2005/8/layout/hProcess6"/>
    <dgm:cxn modelId="{6CB6FCEF-2A4A-4818-8B3B-5AED2B08878F}" type="presOf" srcId="{3B79FA2D-7C8D-4FD0-BB59-85DCB0CE1B27}" destId="{998DEB65-886D-49DD-B1AA-C2919B68D42E}" srcOrd="0" destOrd="0" presId="urn:microsoft.com/office/officeart/2005/8/layout/hProcess6"/>
    <dgm:cxn modelId="{301104FD-BCAC-4C84-A22B-41969CCE94B4}" type="presOf" srcId="{85D265A9-87DC-46A2-8535-C1EC0D79A655}" destId="{2B40083C-6820-4365-8B9B-17F9D475137C}" srcOrd="1" destOrd="0" presId="urn:microsoft.com/office/officeart/2005/8/layout/hProcess6"/>
    <dgm:cxn modelId="{418961FF-A67E-4557-BA06-8B5441351A55}" srcId="{E15FB272-8BAC-4E09-B427-7A9D9DC10795}" destId="{2FB332C4-A9CF-449F-8580-75BF9240BFC9}" srcOrd="0" destOrd="0" parTransId="{9A28E2AB-ED83-4058-80B1-358DABE00EC1}" sibTransId="{5B18A70B-216B-4642-A58D-A9B9640DBBF1}"/>
    <dgm:cxn modelId="{CAD80891-0695-46B3-9F5C-17E116A37BB0}" type="presParOf" srcId="{1C08CFC8-D103-48EC-BCFC-8BF9267E4D45}" destId="{1FEF5987-A286-43EA-973F-81ABE52258E5}" srcOrd="0" destOrd="0" presId="urn:microsoft.com/office/officeart/2005/8/layout/hProcess6"/>
    <dgm:cxn modelId="{AC7E6A45-AB7E-4B62-8396-0479DA622CF3}" type="presParOf" srcId="{1FEF5987-A286-43EA-973F-81ABE52258E5}" destId="{ED3A9810-5BF1-496C-9933-615B56AA440F}" srcOrd="0" destOrd="0" presId="urn:microsoft.com/office/officeart/2005/8/layout/hProcess6"/>
    <dgm:cxn modelId="{ECBF9548-407B-4C6E-A6A9-AB3F2FF20495}" type="presParOf" srcId="{1FEF5987-A286-43EA-973F-81ABE52258E5}" destId="{8AF59F04-C6A5-4791-A710-E0BD2C5483F1}" srcOrd="1" destOrd="0" presId="urn:microsoft.com/office/officeart/2005/8/layout/hProcess6"/>
    <dgm:cxn modelId="{BEAB09EB-6D15-4C1F-95E7-C18180D86202}" type="presParOf" srcId="{1FEF5987-A286-43EA-973F-81ABE52258E5}" destId="{2B40083C-6820-4365-8B9B-17F9D475137C}" srcOrd="2" destOrd="0" presId="urn:microsoft.com/office/officeart/2005/8/layout/hProcess6"/>
    <dgm:cxn modelId="{CA516A0E-34C0-4624-A0A4-88C9A688B56C}" type="presParOf" srcId="{1FEF5987-A286-43EA-973F-81ABE52258E5}" destId="{6A4CC301-4DA4-494D-B1C5-87F072622118}" srcOrd="3" destOrd="0" presId="urn:microsoft.com/office/officeart/2005/8/layout/hProcess6"/>
    <dgm:cxn modelId="{9B55BC8C-8C81-44DA-BA16-9FF35C1162C1}" type="presParOf" srcId="{1C08CFC8-D103-48EC-BCFC-8BF9267E4D45}" destId="{3030E7AB-EC99-44C8-8135-4C1CF5ED5F02}" srcOrd="1" destOrd="0" presId="urn:microsoft.com/office/officeart/2005/8/layout/hProcess6"/>
    <dgm:cxn modelId="{7C3EF837-0A96-497B-BB39-55B420A127FB}" type="presParOf" srcId="{1C08CFC8-D103-48EC-BCFC-8BF9267E4D45}" destId="{E065D5FB-0D90-434D-BDBD-19F9F919C296}" srcOrd="2" destOrd="0" presId="urn:microsoft.com/office/officeart/2005/8/layout/hProcess6"/>
    <dgm:cxn modelId="{37074D1A-D7BF-4512-9EEC-AD7A95010C8C}" type="presParOf" srcId="{E065D5FB-0D90-434D-BDBD-19F9F919C296}" destId="{8FAF698F-7296-435C-9FFC-15DF6B95B98C}" srcOrd="0" destOrd="0" presId="urn:microsoft.com/office/officeart/2005/8/layout/hProcess6"/>
    <dgm:cxn modelId="{72127962-1108-4A62-BA9A-9A81DDA9A6FD}" type="presParOf" srcId="{E065D5FB-0D90-434D-BDBD-19F9F919C296}" destId="{56A7D623-39B5-4806-99DA-9E131BAE197C}" srcOrd="1" destOrd="0" presId="urn:microsoft.com/office/officeart/2005/8/layout/hProcess6"/>
    <dgm:cxn modelId="{4354CD96-2465-4988-ADE7-559BBF9E441E}" type="presParOf" srcId="{E065D5FB-0D90-434D-BDBD-19F9F919C296}" destId="{8C7B805A-1F9D-4A2E-96BC-841B702894FE}" srcOrd="2" destOrd="0" presId="urn:microsoft.com/office/officeart/2005/8/layout/hProcess6"/>
    <dgm:cxn modelId="{92E11810-03FE-4ECB-8C38-FFA0657A1112}" type="presParOf" srcId="{E065D5FB-0D90-434D-BDBD-19F9F919C296}" destId="{90785E93-6B4E-496A-850C-24B33D020574}" srcOrd="3" destOrd="0" presId="urn:microsoft.com/office/officeart/2005/8/layout/hProcess6"/>
    <dgm:cxn modelId="{C537E5E6-C755-4D1D-ADA0-F063D911F60D}" type="presParOf" srcId="{1C08CFC8-D103-48EC-BCFC-8BF9267E4D45}" destId="{F7EA1EB1-EEB0-4F1E-A31C-2369DA4BCE57}" srcOrd="3" destOrd="0" presId="urn:microsoft.com/office/officeart/2005/8/layout/hProcess6"/>
    <dgm:cxn modelId="{EA5EADA7-95B7-4403-8BAA-3A5B6B18BBB3}" type="presParOf" srcId="{1C08CFC8-D103-48EC-BCFC-8BF9267E4D45}" destId="{F1FFD4A2-E566-40CA-81C4-DA81C083A3C4}" srcOrd="4" destOrd="0" presId="urn:microsoft.com/office/officeart/2005/8/layout/hProcess6"/>
    <dgm:cxn modelId="{CC4C44B0-148A-49ED-B50A-A8B62F0CE4CD}" type="presParOf" srcId="{F1FFD4A2-E566-40CA-81C4-DA81C083A3C4}" destId="{4E9CED90-6DD9-4A9C-BFF9-DDDA4435B305}" srcOrd="0" destOrd="0" presId="urn:microsoft.com/office/officeart/2005/8/layout/hProcess6"/>
    <dgm:cxn modelId="{CB6FD141-D682-4891-A827-2D9568894E82}" type="presParOf" srcId="{F1FFD4A2-E566-40CA-81C4-DA81C083A3C4}" destId="{998DEB65-886D-49DD-B1AA-C2919B68D42E}" srcOrd="1" destOrd="0" presId="urn:microsoft.com/office/officeart/2005/8/layout/hProcess6"/>
    <dgm:cxn modelId="{2B42C559-92FF-4BB5-ACD3-AE5A3F6C6D03}" type="presParOf" srcId="{F1FFD4A2-E566-40CA-81C4-DA81C083A3C4}" destId="{D5909EE6-5D5E-41CA-9869-BD3FBADD76C4}" srcOrd="2" destOrd="0" presId="urn:microsoft.com/office/officeart/2005/8/layout/hProcess6"/>
    <dgm:cxn modelId="{87154252-6F84-4C64-B8CF-EF05C87A8DB8}" type="presParOf" srcId="{F1FFD4A2-E566-40CA-81C4-DA81C083A3C4}" destId="{89CB06BD-C426-4005-9564-6918A7D3B0D8}" srcOrd="3" destOrd="0" presId="urn:microsoft.com/office/officeart/2005/8/layout/hProcess6"/>
    <dgm:cxn modelId="{7E206C63-CA25-4110-A89D-DFCBCD06930A}" type="presParOf" srcId="{1C08CFC8-D103-48EC-BCFC-8BF9267E4D45}" destId="{CD259BCD-21EC-4FBC-919D-51852F6C01FA}" srcOrd="5" destOrd="0" presId="urn:microsoft.com/office/officeart/2005/8/layout/hProcess6"/>
    <dgm:cxn modelId="{A6469B15-0BD8-47D7-9A13-D3CDB8DEAA37}" type="presParOf" srcId="{1C08CFC8-D103-48EC-BCFC-8BF9267E4D45}" destId="{8C56919F-A2FB-4B1F-844F-2AFA7CD5C221}" srcOrd="6" destOrd="0" presId="urn:microsoft.com/office/officeart/2005/8/layout/hProcess6"/>
    <dgm:cxn modelId="{BDA8464A-E3F9-42CD-A7C0-0BE89E7CF1AD}" type="presParOf" srcId="{8C56919F-A2FB-4B1F-844F-2AFA7CD5C221}" destId="{3446F46B-83A4-4C9A-A997-14C138E6589E}" srcOrd="0" destOrd="0" presId="urn:microsoft.com/office/officeart/2005/8/layout/hProcess6"/>
    <dgm:cxn modelId="{0CFA9312-DF64-4519-A561-3773EF8EF0DC}" type="presParOf" srcId="{8C56919F-A2FB-4B1F-844F-2AFA7CD5C221}" destId="{0F4E35CC-6AD5-4D66-8123-D82A71012BB4}" srcOrd="1" destOrd="0" presId="urn:microsoft.com/office/officeart/2005/8/layout/hProcess6"/>
    <dgm:cxn modelId="{5CB95D72-B7A4-4FD7-9E91-05DDDCB81A4C}" type="presParOf" srcId="{8C56919F-A2FB-4B1F-844F-2AFA7CD5C221}" destId="{7B9F462A-A924-4DD4-B951-EF4858980947}" srcOrd="2" destOrd="0" presId="urn:microsoft.com/office/officeart/2005/8/layout/hProcess6"/>
    <dgm:cxn modelId="{13EBC1B0-42C5-4924-8148-9D93667BE32C}" type="presParOf" srcId="{8C56919F-A2FB-4B1F-844F-2AFA7CD5C221}" destId="{1C088A3A-7FC7-444D-AE7D-3E92C57AE8B3}" srcOrd="3" destOrd="0" presId="urn:microsoft.com/office/officeart/2005/8/layout/hProcess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98DF27-DA2A-4D85-9789-E8674044E6F1}">
      <dsp:nvSpPr>
        <dsp:cNvPr id="0" name=""/>
        <dsp:cNvSpPr/>
      </dsp:nvSpPr>
      <dsp:spPr>
        <a:xfrm>
          <a:off x="400258" y="450716"/>
          <a:ext cx="1582930" cy="1761867"/>
        </a:xfrm>
        <a:prstGeom prst="rightArrow">
          <a:avLst>
            <a:gd name="adj1" fmla="val 70000"/>
            <a:gd name="adj2" fmla="val 50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ctr" defTabSz="533400">
            <a:lnSpc>
              <a:spcPct val="90000"/>
            </a:lnSpc>
            <a:spcBef>
              <a:spcPct val="0"/>
            </a:spcBef>
            <a:spcAft>
              <a:spcPct val="35000"/>
            </a:spcAft>
            <a:buNone/>
          </a:pPr>
          <a:r>
            <a:rPr lang="de-DE" sz="1200" kern="1200" dirty="0"/>
            <a:t>GNU GPL v 3.0</a:t>
          </a:r>
        </a:p>
      </dsp:txBody>
      <dsp:txXfrm>
        <a:off x="795990" y="714996"/>
        <a:ext cx="771678" cy="1233307"/>
      </dsp:txXfrm>
    </dsp:sp>
    <dsp:sp modelId="{2CEADE85-65FA-4E55-BB10-604B3C6471AE}">
      <dsp:nvSpPr>
        <dsp:cNvPr id="0" name=""/>
        <dsp:cNvSpPr/>
      </dsp:nvSpPr>
      <dsp:spPr>
        <a:xfrm>
          <a:off x="4525" y="935917"/>
          <a:ext cx="791465" cy="791465"/>
        </a:xfrm>
        <a:prstGeom prst="ellips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de-DE" sz="3600" kern="1200" dirty="0"/>
            <a:t>5</a:t>
          </a:r>
        </a:p>
      </dsp:txBody>
      <dsp:txXfrm>
        <a:off x="120432" y="1051824"/>
        <a:ext cx="559651" cy="559651"/>
      </dsp:txXfrm>
    </dsp:sp>
    <dsp:sp modelId="{F8A6B708-1F2D-4A88-B851-2DE650D0A272}">
      <dsp:nvSpPr>
        <dsp:cNvPr id="0" name=""/>
        <dsp:cNvSpPr/>
      </dsp:nvSpPr>
      <dsp:spPr>
        <a:xfrm>
          <a:off x="2477853" y="521194"/>
          <a:ext cx="1582930" cy="1620912"/>
        </a:xfrm>
        <a:prstGeom prst="rightArrow">
          <a:avLst>
            <a:gd name="adj1" fmla="val 70000"/>
            <a:gd name="adj2" fmla="val 50000"/>
          </a:avLst>
        </a:prstGeom>
        <a:solidFill>
          <a:schemeClr val="accent3">
            <a:tint val="40000"/>
            <a:alpha val="90000"/>
            <a:hueOff val="-432340"/>
            <a:satOff val="-3221"/>
            <a:lumOff val="-182"/>
            <a:alphaOff val="0"/>
          </a:schemeClr>
        </a:solidFill>
        <a:ln w="15875" cap="flat" cmpd="sng" algn="ctr">
          <a:solidFill>
            <a:schemeClr val="accent3">
              <a:tint val="40000"/>
              <a:alpha val="90000"/>
              <a:hueOff val="-432340"/>
              <a:satOff val="-3221"/>
              <a:lumOff val="-1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ctr" defTabSz="533400">
            <a:lnSpc>
              <a:spcPct val="90000"/>
            </a:lnSpc>
            <a:spcBef>
              <a:spcPct val="0"/>
            </a:spcBef>
            <a:spcAft>
              <a:spcPct val="35000"/>
            </a:spcAft>
            <a:buNone/>
          </a:pPr>
          <a:r>
            <a:rPr lang="de-DE" sz="1200" kern="1200" dirty="0"/>
            <a:t>LGPL v 3.0</a:t>
          </a:r>
        </a:p>
      </dsp:txBody>
      <dsp:txXfrm>
        <a:off x="2873586" y="764331"/>
        <a:ext cx="771678" cy="1134638"/>
      </dsp:txXfrm>
    </dsp:sp>
    <dsp:sp modelId="{FE2AB939-AC73-44A8-8C4A-0B2EE003CD1C}">
      <dsp:nvSpPr>
        <dsp:cNvPr id="0" name=""/>
        <dsp:cNvSpPr/>
      </dsp:nvSpPr>
      <dsp:spPr>
        <a:xfrm>
          <a:off x="2082121" y="935917"/>
          <a:ext cx="791465" cy="791465"/>
        </a:xfrm>
        <a:prstGeom prst="ellipse">
          <a:avLst/>
        </a:prstGeom>
        <a:solidFill>
          <a:schemeClr val="accent3">
            <a:hueOff val="-306403"/>
            <a:satOff val="-4898"/>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de-DE" sz="3600" kern="1200" dirty="0"/>
            <a:t>6</a:t>
          </a:r>
        </a:p>
      </dsp:txBody>
      <dsp:txXfrm>
        <a:off x="2198028" y="1051824"/>
        <a:ext cx="559651" cy="559651"/>
      </dsp:txXfrm>
    </dsp:sp>
    <dsp:sp modelId="{A99E3C6D-EBA2-4A03-A353-7BE17A9C7E8A}">
      <dsp:nvSpPr>
        <dsp:cNvPr id="0" name=""/>
        <dsp:cNvSpPr/>
      </dsp:nvSpPr>
      <dsp:spPr>
        <a:xfrm>
          <a:off x="4555449" y="477144"/>
          <a:ext cx="1582930" cy="1709011"/>
        </a:xfrm>
        <a:prstGeom prst="rightArrow">
          <a:avLst>
            <a:gd name="adj1" fmla="val 70000"/>
            <a:gd name="adj2" fmla="val 50000"/>
          </a:avLst>
        </a:prstGeom>
        <a:solidFill>
          <a:schemeClr val="accent3">
            <a:tint val="40000"/>
            <a:alpha val="90000"/>
            <a:hueOff val="-864680"/>
            <a:satOff val="-6442"/>
            <a:lumOff val="-363"/>
            <a:alphaOff val="0"/>
          </a:schemeClr>
        </a:solidFill>
        <a:ln w="15875" cap="flat" cmpd="sng" algn="ctr">
          <a:solidFill>
            <a:schemeClr val="accent3">
              <a:tint val="40000"/>
              <a:alpha val="90000"/>
              <a:hueOff val="-864680"/>
              <a:satOff val="-6442"/>
              <a:lumOff val="-3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ctr" defTabSz="533400">
            <a:lnSpc>
              <a:spcPct val="90000"/>
            </a:lnSpc>
            <a:spcBef>
              <a:spcPct val="0"/>
            </a:spcBef>
            <a:spcAft>
              <a:spcPct val="35000"/>
            </a:spcAft>
            <a:buNone/>
          </a:pPr>
          <a:r>
            <a:rPr lang="de-DE" sz="1200" kern="1200" dirty="0"/>
            <a:t>AL v 2.0</a:t>
          </a:r>
        </a:p>
      </dsp:txBody>
      <dsp:txXfrm>
        <a:off x="4951182" y="733496"/>
        <a:ext cx="771678" cy="1196307"/>
      </dsp:txXfrm>
    </dsp:sp>
    <dsp:sp modelId="{32D54D0D-19BB-4D87-8C00-30589FAE8546}">
      <dsp:nvSpPr>
        <dsp:cNvPr id="0" name=""/>
        <dsp:cNvSpPr/>
      </dsp:nvSpPr>
      <dsp:spPr>
        <a:xfrm>
          <a:off x="4159717" y="935917"/>
          <a:ext cx="791465" cy="791465"/>
        </a:xfrm>
        <a:prstGeom prst="ellipse">
          <a:avLst/>
        </a:prstGeom>
        <a:solidFill>
          <a:schemeClr val="accent3">
            <a:hueOff val="-612806"/>
            <a:satOff val="-9796"/>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de-DE" sz="3600" kern="1200" dirty="0"/>
            <a:t>7</a:t>
          </a:r>
        </a:p>
      </dsp:txBody>
      <dsp:txXfrm>
        <a:off x="4275624" y="1051824"/>
        <a:ext cx="559651" cy="559651"/>
      </dsp:txXfrm>
    </dsp:sp>
    <dsp:sp modelId="{8CDE485C-1D1A-46B6-A186-8F8E7DE3E04F}">
      <dsp:nvSpPr>
        <dsp:cNvPr id="0" name=""/>
        <dsp:cNvSpPr/>
      </dsp:nvSpPr>
      <dsp:spPr>
        <a:xfrm>
          <a:off x="6633045" y="397860"/>
          <a:ext cx="1582930" cy="1867580"/>
        </a:xfrm>
        <a:prstGeom prst="rightArrow">
          <a:avLst>
            <a:gd name="adj1" fmla="val 70000"/>
            <a:gd name="adj2" fmla="val 50000"/>
          </a:avLst>
        </a:prstGeom>
        <a:solidFill>
          <a:schemeClr val="accent3">
            <a:tint val="40000"/>
            <a:alpha val="90000"/>
            <a:hueOff val="-1297020"/>
            <a:satOff val="-9662"/>
            <a:lumOff val="-545"/>
            <a:alphaOff val="0"/>
          </a:schemeClr>
        </a:solidFill>
        <a:ln w="15875" cap="flat" cmpd="sng" algn="ctr">
          <a:solidFill>
            <a:schemeClr val="accent3">
              <a:tint val="40000"/>
              <a:alpha val="90000"/>
              <a:hueOff val="-1297020"/>
              <a:satOff val="-9662"/>
              <a:lumOff val="-5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ctr" defTabSz="533400">
            <a:lnSpc>
              <a:spcPct val="90000"/>
            </a:lnSpc>
            <a:spcBef>
              <a:spcPct val="0"/>
            </a:spcBef>
            <a:spcAft>
              <a:spcPct val="35000"/>
            </a:spcAft>
            <a:buNone/>
          </a:pPr>
          <a:r>
            <a:rPr lang="de-DE" sz="1200" kern="1200" dirty="0" err="1"/>
            <a:t>OpenJDK</a:t>
          </a:r>
          <a:r>
            <a:rPr lang="de-DE" sz="1200" kern="1200" dirty="0"/>
            <a:t> </a:t>
          </a:r>
          <a:r>
            <a:rPr lang="de-DE" sz="1200" kern="1200" dirty="0" err="1"/>
            <a:t>with</a:t>
          </a:r>
          <a:r>
            <a:rPr lang="de-DE" sz="1200" kern="1200" dirty="0"/>
            <a:t> </a:t>
          </a:r>
          <a:r>
            <a:rPr lang="de-DE" sz="1200" kern="1200" dirty="0" err="1"/>
            <a:t>Classpath</a:t>
          </a:r>
          <a:r>
            <a:rPr lang="de-DE" sz="1200" kern="1200" dirty="0"/>
            <a:t> </a:t>
          </a:r>
          <a:r>
            <a:rPr lang="de-DE" sz="1200" kern="1200" dirty="0" err="1"/>
            <a:t>Exception</a:t>
          </a:r>
          <a:endParaRPr lang="de-DE" sz="1200" kern="1200" dirty="0"/>
        </a:p>
      </dsp:txBody>
      <dsp:txXfrm>
        <a:off x="7028778" y="677997"/>
        <a:ext cx="771678" cy="1307306"/>
      </dsp:txXfrm>
    </dsp:sp>
    <dsp:sp modelId="{8FC46B40-86AE-41D8-B1A6-CB6BE244AE6B}">
      <dsp:nvSpPr>
        <dsp:cNvPr id="0" name=""/>
        <dsp:cNvSpPr/>
      </dsp:nvSpPr>
      <dsp:spPr>
        <a:xfrm>
          <a:off x="6237312" y="935917"/>
          <a:ext cx="791465" cy="791465"/>
        </a:xfrm>
        <a:prstGeom prst="ellipse">
          <a:avLst/>
        </a:prstGeom>
        <a:solidFill>
          <a:schemeClr val="accent3">
            <a:hueOff val="-919209"/>
            <a:satOff val="-14695"/>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de-DE" sz="3600" kern="1200" dirty="0"/>
            <a:t>8</a:t>
          </a:r>
        </a:p>
      </dsp:txBody>
      <dsp:txXfrm>
        <a:off x="6353219" y="1051824"/>
        <a:ext cx="559651" cy="559651"/>
      </dsp:txXfrm>
    </dsp:sp>
    <dsp:sp modelId="{0C600229-3E92-4128-B079-112F33D637B2}">
      <dsp:nvSpPr>
        <dsp:cNvPr id="0" name=""/>
        <dsp:cNvSpPr/>
      </dsp:nvSpPr>
      <dsp:spPr>
        <a:xfrm>
          <a:off x="8710641" y="450716"/>
          <a:ext cx="1582930" cy="1761867"/>
        </a:xfrm>
        <a:prstGeom prst="rightArrow">
          <a:avLst>
            <a:gd name="adj1" fmla="val 70000"/>
            <a:gd name="adj2" fmla="val 50000"/>
          </a:avLst>
        </a:prstGeom>
        <a:solidFill>
          <a:schemeClr val="accent3">
            <a:tint val="40000"/>
            <a:alpha val="90000"/>
            <a:hueOff val="-1729361"/>
            <a:satOff val="-12883"/>
            <a:lumOff val="-726"/>
            <a:alphaOff val="0"/>
          </a:schemeClr>
        </a:solidFill>
        <a:ln w="15875" cap="flat" cmpd="sng" algn="ctr">
          <a:solidFill>
            <a:schemeClr val="accent3">
              <a:tint val="40000"/>
              <a:alpha val="90000"/>
              <a:hueOff val="-1729361"/>
              <a:satOff val="-12883"/>
              <a:lumOff val="-7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114300" lvl="1" indent="-114300" algn="l" defTabSz="622300">
            <a:lnSpc>
              <a:spcPct val="90000"/>
            </a:lnSpc>
            <a:spcBef>
              <a:spcPct val="0"/>
            </a:spcBef>
            <a:spcAft>
              <a:spcPct val="15000"/>
            </a:spcAft>
            <a:buChar char="•"/>
          </a:pPr>
          <a:r>
            <a:rPr lang="de-DE" sz="1400" kern="1200" dirty="0" err="1"/>
            <a:t>Overview</a:t>
          </a:r>
          <a:endParaRPr lang="de-DE" sz="1400" kern="1200" dirty="0"/>
        </a:p>
        <a:p>
          <a:pPr marL="114300" lvl="1" indent="-114300" algn="l" defTabSz="622300">
            <a:lnSpc>
              <a:spcPct val="90000"/>
            </a:lnSpc>
            <a:spcBef>
              <a:spcPct val="0"/>
            </a:spcBef>
            <a:spcAft>
              <a:spcPct val="15000"/>
            </a:spcAft>
            <a:buChar char="•"/>
          </a:pPr>
          <a:r>
            <a:rPr lang="de-DE" sz="1400" kern="1200" dirty="0" err="1"/>
            <a:t>Conclusion</a:t>
          </a:r>
          <a:endParaRPr lang="de-DE" sz="1400" kern="1200" dirty="0"/>
        </a:p>
      </dsp:txBody>
      <dsp:txXfrm>
        <a:off x="9106373" y="714996"/>
        <a:ext cx="771678" cy="1233307"/>
      </dsp:txXfrm>
    </dsp:sp>
    <dsp:sp modelId="{DD55CFE9-83A2-44AD-BFA0-C3EF72B644E6}">
      <dsp:nvSpPr>
        <dsp:cNvPr id="0" name=""/>
        <dsp:cNvSpPr/>
      </dsp:nvSpPr>
      <dsp:spPr>
        <a:xfrm>
          <a:off x="8314908" y="935917"/>
          <a:ext cx="791465" cy="791465"/>
        </a:xfrm>
        <a:prstGeom prst="ellipse">
          <a:avLst/>
        </a:prstGeom>
        <a:solidFill>
          <a:schemeClr val="accent3">
            <a:hueOff val="-1225612"/>
            <a:satOff val="-19593"/>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de-DE" sz="3600" kern="1200" dirty="0"/>
            <a:t>9</a:t>
          </a:r>
        </a:p>
      </dsp:txBody>
      <dsp:txXfrm>
        <a:off x="8430815" y="1051824"/>
        <a:ext cx="559651" cy="5596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59F04-C6A5-4791-A710-E0BD2C5483F1}">
      <dsp:nvSpPr>
        <dsp:cNvPr id="0" name=""/>
        <dsp:cNvSpPr/>
      </dsp:nvSpPr>
      <dsp:spPr>
        <a:xfrm>
          <a:off x="506133" y="16460"/>
          <a:ext cx="2003703" cy="1751489"/>
        </a:xfrm>
        <a:prstGeom prst="rightArrow">
          <a:avLst>
            <a:gd name="adj1" fmla="val 70000"/>
            <a:gd name="adj2" fmla="val 50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marL="57150" lvl="1" indent="-57150" algn="l" defTabSz="488950">
            <a:lnSpc>
              <a:spcPct val="90000"/>
            </a:lnSpc>
            <a:spcBef>
              <a:spcPct val="0"/>
            </a:spcBef>
            <a:spcAft>
              <a:spcPct val="15000"/>
            </a:spcAft>
            <a:buChar char="•"/>
          </a:pPr>
          <a:r>
            <a:rPr lang="de-DE" sz="1100" kern="1200" dirty="0"/>
            <a:t>More Amateur </a:t>
          </a:r>
          <a:r>
            <a:rPr lang="de-DE" sz="1100" kern="1200" dirty="0" err="1"/>
            <a:t>than</a:t>
          </a:r>
          <a:r>
            <a:rPr lang="de-DE" sz="1100" kern="1200" dirty="0"/>
            <a:t> Professionals</a:t>
          </a:r>
        </a:p>
        <a:p>
          <a:pPr marL="57150" lvl="1" indent="-57150" algn="l" defTabSz="488950">
            <a:lnSpc>
              <a:spcPct val="90000"/>
            </a:lnSpc>
            <a:spcBef>
              <a:spcPct val="0"/>
            </a:spcBef>
            <a:spcAft>
              <a:spcPct val="15000"/>
            </a:spcAft>
            <a:buChar char="•"/>
          </a:pPr>
          <a:r>
            <a:rPr lang="de-DE" sz="1100" kern="1200" dirty="0" err="1"/>
            <a:t>Ubiqutous</a:t>
          </a:r>
          <a:r>
            <a:rPr lang="de-DE" sz="1100" kern="1200" dirty="0"/>
            <a:t> </a:t>
          </a:r>
          <a:r>
            <a:rPr lang="de-DE" sz="1200" kern="1200" dirty="0"/>
            <a:t>Computing and </a:t>
          </a:r>
          <a:r>
            <a:rPr lang="de-DE" sz="1200" kern="1200" dirty="0" err="1"/>
            <a:t>Digitalisation</a:t>
          </a:r>
          <a:r>
            <a:rPr lang="de-DE" sz="1200" kern="1200" dirty="0"/>
            <a:t> </a:t>
          </a:r>
          <a:r>
            <a:rPr lang="de-DE" sz="1200" kern="1200" dirty="0" err="1"/>
            <a:t>Era</a:t>
          </a:r>
          <a:endParaRPr lang="de-DE" sz="1200" kern="1200" dirty="0"/>
        </a:p>
      </dsp:txBody>
      <dsp:txXfrm>
        <a:off x="1007059" y="279183"/>
        <a:ext cx="976805" cy="1226043"/>
      </dsp:txXfrm>
    </dsp:sp>
    <dsp:sp modelId="{6A4CC301-4DA4-494D-B1C5-87F072622118}">
      <dsp:nvSpPr>
        <dsp:cNvPr id="0" name=""/>
        <dsp:cNvSpPr/>
      </dsp:nvSpPr>
      <dsp:spPr>
        <a:xfrm>
          <a:off x="5207" y="391279"/>
          <a:ext cx="1001851" cy="1001851"/>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de-DE" sz="4600" kern="1200" dirty="0"/>
            <a:t>1</a:t>
          </a:r>
        </a:p>
      </dsp:txBody>
      <dsp:txXfrm>
        <a:off x="151925" y="537997"/>
        <a:ext cx="708415" cy="708415"/>
      </dsp:txXfrm>
    </dsp:sp>
    <dsp:sp modelId="{56A7D623-39B5-4806-99DA-9E131BAE197C}">
      <dsp:nvSpPr>
        <dsp:cNvPr id="0" name=""/>
        <dsp:cNvSpPr/>
      </dsp:nvSpPr>
      <dsp:spPr>
        <a:xfrm>
          <a:off x="3135994" y="16460"/>
          <a:ext cx="2003703" cy="1751489"/>
        </a:xfrm>
        <a:prstGeom prst="rightArrow">
          <a:avLst>
            <a:gd name="adj1" fmla="val 70000"/>
            <a:gd name="adj2" fmla="val 50000"/>
          </a:avLst>
        </a:prstGeom>
        <a:solidFill>
          <a:schemeClr val="accent2">
            <a:tint val="40000"/>
            <a:alpha val="90000"/>
            <a:hueOff val="-619280"/>
            <a:satOff val="1307"/>
            <a:lumOff val="135"/>
            <a:alphaOff val="0"/>
          </a:schemeClr>
        </a:solidFill>
        <a:ln w="15875" cap="flat" cmpd="sng" algn="ctr">
          <a:solidFill>
            <a:schemeClr val="accent2">
              <a:tint val="40000"/>
              <a:alpha val="90000"/>
              <a:hueOff val="-619280"/>
              <a:satOff val="1307"/>
              <a:lumOff val="1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ctr" defTabSz="533400">
            <a:lnSpc>
              <a:spcPct val="90000"/>
            </a:lnSpc>
            <a:spcBef>
              <a:spcPct val="0"/>
            </a:spcBef>
            <a:spcAft>
              <a:spcPct val="35000"/>
            </a:spcAft>
            <a:buNone/>
          </a:pPr>
          <a:r>
            <a:rPr lang="de-DE" sz="1200" kern="1200" dirty="0"/>
            <a:t>The </a:t>
          </a:r>
          <a:r>
            <a:rPr lang="de-DE" sz="1200" kern="1200" dirty="0" err="1"/>
            <a:t>way</a:t>
          </a:r>
          <a:r>
            <a:rPr lang="de-DE" sz="1200" kern="1200" dirty="0"/>
            <a:t> People </a:t>
          </a:r>
          <a:r>
            <a:rPr lang="de-DE" sz="1200" kern="1200" dirty="0" err="1"/>
            <a:t>understood</a:t>
          </a:r>
          <a:r>
            <a:rPr lang="de-DE" sz="1200" kern="1200" dirty="0"/>
            <a:t> </a:t>
          </a:r>
          <a:r>
            <a:rPr lang="de-DE" sz="1200" kern="1200" dirty="0" err="1"/>
            <a:t>the</a:t>
          </a:r>
          <a:r>
            <a:rPr lang="de-DE" sz="1200" kern="1200" dirty="0"/>
            <a:t> </a:t>
          </a:r>
          <a:r>
            <a:rPr lang="de-DE" sz="1200" kern="1200" dirty="0" err="1"/>
            <a:t>Inportance</a:t>
          </a:r>
          <a:r>
            <a:rPr lang="de-DE" sz="1200" kern="1200" dirty="0"/>
            <a:t> </a:t>
          </a:r>
          <a:r>
            <a:rPr lang="de-DE" sz="1200" kern="1200" dirty="0" err="1"/>
            <a:t>of</a:t>
          </a:r>
          <a:r>
            <a:rPr lang="de-DE" sz="1200" kern="1200" dirty="0"/>
            <a:t> </a:t>
          </a:r>
          <a:r>
            <a:rPr lang="de-DE" sz="1200" kern="1200" dirty="0" err="1"/>
            <a:t>the</a:t>
          </a:r>
          <a:r>
            <a:rPr lang="de-DE" sz="1200" kern="1200" dirty="0"/>
            <a:t> Open Source Code</a:t>
          </a:r>
        </a:p>
      </dsp:txBody>
      <dsp:txXfrm>
        <a:off x="3636920" y="279183"/>
        <a:ext cx="976805" cy="1226043"/>
      </dsp:txXfrm>
    </dsp:sp>
    <dsp:sp modelId="{90785E93-6B4E-496A-850C-24B33D020574}">
      <dsp:nvSpPr>
        <dsp:cNvPr id="0" name=""/>
        <dsp:cNvSpPr/>
      </dsp:nvSpPr>
      <dsp:spPr>
        <a:xfrm>
          <a:off x="2635068" y="391279"/>
          <a:ext cx="1001851" cy="1001851"/>
        </a:xfrm>
        <a:prstGeom prst="ellipse">
          <a:avLst/>
        </a:prstGeom>
        <a:solidFill>
          <a:schemeClr val="accent2">
            <a:hueOff val="-443941"/>
            <a:satOff val="-195"/>
            <a:lumOff val="52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de-DE" sz="4600" kern="1200" dirty="0"/>
            <a:t>2 </a:t>
          </a:r>
        </a:p>
      </dsp:txBody>
      <dsp:txXfrm>
        <a:off x="2781786" y="537997"/>
        <a:ext cx="708415" cy="708415"/>
      </dsp:txXfrm>
    </dsp:sp>
    <dsp:sp modelId="{998DEB65-886D-49DD-B1AA-C2919B68D42E}">
      <dsp:nvSpPr>
        <dsp:cNvPr id="0" name=""/>
        <dsp:cNvSpPr/>
      </dsp:nvSpPr>
      <dsp:spPr>
        <a:xfrm>
          <a:off x="5765855" y="16460"/>
          <a:ext cx="2003703" cy="1751489"/>
        </a:xfrm>
        <a:prstGeom prst="rightArrow">
          <a:avLst>
            <a:gd name="adj1" fmla="val 70000"/>
            <a:gd name="adj2" fmla="val 50000"/>
          </a:avLst>
        </a:prstGeom>
        <a:solidFill>
          <a:schemeClr val="accent2">
            <a:tint val="40000"/>
            <a:alpha val="90000"/>
            <a:hueOff val="-1238560"/>
            <a:satOff val="2615"/>
            <a:lumOff val="269"/>
            <a:alphaOff val="0"/>
          </a:schemeClr>
        </a:solidFill>
        <a:ln w="15875" cap="flat" cmpd="sng" algn="ctr">
          <a:solidFill>
            <a:schemeClr val="accent2">
              <a:tint val="40000"/>
              <a:alpha val="90000"/>
              <a:hueOff val="-1238560"/>
              <a:satOff val="2615"/>
              <a:lumOff val="2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de-DE" sz="1200" kern="1200" dirty="0"/>
            <a:t>Software Basics</a:t>
          </a:r>
        </a:p>
        <a:p>
          <a:pPr marL="114300" lvl="1" indent="-114300" algn="l" defTabSz="533400">
            <a:lnSpc>
              <a:spcPct val="90000"/>
            </a:lnSpc>
            <a:spcBef>
              <a:spcPct val="0"/>
            </a:spcBef>
            <a:spcAft>
              <a:spcPct val="15000"/>
            </a:spcAft>
            <a:buChar char="•"/>
          </a:pPr>
          <a:r>
            <a:rPr lang="de-DE" sz="1200" kern="1200" dirty="0"/>
            <a:t>Licensing Agreement </a:t>
          </a:r>
        </a:p>
      </dsp:txBody>
      <dsp:txXfrm>
        <a:off x="6266781" y="279183"/>
        <a:ext cx="976805" cy="1226043"/>
      </dsp:txXfrm>
    </dsp:sp>
    <dsp:sp modelId="{89CB06BD-C426-4005-9564-6918A7D3B0D8}">
      <dsp:nvSpPr>
        <dsp:cNvPr id="0" name=""/>
        <dsp:cNvSpPr/>
      </dsp:nvSpPr>
      <dsp:spPr>
        <a:xfrm>
          <a:off x="5264929" y="391279"/>
          <a:ext cx="1001851" cy="1001851"/>
        </a:xfrm>
        <a:prstGeom prst="ellipse">
          <a:avLst/>
        </a:prstGeom>
        <a:solidFill>
          <a:schemeClr val="accent2">
            <a:hueOff val="-887883"/>
            <a:satOff val="-391"/>
            <a:lumOff val="104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de-DE" sz="4600" kern="1200" dirty="0"/>
            <a:t>3</a:t>
          </a:r>
        </a:p>
      </dsp:txBody>
      <dsp:txXfrm>
        <a:off x="5411647" y="537997"/>
        <a:ext cx="708415" cy="708415"/>
      </dsp:txXfrm>
    </dsp:sp>
    <dsp:sp modelId="{0F4E35CC-6AD5-4D66-8123-D82A71012BB4}">
      <dsp:nvSpPr>
        <dsp:cNvPr id="0" name=""/>
        <dsp:cNvSpPr/>
      </dsp:nvSpPr>
      <dsp:spPr>
        <a:xfrm>
          <a:off x="8395716" y="16460"/>
          <a:ext cx="2003703" cy="1751489"/>
        </a:xfrm>
        <a:prstGeom prst="rightArrow">
          <a:avLst>
            <a:gd name="adj1" fmla="val 70000"/>
            <a:gd name="adj2" fmla="val 50000"/>
          </a:avLst>
        </a:prstGeom>
        <a:solidFill>
          <a:schemeClr val="accent2">
            <a:tint val="40000"/>
            <a:alpha val="90000"/>
            <a:hueOff val="-1857840"/>
            <a:satOff val="3922"/>
            <a:lumOff val="404"/>
            <a:alphaOff val="0"/>
          </a:schemeClr>
        </a:solidFill>
        <a:ln w="15875" cap="flat" cmpd="sng" algn="ctr">
          <a:solidFill>
            <a:schemeClr val="accent2">
              <a:tint val="40000"/>
              <a:alpha val="90000"/>
              <a:hueOff val="-1857840"/>
              <a:satOff val="3922"/>
              <a:lumOff val="4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ctr" defTabSz="533400">
            <a:lnSpc>
              <a:spcPct val="90000"/>
            </a:lnSpc>
            <a:spcBef>
              <a:spcPct val="0"/>
            </a:spcBef>
            <a:spcAft>
              <a:spcPct val="35000"/>
            </a:spcAft>
            <a:buNone/>
          </a:pPr>
          <a:r>
            <a:rPr lang="de-DE" sz="1200" kern="1200" dirty="0"/>
            <a:t>Open Source Software </a:t>
          </a:r>
          <a:r>
            <a:rPr lang="de-DE" sz="1200" kern="1200" dirty="0" err="1"/>
            <a:t>Principles</a:t>
          </a:r>
          <a:endParaRPr lang="de-DE" sz="1200" kern="1200" dirty="0"/>
        </a:p>
      </dsp:txBody>
      <dsp:txXfrm>
        <a:off x="8896642" y="279183"/>
        <a:ext cx="976805" cy="1226043"/>
      </dsp:txXfrm>
    </dsp:sp>
    <dsp:sp modelId="{1C088A3A-7FC7-444D-AE7D-3E92C57AE8B3}">
      <dsp:nvSpPr>
        <dsp:cNvPr id="0" name=""/>
        <dsp:cNvSpPr/>
      </dsp:nvSpPr>
      <dsp:spPr>
        <a:xfrm>
          <a:off x="7894790" y="391279"/>
          <a:ext cx="1001851" cy="1001851"/>
        </a:xfrm>
        <a:prstGeom prst="ellipse">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de-DE" sz="4600" kern="1200" dirty="0"/>
            <a:t>4</a:t>
          </a:r>
        </a:p>
      </dsp:txBody>
      <dsp:txXfrm>
        <a:off x="8041508" y="537997"/>
        <a:ext cx="708415" cy="70841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233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285414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400486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607858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889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0576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5"/>
            <a:ext cx="4937760" cy="32867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2867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471068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6606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028091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6/1/2021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74967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smtClean="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51139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6/1/2021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‹Nr.›</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020221"/>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3200" b="1" dirty="0">
                <a:effectLst/>
              </a:rPr>
              <a:t>Principles and Comparisons of the Open-source Licenses GPL 3.0, LGPL 3.0, AL 2.0,  CPL 1.0 (EPL 1.0) and "OpenJDK with CLASSPATH </a:t>
            </a:r>
            <a:r>
              <a:rPr lang="en-GB" sz="3200" b="1" dirty="0"/>
              <a:t>E</a:t>
            </a:r>
            <a:r>
              <a:rPr lang="en-GB" sz="3200" b="1" dirty="0">
                <a:effectLst/>
              </a:rPr>
              <a:t>xception</a:t>
            </a:r>
            <a:br>
              <a:rPr lang="en-GB" sz="3200" b="1" dirty="0">
                <a:effectLst/>
              </a:rPr>
            </a:br>
            <a:br>
              <a:rPr lang="en-GB" sz="3200" dirty="0"/>
            </a:br>
            <a:r>
              <a:rPr lang="en-GB" sz="2000" dirty="0"/>
              <a:t>by Victoria Volkova</a:t>
            </a:r>
            <a:br>
              <a:rPr lang="de-AT" sz="3200" dirty="0">
                <a:effectLst/>
              </a:rPr>
            </a:br>
            <a:endParaRPr lang="de-AT" sz="3200" dirty="0"/>
          </a:p>
        </p:txBody>
      </p:sp>
      <p:sp>
        <p:nvSpPr>
          <p:cNvPr id="3" name="Subtitle 2"/>
          <p:cNvSpPr>
            <a:spLocks noGrp="1"/>
          </p:cNvSpPr>
          <p:nvPr>
            <p:ph type="subTitle" idx="1"/>
          </p:nvPr>
        </p:nvSpPr>
        <p:spPr/>
        <p:txBody>
          <a:bodyPr>
            <a:normAutofit fontScale="85000" lnSpcReduction="20000"/>
          </a:bodyPr>
          <a:lstStyle/>
          <a:p>
            <a:r>
              <a:rPr lang="de-AT" dirty="0"/>
              <a:t>4152 SEMINAR AUS BIS</a:t>
            </a:r>
          </a:p>
          <a:p>
            <a:r>
              <a:rPr lang="de-AT" dirty="0"/>
              <a:t>LV Leiter: Univ. Prof. Dr. Rony G. </a:t>
            </a:r>
            <a:r>
              <a:rPr lang="de-AT" dirty="0" err="1"/>
              <a:t>Flatscher</a:t>
            </a:r>
            <a:endParaRPr lang="de-AT" dirty="0"/>
          </a:p>
          <a:p>
            <a:r>
              <a:rPr lang="de-AT" dirty="0"/>
              <a:t>SS 2021</a:t>
            </a:r>
          </a:p>
        </p:txBody>
      </p:sp>
    </p:spTree>
    <p:extLst>
      <p:ext uri="{BB962C8B-B14F-4D97-AF65-F5344CB8AC3E}">
        <p14:creationId xmlns:p14="http://schemas.microsoft.com/office/powerpoint/2010/main" val="979415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67FBFF-7138-4B46-805E-1192699A45CA}"/>
              </a:ext>
            </a:extLst>
          </p:cNvPr>
          <p:cNvSpPr>
            <a:spLocks noGrp="1"/>
          </p:cNvSpPr>
          <p:nvPr>
            <p:ph type="title"/>
          </p:nvPr>
        </p:nvSpPr>
        <p:spPr/>
        <p:txBody>
          <a:bodyPr/>
          <a:lstStyle/>
          <a:p>
            <a:r>
              <a:rPr lang="de-DE" dirty="0"/>
              <a:t>General Public License 3.0</a:t>
            </a:r>
          </a:p>
        </p:txBody>
      </p:sp>
      <p:sp>
        <p:nvSpPr>
          <p:cNvPr id="3" name="Inhaltsplatzhalter 2">
            <a:extLst>
              <a:ext uri="{FF2B5EF4-FFF2-40B4-BE49-F238E27FC236}">
                <a16:creationId xmlns:a16="http://schemas.microsoft.com/office/drawing/2014/main" id="{CB30817B-97F5-4F3D-8E6F-5665D234C745}"/>
              </a:ext>
            </a:extLst>
          </p:cNvPr>
          <p:cNvSpPr>
            <a:spLocks noGrp="1"/>
          </p:cNvSpPr>
          <p:nvPr>
            <p:ph sz="half" idx="1"/>
          </p:nvPr>
        </p:nvSpPr>
        <p:spPr/>
        <p:txBody>
          <a:bodyPr/>
          <a:lstStyle/>
          <a:p>
            <a:endParaRPr lang="de-DE" dirty="0"/>
          </a:p>
          <a:p>
            <a:pPr lvl="1"/>
            <a:endParaRPr lang="de-DE" dirty="0"/>
          </a:p>
        </p:txBody>
      </p:sp>
      <p:sp>
        <p:nvSpPr>
          <p:cNvPr id="4" name="Inhaltsplatzhalter 3">
            <a:extLst>
              <a:ext uri="{FF2B5EF4-FFF2-40B4-BE49-F238E27FC236}">
                <a16:creationId xmlns:a16="http://schemas.microsoft.com/office/drawing/2014/main" id="{D91E5C11-6E8F-4758-8060-6DBCF8AF8067}"/>
              </a:ext>
            </a:extLst>
          </p:cNvPr>
          <p:cNvSpPr>
            <a:spLocks noGrp="1"/>
          </p:cNvSpPr>
          <p:nvPr>
            <p:ph sz="half" idx="2"/>
          </p:nvPr>
        </p:nvSpPr>
        <p:spPr>
          <a:xfrm>
            <a:off x="6395473" y="1811542"/>
            <a:ext cx="4937760" cy="4023360"/>
          </a:xfrm>
        </p:spPr>
        <p:txBody>
          <a:bodyPr/>
          <a:lstStyle/>
          <a:p>
            <a:r>
              <a:rPr lang="de-DE" dirty="0"/>
              <a:t>LGPL v3.0</a:t>
            </a:r>
          </a:p>
          <a:p>
            <a:pPr lvl="1"/>
            <a:endParaRPr lang="de-DE" dirty="0"/>
          </a:p>
        </p:txBody>
      </p:sp>
      <p:graphicFrame>
        <p:nvGraphicFramePr>
          <p:cNvPr id="5" name="Tabelle 4">
            <a:extLst>
              <a:ext uri="{FF2B5EF4-FFF2-40B4-BE49-F238E27FC236}">
                <a16:creationId xmlns:a16="http://schemas.microsoft.com/office/drawing/2014/main" id="{70BF1E58-8D7C-4810-93F3-717AF57F3039}"/>
              </a:ext>
            </a:extLst>
          </p:cNvPr>
          <p:cNvGraphicFramePr>
            <a:graphicFrameLocks noGrp="1"/>
          </p:cNvGraphicFramePr>
          <p:nvPr>
            <p:extLst>
              <p:ext uri="{D42A27DB-BD31-4B8C-83A1-F6EECF244321}">
                <p14:modId xmlns:p14="http://schemas.microsoft.com/office/powerpoint/2010/main" val="1643568973"/>
              </p:ext>
            </p:extLst>
          </p:nvPr>
        </p:nvGraphicFramePr>
        <p:xfrm>
          <a:off x="1003177" y="1811542"/>
          <a:ext cx="8158579" cy="3532817"/>
        </p:xfrm>
        <a:graphic>
          <a:graphicData uri="http://schemas.openxmlformats.org/drawingml/2006/table">
            <a:tbl>
              <a:tblPr/>
              <a:tblGrid>
                <a:gridCol w="3954075">
                  <a:extLst>
                    <a:ext uri="{9D8B030D-6E8A-4147-A177-3AD203B41FA5}">
                      <a16:colId xmlns:a16="http://schemas.microsoft.com/office/drawing/2014/main" val="2178158580"/>
                    </a:ext>
                  </a:extLst>
                </a:gridCol>
                <a:gridCol w="1568450">
                  <a:extLst>
                    <a:ext uri="{9D8B030D-6E8A-4147-A177-3AD203B41FA5}">
                      <a16:colId xmlns:a16="http://schemas.microsoft.com/office/drawing/2014/main" val="2524352829"/>
                    </a:ext>
                  </a:extLst>
                </a:gridCol>
                <a:gridCol w="1318027">
                  <a:extLst>
                    <a:ext uri="{9D8B030D-6E8A-4147-A177-3AD203B41FA5}">
                      <a16:colId xmlns:a16="http://schemas.microsoft.com/office/drawing/2014/main" val="1069751532"/>
                    </a:ext>
                  </a:extLst>
                </a:gridCol>
                <a:gridCol w="1318027">
                  <a:extLst>
                    <a:ext uri="{9D8B030D-6E8A-4147-A177-3AD203B41FA5}">
                      <a16:colId xmlns:a16="http://schemas.microsoft.com/office/drawing/2014/main" val="2904517978"/>
                    </a:ext>
                  </a:extLst>
                </a:gridCol>
              </a:tblGrid>
              <a:tr h="360879">
                <a:tc>
                  <a:txBody>
                    <a:bodyPr/>
                    <a:lstStyle/>
                    <a:p>
                      <a:pPr rtl="0" fontAlgn="b"/>
                      <a:r>
                        <a:rPr lang="en-US" sz="1300" b="1" dirty="0">
                          <a:effectLst/>
                        </a:rPr>
                        <a:t>GPL 3.0 General Public License</a:t>
                      </a:r>
                    </a:p>
                  </a:txBody>
                  <a:tcPr marL="16221" marR="16221" marT="10814" marB="10814"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EAD3"/>
                    </a:solidFill>
                  </a:tcPr>
                </a:tc>
                <a:tc>
                  <a:txBody>
                    <a:bodyPr/>
                    <a:lstStyle/>
                    <a:p>
                      <a:pPr algn="ctr" rtl="0" fontAlgn="ctr"/>
                      <a:r>
                        <a:rPr lang="de-DE" sz="1300" b="1">
                          <a:effectLst/>
                        </a:rPr>
                        <a:t>Authorization</a:t>
                      </a:r>
                    </a:p>
                  </a:txBody>
                  <a:tcPr marL="16221" marR="16221" marT="10814" marB="10814"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EAD3"/>
                    </a:solidFill>
                  </a:tcPr>
                </a:tc>
                <a:tc>
                  <a:txBody>
                    <a:bodyPr/>
                    <a:lstStyle/>
                    <a:p>
                      <a:pPr algn="ctr" rtl="0" fontAlgn="ctr"/>
                      <a:r>
                        <a:rPr lang="de-DE" sz="1300" b="1">
                          <a:effectLst/>
                        </a:rPr>
                        <a:t>Conditions</a:t>
                      </a:r>
                    </a:p>
                  </a:txBody>
                  <a:tcPr marL="16221" marR="16221" marT="10814" marB="10814"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EAD3"/>
                    </a:solidFill>
                  </a:tcPr>
                </a:tc>
                <a:tc>
                  <a:txBody>
                    <a:bodyPr/>
                    <a:lstStyle/>
                    <a:p>
                      <a:pPr algn="ctr" rtl="0" fontAlgn="ctr"/>
                      <a:r>
                        <a:rPr lang="de-DE" sz="1300" b="1">
                          <a:effectLst/>
                        </a:rPr>
                        <a:t>Limitations</a:t>
                      </a:r>
                    </a:p>
                  </a:txBody>
                  <a:tcPr marL="16221" marR="16221" marT="10814" marB="10814"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EAD3"/>
                    </a:solidFill>
                  </a:tcPr>
                </a:tc>
                <a:extLst>
                  <a:ext uri="{0D108BD9-81ED-4DB2-BD59-A6C34878D82A}">
                    <a16:rowId xmlns:a16="http://schemas.microsoft.com/office/drawing/2014/main" val="2873366791"/>
                  </a:ext>
                </a:extLst>
              </a:tr>
              <a:tr h="531822">
                <a:tc rowSpan="5">
                  <a:txBody>
                    <a:bodyPr/>
                    <a:lstStyle/>
                    <a:p>
                      <a:pPr rtl="0" fontAlgn="ctr"/>
                      <a:r>
                        <a:rPr lang="en-US" sz="1300" dirty="0">
                          <a:effectLst/>
                        </a:rPr>
                        <a:t>Is a free software license that employs 4 Freedoms philosophy. The fundamental facet is copyleft. Any software under GPL can be run for all purposes, commercial or not. </a:t>
                      </a:r>
                    </a:p>
                  </a:txBody>
                  <a:tcPr marL="16221" marR="16221" marT="10814" marB="10814"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r>
                        <a:rPr lang="de-DE" sz="1300">
                          <a:effectLst/>
                        </a:rPr>
                        <a:t>Distribution</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300">
                          <a:effectLst/>
                        </a:rPr>
                        <a:t>Copyleft</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300">
                          <a:effectLst/>
                        </a:rPr>
                        <a:t>No Warranty</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890067702"/>
                  </a:ext>
                </a:extLst>
              </a:tr>
              <a:tr h="531822">
                <a:tc vMerge="1">
                  <a:txBody>
                    <a:bodyPr/>
                    <a:lstStyle/>
                    <a:p>
                      <a:endParaRPr lang="de-DE"/>
                    </a:p>
                  </a:txBody>
                  <a:tcPr/>
                </a:tc>
                <a:tc>
                  <a:txBody>
                    <a:bodyPr/>
                    <a:lstStyle/>
                    <a:p>
                      <a:pPr rtl="0" fontAlgn="b"/>
                      <a:r>
                        <a:rPr lang="de-DE" sz="1300">
                          <a:effectLst/>
                        </a:rPr>
                        <a:t>Modification</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300">
                          <a:effectLst/>
                        </a:rPr>
                        <a:t>License Protection</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300" dirty="0">
                          <a:effectLst/>
                        </a:rPr>
                        <a:t>Trademark Use</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611141797"/>
                  </a:ext>
                </a:extLst>
              </a:tr>
              <a:tr h="531822">
                <a:tc vMerge="1">
                  <a:txBody>
                    <a:bodyPr/>
                    <a:lstStyle/>
                    <a:p>
                      <a:endParaRPr lang="de-DE"/>
                    </a:p>
                  </a:txBody>
                  <a:tcPr/>
                </a:tc>
                <a:tc>
                  <a:txBody>
                    <a:bodyPr/>
                    <a:lstStyle/>
                    <a:p>
                      <a:pPr rtl="0" fontAlgn="b"/>
                      <a:r>
                        <a:rPr lang="de-DE" sz="1300">
                          <a:effectLst/>
                        </a:rPr>
                        <a:t>Commercial Use</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300">
                          <a:effectLst/>
                        </a:rPr>
                        <a:t>Disclose Source </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300">
                          <a:effectLst/>
                        </a:rPr>
                        <a:t>Liability</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41970782"/>
                  </a:ext>
                </a:extLst>
              </a:tr>
              <a:tr h="1215593">
                <a:tc vMerge="1">
                  <a:txBody>
                    <a:bodyPr/>
                    <a:lstStyle/>
                    <a:p>
                      <a:endParaRPr lang="de-DE"/>
                    </a:p>
                  </a:txBody>
                  <a:tcPr/>
                </a:tc>
                <a:tc>
                  <a:txBody>
                    <a:bodyPr/>
                    <a:lstStyle/>
                    <a:p>
                      <a:pPr rtl="0" fontAlgn="b"/>
                      <a:r>
                        <a:rPr lang="de-DE" sz="1300" dirty="0">
                          <a:effectLst/>
                        </a:rPr>
                        <a:t>Private Use</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300">
                          <a:effectLst/>
                        </a:rPr>
                        <a:t>Version Modifications</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300">
                          <a:effectLst/>
                        </a:rPr>
                        <a:t>No proprietary programm integraion</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62884418"/>
                  </a:ext>
                </a:extLst>
              </a:tr>
              <a:tr h="360879">
                <a:tc vMerge="1">
                  <a:txBody>
                    <a:bodyPr/>
                    <a:lstStyle/>
                    <a:p>
                      <a:endParaRPr lang="de-DE"/>
                    </a:p>
                  </a:txBody>
                  <a:tcPr/>
                </a:tc>
                <a:tc>
                  <a:txBody>
                    <a:bodyPr/>
                    <a:lstStyle/>
                    <a:p>
                      <a:pPr rtl="0" fontAlgn="b"/>
                      <a:r>
                        <a:rPr lang="de-DE" sz="1300">
                          <a:effectLst/>
                        </a:rPr>
                        <a:t>Patent Use</a:t>
                      </a: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de-DE" sz="1300">
                        <a:effectLst/>
                      </a:endParaRP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de-DE" sz="1300" dirty="0">
                        <a:effectLst/>
                      </a:endParaRPr>
                    </a:p>
                  </a:txBody>
                  <a:tcPr marL="16221" marR="16221" marT="10814" marB="10814"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9675460"/>
                  </a:ext>
                </a:extLst>
              </a:tr>
            </a:tbl>
          </a:graphicData>
        </a:graphic>
      </p:graphicFrame>
    </p:spTree>
    <p:extLst>
      <p:ext uri="{BB962C8B-B14F-4D97-AF65-F5344CB8AC3E}">
        <p14:creationId xmlns:p14="http://schemas.microsoft.com/office/powerpoint/2010/main" val="3649815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E0B0C5-A58F-4E2D-BD96-2ED7907FF495}"/>
              </a:ext>
            </a:extLst>
          </p:cNvPr>
          <p:cNvSpPr>
            <a:spLocks noGrp="1"/>
          </p:cNvSpPr>
          <p:nvPr>
            <p:ph type="title"/>
          </p:nvPr>
        </p:nvSpPr>
        <p:spPr/>
        <p:txBody>
          <a:bodyPr/>
          <a:lstStyle/>
          <a:p>
            <a:r>
              <a:rPr lang="de-DE" dirty="0"/>
              <a:t>Lesser General Public License v 3.0</a:t>
            </a:r>
          </a:p>
        </p:txBody>
      </p:sp>
      <p:graphicFrame>
        <p:nvGraphicFramePr>
          <p:cNvPr id="5" name="Inhaltsplatzhalter 4">
            <a:extLst>
              <a:ext uri="{FF2B5EF4-FFF2-40B4-BE49-F238E27FC236}">
                <a16:creationId xmlns:a16="http://schemas.microsoft.com/office/drawing/2014/main" id="{DBCE3CED-241C-4273-AEA5-73FDD15517D2}"/>
              </a:ext>
            </a:extLst>
          </p:cNvPr>
          <p:cNvGraphicFramePr>
            <a:graphicFrameLocks noGrp="1"/>
          </p:cNvGraphicFramePr>
          <p:nvPr>
            <p:ph sz="half" idx="1"/>
            <p:extLst>
              <p:ext uri="{D42A27DB-BD31-4B8C-83A1-F6EECF244321}">
                <p14:modId xmlns:p14="http://schemas.microsoft.com/office/powerpoint/2010/main" val="4262770554"/>
              </p:ext>
            </p:extLst>
          </p:nvPr>
        </p:nvGraphicFramePr>
        <p:xfrm>
          <a:off x="1162975" y="1838626"/>
          <a:ext cx="7989903" cy="4022725"/>
        </p:xfrm>
        <a:graphic>
          <a:graphicData uri="http://schemas.openxmlformats.org/drawingml/2006/table">
            <a:tbl>
              <a:tblPr/>
              <a:tblGrid>
                <a:gridCol w="3768822">
                  <a:extLst>
                    <a:ext uri="{9D8B030D-6E8A-4147-A177-3AD203B41FA5}">
                      <a16:colId xmlns:a16="http://schemas.microsoft.com/office/drawing/2014/main" val="3859138761"/>
                    </a:ext>
                  </a:extLst>
                </a:gridCol>
                <a:gridCol w="1494966">
                  <a:extLst>
                    <a:ext uri="{9D8B030D-6E8A-4147-A177-3AD203B41FA5}">
                      <a16:colId xmlns:a16="http://schemas.microsoft.com/office/drawing/2014/main" val="573054404"/>
                    </a:ext>
                  </a:extLst>
                </a:gridCol>
                <a:gridCol w="1469841">
                  <a:extLst>
                    <a:ext uri="{9D8B030D-6E8A-4147-A177-3AD203B41FA5}">
                      <a16:colId xmlns:a16="http://schemas.microsoft.com/office/drawing/2014/main" val="2652769355"/>
                    </a:ext>
                  </a:extLst>
                </a:gridCol>
                <a:gridCol w="1256274">
                  <a:extLst>
                    <a:ext uri="{9D8B030D-6E8A-4147-A177-3AD203B41FA5}">
                      <a16:colId xmlns:a16="http://schemas.microsoft.com/office/drawing/2014/main" val="1148892574"/>
                    </a:ext>
                  </a:extLst>
                </a:gridCol>
              </a:tblGrid>
              <a:tr h="480703">
                <a:tc>
                  <a:txBody>
                    <a:bodyPr/>
                    <a:lstStyle/>
                    <a:p>
                      <a:pPr rtl="0" fontAlgn="b"/>
                      <a:r>
                        <a:rPr lang="de-DE" sz="1500" b="1" dirty="0">
                          <a:effectLst/>
                        </a:rPr>
                        <a:t>LGPL 3.0</a:t>
                      </a:r>
                    </a:p>
                  </a:txBody>
                  <a:tcPr marL="18975" marR="18975" marT="12650" marB="12650"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A4C2F4"/>
                    </a:solidFill>
                  </a:tcPr>
                </a:tc>
                <a:tc>
                  <a:txBody>
                    <a:bodyPr/>
                    <a:lstStyle/>
                    <a:p>
                      <a:pPr algn="ctr" rtl="0" fontAlgn="ctr"/>
                      <a:r>
                        <a:rPr lang="de-DE" sz="1500" b="1">
                          <a:effectLst/>
                        </a:rPr>
                        <a:t>Authorization</a:t>
                      </a:r>
                    </a:p>
                  </a:txBody>
                  <a:tcPr marL="18975" marR="18975" marT="12650" marB="12650"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C9DAF8"/>
                    </a:solidFill>
                  </a:tcPr>
                </a:tc>
                <a:tc>
                  <a:txBody>
                    <a:bodyPr/>
                    <a:lstStyle/>
                    <a:p>
                      <a:pPr algn="ctr" rtl="0" fontAlgn="ctr"/>
                      <a:r>
                        <a:rPr lang="de-DE" sz="1500" b="1">
                          <a:effectLst/>
                        </a:rPr>
                        <a:t>Conditions</a:t>
                      </a:r>
                    </a:p>
                  </a:txBody>
                  <a:tcPr marL="18975" marR="18975" marT="12650" marB="12650"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C9DAF8"/>
                    </a:solidFill>
                  </a:tcPr>
                </a:tc>
                <a:tc>
                  <a:txBody>
                    <a:bodyPr/>
                    <a:lstStyle/>
                    <a:p>
                      <a:pPr algn="ctr" rtl="0" fontAlgn="ctr"/>
                      <a:r>
                        <a:rPr lang="de-DE" sz="1500" b="1">
                          <a:effectLst/>
                        </a:rPr>
                        <a:t>Limitations</a:t>
                      </a:r>
                    </a:p>
                  </a:txBody>
                  <a:tcPr marL="18975" marR="18975" marT="12650" marB="12650"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C9DAF8"/>
                    </a:solidFill>
                  </a:tcPr>
                </a:tc>
                <a:extLst>
                  <a:ext uri="{0D108BD9-81ED-4DB2-BD59-A6C34878D82A}">
                    <a16:rowId xmlns:a16="http://schemas.microsoft.com/office/drawing/2014/main" val="4175155886"/>
                  </a:ext>
                </a:extLst>
              </a:tr>
              <a:tr h="480703">
                <a:tc rowSpan="5">
                  <a:txBody>
                    <a:bodyPr/>
                    <a:lstStyle/>
                    <a:p>
                      <a:pPr rtl="0" fontAlgn="ctr"/>
                      <a:r>
                        <a:rPr lang="en-US" sz="1500" dirty="0">
                          <a:effectLst/>
                        </a:rPr>
                        <a:t>Is developed in 2007 with a weaker copyleft system than the one of GPL = no personal custom source code, no requirement to be published under the same license terms. </a:t>
                      </a:r>
                    </a:p>
                  </a:txBody>
                  <a:tcPr marL="18975" marR="18975" marT="12650" marB="12650"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r>
                        <a:rPr lang="de-DE" sz="1500">
                          <a:effectLst/>
                        </a:rPr>
                        <a:t>Commercial Use </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500">
                          <a:effectLst/>
                        </a:rPr>
                        <a:t>Copyleft</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500">
                          <a:effectLst/>
                        </a:rPr>
                        <a:t>Liability</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24174799"/>
                  </a:ext>
                </a:extLst>
              </a:tr>
              <a:tr h="1391509">
                <a:tc vMerge="1">
                  <a:txBody>
                    <a:bodyPr/>
                    <a:lstStyle/>
                    <a:p>
                      <a:endParaRPr lang="de-DE"/>
                    </a:p>
                  </a:txBody>
                  <a:tcPr/>
                </a:tc>
                <a:tc>
                  <a:txBody>
                    <a:bodyPr/>
                    <a:lstStyle/>
                    <a:p>
                      <a:pPr rtl="0" fontAlgn="b"/>
                      <a:r>
                        <a:rPr lang="de-DE" sz="1500" dirty="0">
                          <a:effectLst/>
                        </a:rPr>
                        <a:t>Private Use</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500" dirty="0">
                          <a:effectLst/>
                        </a:rPr>
                        <a:t>License + Copyright Information</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500" dirty="0" err="1">
                          <a:effectLst/>
                        </a:rPr>
                        <a:t>Warranty</a:t>
                      </a:r>
                      <a:endParaRPr lang="de-DE" sz="1500" dirty="0">
                        <a:effectLst/>
                      </a:endParaRP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45740631"/>
                  </a:ext>
                </a:extLst>
              </a:tr>
              <a:tr h="480703">
                <a:tc vMerge="1">
                  <a:txBody>
                    <a:bodyPr/>
                    <a:lstStyle/>
                    <a:p>
                      <a:endParaRPr lang="de-DE"/>
                    </a:p>
                  </a:txBody>
                  <a:tcPr/>
                </a:tc>
                <a:tc>
                  <a:txBody>
                    <a:bodyPr/>
                    <a:lstStyle/>
                    <a:p>
                      <a:pPr rtl="0" fontAlgn="b"/>
                      <a:r>
                        <a:rPr lang="de-DE" sz="1500">
                          <a:effectLst/>
                        </a:rPr>
                        <a:t>Patent Use</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500">
                          <a:effectLst/>
                        </a:rPr>
                        <a:t>Disclose Source </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500" dirty="0">
                        <a:effectLst/>
                      </a:endParaRP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06805638"/>
                  </a:ext>
                </a:extLst>
              </a:tr>
              <a:tr h="708404">
                <a:tc vMerge="1">
                  <a:txBody>
                    <a:bodyPr/>
                    <a:lstStyle/>
                    <a:p>
                      <a:endParaRPr lang="de-DE"/>
                    </a:p>
                  </a:txBody>
                  <a:tcPr/>
                </a:tc>
                <a:tc>
                  <a:txBody>
                    <a:bodyPr/>
                    <a:lstStyle/>
                    <a:p>
                      <a:pPr rtl="0" fontAlgn="b"/>
                      <a:r>
                        <a:rPr lang="de-DE" sz="1500">
                          <a:effectLst/>
                        </a:rPr>
                        <a:t>Modification</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500">
                          <a:effectLst/>
                        </a:rPr>
                        <a:t>Version Modifications</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500" dirty="0">
                        <a:effectLst/>
                      </a:endParaRP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75696279"/>
                  </a:ext>
                </a:extLst>
              </a:tr>
              <a:tr h="480703">
                <a:tc vMerge="1">
                  <a:txBody>
                    <a:bodyPr/>
                    <a:lstStyle/>
                    <a:p>
                      <a:endParaRPr lang="de-DE"/>
                    </a:p>
                  </a:txBody>
                  <a:tcPr/>
                </a:tc>
                <a:tc>
                  <a:txBody>
                    <a:bodyPr/>
                    <a:lstStyle/>
                    <a:p>
                      <a:pPr rtl="0" fontAlgn="b"/>
                      <a:r>
                        <a:rPr lang="de-DE" sz="1500">
                          <a:effectLst/>
                        </a:rPr>
                        <a:t>Distribution</a:t>
                      </a: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de-DE" sz="1500">
                        <a:effectLst/>
                      </a:endParaRP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500" dirty="0">
                        <a:effectLst/>
                      </a:endParaRPr>
                    </a:p>
                  </a:txBody>
                  <a:tcPr marL="18975" marR="18975" marT="12650" marB="1265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857788057"/>
                  </a:ext>
                </a:extLst>
              </a:tr>
            </a:tbl>
          </a:graphicData>
        </a:graphic>
      </p:graphicFrame>
    </p:spTree>
    <p:extLst>
      <p:ext uri="{BB962C8B-B14F-4D97-AF65-F5344CB8AC3E}">
        <p14:creationId xmlns:p14="http://schemas.microsoft.com/office/powerpoint/2010/main" val="3334404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FE5A20-B070-42E9-A799-A876374F914F}"/>
              </a:ext>
            </a:extLst>
          </p:cNvPr>
          <p:cNvSpPr>
            <a:spLocks noGrp="1"/>
          </p:cNvSpPr>
          <p:nvPr>
            <p:ph type="title"/>
          </p:nvPr>
        </p:nvSpPr>
        <p:spPr/>
        <p:txBody>
          <a:bodyPr/>
          <a:lstStyle/>
          <a:p>
            <a:r>
              <a:rPr lang="de-DE" dirty="0"/>
              <a:t>Apache License 2.0</a:t>
            </a:r>
          </a:p>
        </p:txBody>
      </p:sp>
      <p:graphicFrame>
        <p:nvGraphicFramePr>
          <p:cNvPr id="5" name="Inhaltsplatzhalter 4">
            <a:extLst>
              <a:ext uri="{FF2B5EF4-FFF2-40B4-BE49-F238E27FC236}">
                <a16:creationId xmlns:a16="http://schemas.microsoft.com/office/drawing/2014/main" id="{616E7073-EDA3-4FAB-A0FF-A4FA785AF2C4}"/>
              </a:ext>
            </a:extLst>
          </p:cNvPr>
          <p:cNvGraphicFramePr>
            <a:graphicFrameLocks noGrp="1"/>
          </p:cNvGraphicFramePr>
          <p:nvPr>
            <p:ph sz="half" idx="1"/>
            <p:extLst>
              <p:ext uri="{D42A27DB-BD31-4B8C-83A1-F6EECF244321}">
                <p14:modId xmlns:p14="http://schemas.microsoft.com/office/powerpoint/2010/main" val="1949982112"/>
              </p:ext>
            </p:extLst>
          </p:nvPr>
        </p:nvGraphicFramePr>
        <p:xfrm>
          <a:off x="976544" y="1917577"/>
          <a:ext cx="8297458" cy="3577700"/>
        </p:xfrm>
        <a:graphic>
          <a:graphicData uri="http://schemas.openxmlformats.org/drawingml/2006/table">
            <a:tbl>
              <a:tblPr/>
              <a:tblGrid>
                <a:gridCol w="3987758">
                  <a:extLst>
                    <a:ext uri="{9D8B030D-6E8A-4147-A177-3AD203B41FA5}">
                      <a16:colId xmlns:a16="http://schemas.microsoft.com/office/drawing/2014/main" val="4139862741"/>
                    </a:ext>
                  </a:extLst>
                </a:gridCol>
                <a:gridCol w="1628776">
                  <a:extLst>
                    <a:ext uri="{9D8B030D-6E8A-4147-A177-3AD203B41FA5}">
                      <a16:colId xmlns:a16="http://schemas.microsoft.com/office/drawing/2014/main" val="1004420935"/>
                    </a:ext>
                  </a:extLst>
                </a:gridCol>
                <a:gridCol w="1340462">
                  <a:extLst>
                    <a:ext uri="{9D8B030D-6E8A-4147-A177-3AD203B41FA5}">
                      <a16:colId xmlns:a16="http://schemas.microsoft.com/office/drawing/2014/main" val="1213364857"/>
                    </a:ext>
                  </a:extLst>
                </a:gridCol>
                <a:gridCol w="1340462">
                  <a:extLst>
                    <a:ext uri="{9D8B030D-6E8A-4147-A177-3AD203B41FA5}">
                      <a16:colId xmlns:a16="http://schemas.microsoft.com/office/drawing/2014/main" val="2576534730"/>
                    </a:ext>
                  </a:extLst>
                </a:gridCol>
              </a:tblGrid>
              <a:tr h="518903">
                <a:tc>
                  <a:txBody>
                    <a:bodyPr/>
                    <a:lstStyle/>
                    <a:p>
                      <a:pPr algn="ctr" rtl="0" fontAlgn="ctr"/>
                      <a:r>
                        <a:rPr lang="de-DE" sz="1600" b="1" dirty="0">
                          <a:effectLst/>
                        </a:rPr>
                        <a:t>APACHE LICENSE 2.0</a:t>
                      </a:r>
                    </a:p>
                  </a:txBody>
                  <a:tcPr marL="20273" marR="20273" marT="13516" marB="13516"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EA9999"/>
                    </a:solidFill>
                  </a:tcPr>
                </a:tc>
                <a:tc>
                  <a:txBody>
                    <a:bodyPr/>
                    <a:lstStyle/>
                    <a:p>
                      <a:pPr algn="ctr" rtl="0" fontAlgn="ctr"/>
                      <a:r>
                        <a:rPr lang="de-DE" sz="1600" b="1">
                          <a:effectLst/>
                        </a:rPr>
                        <a:t>Authorization</a:t>
                      </a:r>
                    </a:p>
                  </a:txBody>
                  <a:tcPr marL="20273" marR="20273" marT="13516" marB="13516"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EA9999"/>
                    </a:solidFill>
                  </a:tcPr>
                </a:tc>
                <a:tc>
                  <a:txBody>
                    <a:bodyPr/>
                    <a:lstStyle/>
                    <a:p>
                      <a:pPr algn="ctr" rtl="0" fontAlgn="ctr"/>
                      <a:r>
                        <a:rPr lang="de-DE" sz="1600" b="1">
                          <a:effectLst/>
                        </a:rPr>
                        <a:t>Conditions</a:t>
                      </a:r>
                    </a:p>
                  </a:txBody>
                  <a:tcPr marL="20273" marR="20273" marT="13516" marB="13516"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EA9999"/>
                    </a:solidFill>
                  </a:tcPr>
                </a:tc>
                <a:tc>
                  <a:txBody>
                    <a:bodyPr/>
                    <a:lstStyle/>
                    <a:p>
                      <a:pPr algn="ctr" rtl="0" fontAlgn="ctr"/>
                      <a:r>
                        <a:rPr lang="de-DE" sz="1600" b="1">
                          <a:effectLst/>
                        </a:rPr>
                        <a:t>Limitations</a:t>
                      </a:r>
                    </a:p>
                  </a:txBody>
                  <a:tcPr marL="20273" marR="20273" marT="13516" marB="13516"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EA9999"/>
                    </a:solidFill>
                  </a:tcPr>
                </a:tc>
                <a:extLst>
                  <a:ext uri="{0D108BD9-81ED-4DB2-BD59-A6C34878D82A}">
                    <a16:rowId xmlns:a16="http://schemas.microsoft.com/office/drawing/2014/main" val="4129296967"/>
                  </a:ext>
                </a:extLst>
              </a:tr>
              <a:tr h="518903">
                <a:tc rowSpan="5">
                  <a:txBody>
                    <a:bodyPr/>
                    <a:lstStyle/>
                    <a:p>
                      <a:pPr rtl="0" fontAlgn="ctr"/>
                      <a:r>
                        <a:rPr lang="en-US" sz="1600" i="0" dirty="0">
                          <a:effectLst/>
                          <a:latin typeface="Arial" panose="020B0604020202020204" pitchFamily="34" charset="0"/>
                        </a:rPr>
                        <a:t>permissive</a:t>
                      </a:r>
                      <a:r>
                        <a:rPr lang="en-US" sz="1600" i="1" dirty="0">
                          <a:effectLst/>
                          <a:latin typeface="Arial" panose="020B0604020202020204" pitchFamily="34" charset="0"/>
                        </a:rPr>
                        <a:t> open source</a:t>
                      </a:r>
                      <a:r>
                        <a:rPr lang="en-US" sz="1600" i="0" dirty="0">
                          <a:effectLst/>
                          <a:latin typeface="Arial" panose="020B0604020202020204" pitchFamily="34" charset="0"/>
                        </a:rPr>
                        <a:t> license that requires preservation and maintenance of its copyright and license information. It widely adopted and refers to "Open Standards". Licensed works, larger works, and modifications are not under the same licensing terms and can be distributed in the absence of. Apache does not require companies to reveal technologies or skills used in order to construct a program on the basis of the work code</a:t>
                      </a:r>
                      <a:endParaRPr lang="en-US" sz="1600" dirty="0">
                        <a:effectLst/>
                      </a:endParaRPr>
                    </a:p>
                  </a:txBody>
                  <a:tcPr marL="20273" marR="20273" marT="13516" marB="13516"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rtl="0" fontAlgn="b"/>
                      <a:r>
                        <a:rPr lang="de-DE" sz="1600">
                          <a:effectLst/>
                        </a:rPr>
                        <a:t>Commercial Use</a:t>
                      </a:r>
                    </a:p>
                  </a:txBody>
                  <a:tcPr marL="20273" marR="20273" marT="13516" marB="13516"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rowSpan="2">
                  <a:txBody>
                    <a:bodyPr/>
                    <a:lstStyle/>
                    <a:p>
                      <a:pPr algn="ctr" rtl="0" fontAlgn="ctr"/>
                      <a:r>
                        <a:rPr lang="de-DE" sz="1600">
                          <a:effectLst/>
                        </a:rPr>
                        <a:t>Copyright and Licensing notice</a:t>
                      </a:r>
                    </a:p>
                  </a:txBody>
                  <a:tcPr marL="20273" marR="20273" marT="13516" marB="13516"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600">
                          <a:effectLst/>
                        </a:rPr>
                        <a:t>Warranty</a:t>
                      </a:r>
                    </a:p>
                  </a:txBody>
                  <a:tcPr marL="20273" marR="20273" marT="13516" marB="13516"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864604114"/>
                  </a:ext>
                </a:extLst>
              </a:tr>
              <a:tr h="983185">
                <a:tc vMerge="1">
                  <a:txBody>
                    <a:bodyPr/>
                    <a:lstStyle/>
                    <a:p>
                      <a:endParaRPr lang="de-DE"/>
                    </a:p>
                  </a:txBody>
                  <a:tcPr/>
                </a:tc>
                <a:tc>
                  <a:txBody>
                    <a:bodyPr/>
                    <a:lstStyle/>
                    <a:p>
                      <a:pPr algn="ctr" rtl="0" fontAlgn="b"/>
                      <a:r>
                        <a:rPr lang="de-DE" sz="1600">
                          <a:effectLst/>
                        </a:rPr>
                        <a:t>Disribution </a:t>
                      </a:r>
                    </a:p>
                  </a:txBody>
                  <a:tcPr marL="20273" marR="20273" marT="13516" marB="13516"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vMerge="1">
                  <a:txBody>
                    <a:bodyPr/>
                    <a:lstStyle/>
                    <a:p>
                      <a:endParaRPr lang="de-DE"/>
                    </a:p>
                  </a:txBody>
                  <a:tcPr/>
                </a:tc>
                <a:tc>
                  <a:txBody>
                    <a:bodyPr/>
                    <a:lstStyle/>
                    <a:p>
                      <a:pPr rtl="0" fontAlgn="b"/>
                      <a:r>
                        <a:rPr lang="de-DE" sz="1600" dirty="0">
                          <a:effectLst/>
                        </a:rPr>
                        <a:t>Trademark Use</a:t>
                      </a:r>
                    </a:p>
                  </a:txBody>
                  <a:tcPr marL="20273" marR="20273" marT="13516" marB="13516"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849725777"/>
                  </a:ext>
                </a:extLst>
              </a:tr>
              <a:tr h="518903">
                <a:tc vMerge="1">
                  <a:txBody>
                    <a:bodyPr/>
                    <a:lstStyle/>
                    <a:p>
                      <a:endParaRPr lang="de-DE"/>
                    </a:p>
                  </a:txBody>
                  <a:tcPr/>
                </a:tc>
                <a:tc>
                  <a:txBody>
                    <a:bodyPr/>
                    <a:lstStyle/>
                    <a:p>
                      <a:pPr algn="ctr" rtl="0" fontAlgn="b"/>
                      <a:r>
                        <a:rPr lang="de-DE" sz="1600">
                          <a:effectLst/>
                        </a:rPr>
                        <a:t>Modification</a:t>
                      </a:r>
                    </a:p>
                  </a:txBody>
                  <a:tcPr marL="20273" marR="20273" marT="13516" marB="13516"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rowSpan="2">
                  <a:txBody>
                    <a:bodyPr/>
                    <a:lstStyle/>
                    <a:p>
                      <a:pPr algn="ctr" rtl="0" fontAlgn="ctr"/>
                      <a:r>
                        <a:rPr lang="de-DE" sz="1600">
                          <a:effectLst/>
                        </a:rPr>
                        <a:t>Version Modification</a:t>
                      </a:r>
                    </a:p>
                  </a:txBody>
                  <a:tcPr marL="20273" marR="20273" marT="13516" marB="13516"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rowSpan="2">
                  <a:txBody>
                    <a:bodyPr/>
                    <a:lstStyle/>
                    <a:p>
                      <a:pPr algn="ctr" rtl="0" fontAlgn="ctr"/>
                      <a:r>
                        <a:rPr lang="de-DE" sz="1600">
                          <a:effectLst/>
                        </a:rPr>
                        <a:t>Liability</a:t>
                      </a:r>
                    </a:p>
                  </a:txBody>
                  <a:tcPr marL="20273" marR="20273" marT="13516" marB="13516"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94534694"/>
                  </a:ext>
                </a:extLst>
              </a:tr>
              <a:tr h="518903">
                <a:tc vMerge="1">
                  <a:txBody>
                    <a:bodyPr/>
                    <a:lstStyle/>
                    <a:p>
                      <a:endParaRPr lang="de-DE"/>
                    </a:p>
                  </a:txBody>
                  <a:tcPr/>
                </a:tc>
                <a:tc>
                  <a:txBody>
                    <a:bodyPr/>
                    <a:lstStyle/>
                    <a:p>
                      <a:pPr algn="ctr" rtl="0" fontAlgn="b"/>
                      <a:r>
                        <a:rPr lang="de-DE" sz="1600">
                          <a:effectLst/>
                        </a:rPr>
                        <a:t>Patented Use</a:t>
                      </a:r>
                    </a:p>
                  </a:txBody>
                  <a:tcPr marL="20273" marR="20273" marT="13516" marB="13516"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val="3527098177"/>
                  </a:ext>
                </a:extLst>
              </a:tr>
              <a:tr h="518903">
                <a:tc vMerge="1">
                  <a:txBody>
                    <a:bodyPr/>
                    <a:lstStyle/>
                    <a:p>
                      <a:endParaRPr lang="de-DE"/>
                    </a:p>
                  </a:txBody>
                  <a:tcPr/>
                </a:tc>
                <a:tc>
                  <a:txBody>
                    <a:bodyPr/>
                    <a:lstStyle/>
                    <a:p>
                      <a:pPr algn="ctr" rtl="0" fontAlgn="b"/>
                      <a:r>
                        <a:rPr lang="de-DE" sz="1600">
                          <a:effectLst/>
                        </a:rPr>
                        <a:t>Private Use</a:t>
                      </a:r>
                    </a:p>
                  </a:txBody>
                  <a:tcPr marL="20273" marR="20273" marT="13516" marB="13516"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de-DE" sz="1600">
                        <a:effectLst/>
                      </a:endParaRPr>
                    </a:p>
                  </a:txBody>
                  <a:tcPr marL="20273" marR="20273" marT="13516" marB="13516"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600" dirty="0">
                        <a:effectLst/>
                      </a:endParaRPr>
                    </a:p>
                  </a:txBody>
                  <a:tcPr marL="20273" marR="20273" marT="13516" marB="13516"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163626599"/>
                  </a:ext>
                </a:extLst>
              </a:tr>
            </a:tbl>
          </a:graphicData>
        </a:graphic>
      </p:graphicFrame>
    </p:spTree>
    <p:extLst>
      <p:ext uri="{BB962C8B-B14F-4D97-AF65-F5344CB8AC3E}">
        <p14:creationId xmlns:p14="http://schemas.microsoft.com/office/powerpoint/2010/main" val="282939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ECB3BE-212E-4016-8EE8-E46CB3C86250}"/>
              </a:ext>
            </a:extLst>
          </p:cNvPr>
          <p:cNvSpPr>
            <a:spLocks noGrp="1"/>
          </p:cNvSpPr>
          <p:nvPr>
            <p:ph type="title"/>
          </p:nvPr>
        </p:nvSpPr>
        <p:spPr/>
        <p:txBody>
          <a:bodyPr/>
          <a:lstStyle/>
          <a:p>
            <a:r>
              <a:rPr lang="de-DE" dirty="0"/>
              <a:t>Common Public License 1.0</a:t>
            </a:r>
          </a:p>
        </p:txBody>
      </p:sp>
      <p:graphicFrame>
        <p:nvGraphicFramePr>
          <p:cNvPr id="5" name="Inhaltsplatzhalter 4">
            <a:extLst>
              <a:ext uri="{FF2B5EF4-FFF2-40B4-BE49-F238E27FC236}">
                <a16:creationId xmlns:a16="http://schemas.microsoft.com/office/drawing/2014/main" id="{92D8E735-DFF1-4679-A3DB-014566E8EEFF}"/>
              </a:ext>
            </a:extLst>
          </p:cNvPr>
          <p:cNvGraphicFramePr>
            <a:graphicFrameLocks noGrp="1"/>
          </p:cNvGraphicFramePr>
          <p:nvPr>
            <p:ph sz="half" idx="1"/>
            <p:extLst>
              <p:ext uri="{D42A27DB-BD31-4B8C-83A1-F6EECF244321}">
                <p14:modId xmlns:p14="http://schemas.microsoft.com/office/powerpoint/2010/main" val="1899756264"/>
              </p:ext>
            </p:extLst>
          </p:nvPr>
        </p:nvGraphicFramePr>
        <p:xfrm>
          <a:off x="1096963" y="1987133"/>
          <a:ext cx="8073670" cy="3706264"/>
        </p:xfrm>
        <a:graphic>
          <a:graphicData uri="http://schemas.openxmlformats.org/drawingml/2006/table">
            <a:tbl>
              <a:tblPr/>
              <a:tblGrid>
                <a:gridCol w="4513809">
                  <a:extLst>
                    <a:ext uri="{9D8B030D-6E8A-4147-A177-3AD203B41FA5}">
                      <a16:colId xmlns:a16="http://schemas.microsoft.com/office/drawing/2014/main" val="1660702904"/>
                    </a:ext>
                  </a:extLst>
                </a:gridCol>
                <a:gridCol w="1163353">
                  <a:extLst>
                    <a:ext uri="{9D8B030D-6E8A-4147-A177-3AD203B41FA5}">
                      <a16:colId xmlns:a16="http://schemas.microsoft.com/office/drawing/2014/main" val="753959596"/>
                    </a:ext>
                  </a:extLst>
                </a:gridCol>
                <a:gridCol w="1233155">
                  <a:extLst>
                    <a:ext uri="{9D8B030D-6E8A-4147-A177-3AD203B41FA5}">
                      <a16:colId xmlns:a16="http://schemas.microsoft.com/office/drawing/2014/main" val="542924810"/>
                    </a:ext>
                  </a:extLst>
                </a:gridCol>
                <a:gridCol w="1163353">
                  <a:extLst>
                    <a:ext uri="{9D8B030D-6E8A-4147-A177-3AD203B41FA5}">
                      <a16:colId xmlns:a16="http://schemas.microsoft.com/office/drawing/2014/main" val="1850543276"/>
                    </a:ext>
                  </a:extLst>
                </a:gridCol>
              </a:tblGrid>
              <a:tr h="540839">
                <a:tc>
                  <a:txBody>
                    <a:bodyPr/>
                    <a:lstStyle/>
                    <a:p>
                      <a:pPr rtl="0" fontAlgn="b"/>
                      <a:r>
                        <a:rPr lang="en-US" sz="1700" b="1">
                          <a:effectLst/>
                        </a:rPr>
                        <a:t>CPL 1.0 - Common Public License</a:t>
                      </a:r>
                    </a:p>
                  </a:txBody>
                  <a:tcPr marL="21349" marR="21349" marT="14233" marB="14233"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9CB9C"/>
                    </a:solidFill>
                  </a:tcPr>
                </a:tc>
                <a:tc>
                  <a:txBody>
                    <a:bodyPr/>
                    <a:lstStyle/>
                    <a:p>
                      <a:pPr algn="ctr" rtl="0" fontAlgn="ctr"/>
                      <a:r>
                        <a:rPr lang="de-DE" sz="1700" b="1">
                          <a:effectLst/>
                        </a:rPr>
                        <a:t>Authorization</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9CB9C"/>
                    </a:solidFill>
                  </a:tcPr>
                </a:tc>
                <a:tc>
                  <a:txBody>
                    <a:bodyPr/>
                    <a:lstStyle/>
                    <a:p>
                      <a:pPr algn="ctr" rtl="0" fontAlgn="ctr"/>
                      <a:r>
                        <a:rPr lang="de-DE" sz="1700" b="1">
                          <a:effectLst/>
                        </a:rPr>
                        <a:t>Conditions</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9CB9C"/>
                    </a:solidFill>
                  </a:tcPr>
                </a:tc>
                <a:tc>
                  <a:txBody>
                    <a:bodyPr/>
                    <a:lstStyle/>
                    <a:p>
                      <a:pPr algn="ctr" rtl="0" fontAlgn="ctr"/>
                      <a:r>
                        <a:rPr lang="de-DE" sz="1700" b="1">
                          <a:effectLst/>
                        </a:rPr>
                        <a:t>Limitations</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9CB9C"/>
                    </a:solidFill>
                  </a:tcPr>
                </a:tc>
                <a:extLst>
                  <a:ext uri="{0D108BD9-81ED-4DB2-BD59-A6C34878D82A}">
                    <a16:rowId xmlns:a16="http://schemas.microsoft.com/office/drawing/2014/main" val="129910664"/>
                  </a:ext>
                </a:extLst>
              </a:tr>
              <a:tr h="797026">
                <a:tc rowSpan="3">
                  <a:txBody>
                    <a:bodyPr/>
                    <a:lstStyle/>
                    <a:p>
                      <a:pPr rtl="0" fontAlgn="ctr"/>
                      <a:r>
                        <a:rPr lang="en-US" sz="1600" b="0" dirty="0">
                          <a:solidFill>
                            <a:srgbClr val="000000"/>
                          </a:solidFill>
                          <a:effectLst/>
                          <a:latin typeface="arial" panose="020B0604020202020204" pitchFamily="34" charset="0"/>
                        </a:rPr>
                        <a:t>Common Public License is a free software AND open-source software license published by IBM. The Free Software Foundation and Open Source Initiative both have approved the license terms of the CPL. Contributors may not remove or alter any copyright notices contained within the Program. Permission for distribution of a modified computer program is granted as long as the source code of a modified program are made available to others.</a:t>
                      </a:r>
                    </a:p>
                  </a:txBody>
                  <a:tcPr marL="21349" marR="21349" marT="14233" marB="14233"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de-DE" sz="1700">
                          <a:solidFill>
                            <a:srgbClr val="000000"/>
                          </a:solidFill>
                          <a:effectLst/>
                        </a:rPr>
                        <a:t>Commercial Use</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CFCFC"/>
                    </a:solidFill>
                  </a:tcPr>
                </a:tc>
                <a:tc>
                  <a:txBody>
                    <a:bodyPr/>
                    <a:lstStyle/>
                    <a:p>
                      <a:pPr algn="ctr" rtl="0" fontAlgn="ctr"/>
                      <a:r>
                        <a:rPr lang="de-DE" sz="1700">
                          <a:effectLst/>
                        </a:rPr>
                        <a:t>Modification Notice</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ctr"/>
                      <a:r>
                        <a:rPr lang="de-DE" sz="1700">
                          <a:effectLst/>
                        </a:rPr>
                        <a:t>No Warranty</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5582296"/>
                  </a:ext>
                </a:extLst>
              </a:tr>
              <a:tr h="1821773">
                <a:tc vMerge="1">
                  <a:txBody>
                    <a:bodyPr/>
                    <a:lstStyle/>
                    <a:p>
                      <a:endParaRPr lang="de-DE"/>
                    </a:p>
                  </a:txBody>
                  <a:tcPr/>
                </a:tc>
                <a:tc>
                  <a:txBody>
                    <a:bodyPr/>
                    <a:lstStyle/>
                    <a:p>
                      <a:pPr algn="ctr" rtl="0" fontAlgn="ctr"/>
                      <a:r>
                        <a:rPr lang="de-DE" sz="1700">
                          <a:solidFill>
                            <a:srgbClr val="000000"/>
                          </a:solidFill>
                          <a:effectLst/>
                        </a:rPr>
                        <a:t>Distribution</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CFCFC"/>
                    </a:solidFill>
                  </a:tcPr>
                </a:tc>
                <a:tc>
                  <a:txBody>
                    <a:bodyPr/>
                    <a:lstStyle/>
                    <a:p>
                      <a:pPr algn="ctr" rtl="0" fontAlgn="ctr"/>
                      <a:r>
                        <a:rPr lang="en-US" sz="1700">
                          <a:effectLst/>
                        </a:rPr>
                        <a:t>Copyright and Licensing notice + source code</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ctr"/>
                      <a:r>
                        <a:rPr lang="de-DE" sz="1700" dirty="0" err="1">
                          <a:effectLst/>
                        </a:rPr>
                        <a:t>No</a:t>
                      </a:r>
                      <a:r>
                        <a:rPr lang="de-DE" sz="1700" dirty="0">
                          <a:effectLst/>
                        </a:rPr>
                        <a:t> </a:t>
                      </a:r>
                      <a:r>
                        <a:rPr lang="de-DE" sz="1700" dirty="0" err="1">
                          <a:effectLst/>
                        </a:rPr>
                        <a:t>or</a:t>
                      </a:r>
                      <a:r>
                        <a:rPr lang="de-DE" sz="1700" dirty="0">
                          <a:effectLst/>
                        </a:rPr>
                        <a:t> </a:t>
                      </a:r>
                      <a:r>
                        <a:rPr lang="de-DE" sz="1700" dirty="0" err="1">
                          <a:effectLst/>
                        </a:rPr>
                        <a:t>conditional</a:t>
                      </a:r>
                      <a:r>
                        <a:rPr lang="de-DE" sz="1700" dirty="0">
                          <a:effectLst/>
                        </a:rPr>
                        <a:t> </a:t>
                      </a:r>
                      <a:r>
                        <a:rPr lang="de-DE" sz="1700" dirty="0" err="1">
                          <a:effectLst/>
                        </a:rPr>
                        <a:t>liability</a:t>
                      </a:r>
                      <a:r>
                        <a:rPr lang="de-DE" sz="1700" dirty="0">
                          <a:effectLst/>
                        </a:rPr>
                        <a:t> </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88472555"/>
                  </a:ext>
                </a:extLst>
              </a:tr>
              <a:tr h="540839">
                <a:tc vMerge="1">
                  <a:txBody>
                    <a:bodyPr/>
                    <a:lstStyle/>
                    <a:p>
                      <a:endParaRPr lang="de-DE"/>
                    </a:p>
                  </a:txBody>
                  <a:tcPr/>
                </a:tc>
                <a:tc>
                  <a:txBody>
                    <a:bodyPr/>
                    <a:lstStyle/>
                    <a:p>
                      <a:pPr algn="ctr" rtl="0" fontAlgn="ctr"/>
                      <a:r>
                        <a:rPr lang="de-DE" sz="1700">
                          <a:solidFill>
                            <a:srgbClr val="000000"/>
                          </a:solidFill>
                          <a:effectLst/>
                        </a:rPr>
                        <a:t>Modification </a:t>
                      </a: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ctr"/>
                      <a:endParaRPr lang="de-DE" sz="1700">
                        <a:effectLst/>
                      </a:endParaRP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ctr"/>
                      <a:endParaRPr lang="de-DE" sz="1700" dirty="0">
                        <a:effectLst/>
                      </a:endParaRPr>
                    </a:p>
                  </a:txBody>
                  <a:tcPr marL="21349" marR="21349" marT="14233" marB="14233"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9400237"/>
                  </a:ext>
                </a:extLst>
              </a:tr>
            </a:tbl>
          </a:graphicData>
        </a:graphic>
      </p:graphicFrame>
    </p:spTree>
    <p:extLst>
      <p:ext uri="{BB962C8B-B14F-4D97-AF65-F5344CB8AC3E}">
        <p14:creationId xmlns:p14="http://schemas.microsoft.com/office/powerpoint/2010/main" val="3262401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C27F4D-37B9-4AF0-97F3-76C66BE5400E}"/>
              </a:ext>
            </a:extLst>
          </p:cNvPr>
          <p:cNvSpPr>
            <a:spLocks noGrp="1"/>
          </p:cNvSpPr>
          <p:nvPr>
            <p:ph type="title"/>
          </p:nvPr>
        </p:nvSpPr>
        <p:spPr/>
        <p:txBody>
          <a:bodyPr/>
          <a:lstStyle/>
          <a:p>
            <a:r>
              <a:rPr lang="de-DE" dirty="0" err="1"/>
              <a:t>Eclipse</a:t>
            </a:r>
            <a:r>
              <a:rPr lang="de-DE" dirty="0"/>
              <a:t> Public License 2.0</a:t>
            </a:r>
          </a:p>
        </p:txBody>
      </p:sp>
      <p:sp>
        <p:nvSpPr>
          <p:cNvPr id="3" name="Inhaltsplatzhalter 2">
            <a:extLst>
              <a:ext uri="{FF2B5EF4-FFF2-40B4-BE49-F238E27FC236}">
                <a16:creationId xmlns:a16="http://schemas.microsoft.com/office/drawing/2014/main" id="{4A6EFE15-6E77-4699-B7F2-479F84F540F1}"/>
              </a:ext>
            </a:extLst>
          </p:cNvPr>
          <p:cNvSpPr>
            <a:spLocks noGrp="1"/>
          </p:cNvSpPr>
          <p:nvPr>
            <p:ph sz="half" idx="1"/>
          </p:nvPr>
        </p:nvSpPr>
        <p:spPr/>
        <p:txBody>
          <a:bodyPr/>
          <a:lstStyle/>
          <a:p>
            <a:pPr marL="0" indent="0">
              <a:buNone/>
            </a:pPr>
            <a:endParaRPr lang="de-DE" dirty="0"/>
          </a:p>
          <a:p>
            <a:pPr>
              <a:buFont typeface="Arial" panose="020B0604020202020204" pitchFamily="34" charset="0"/>
              <a:buChar char="•"/>
            </a:pPr>
            <a:endParaRPr lang="de-DE" dirty="0"/>
          </a:p>
        </p:txBody>
      </p:sp>
      <p:graphicFrame>
        <p:nvGraphicFramePr>
          <p:cNvPr id="5" name="Inhaltsplatzhalter 4">
            <a:extLst>
              <a:ext uri="{FF2B5EF4-FFF2-40B4-BE49-F238E27FC236}">
                <a16:creationId xmlns:a16="http://schemas.microsoft.com/office/drawing/2014/main" id="{86AB00F2-8FB0-4919-81E7-608D745C10B6}"/>
              </a:ext>
            </a:extLst>
          </p:cNvPr>
          <p:cNvGraphicFramePr>
            <a:graphicFrameLocks noGrp="1"/>
          </p:cNvGraphicFramePr>
          <p:nvPr>
            <p:ph sz="half" idx="2"/>
            <p:extLst>
              <p:ext uri="{D42A27DB-BD31-4B8C-83A1-F6EECF244321}">
                <p14:modId xmlns:p14="http://schemas.microsoft.com/office/powerpoint/2010/main" val="1610644111"/>
              </p:ext>
            </p:extLst>
          </p:nvPr>
        </p:nvGraphicFramePr>
        <p:xfrm>
          <a:off x="1216242" y="1828936"/>
          <a:ext cx="9806450" cy="4022724"/>
        </p:xfrm>
        <a:graphic>
          <a:graphicData uri="http://schemas.openxmlformats.org/drawingml/2006/table">
            <a:tbl>
              <a:tblPr/>
              <a:tblGrid>
                <a:gridCol w="4491504">
                  <a:extLst>
                    <a:ext uri="{9D8B030D-6E8A-4147-A177-3AD203B41FA5}">
                      <a16:colId xmlns:a16="http://schemas.microsoft.com/office/drawing/2014/main" val="701070583"/>
                    </a:ext>
                  </a:extLst>
                </a:gridCol>
                <a:gridCol w="1781629">
                  <a:extLst>
                    <a:ext uri="{9D8B030D-6E8A-4147-A177-3AD203B41FA5}">
                      <a16:colId xmlns:a16="http://schemas.microsoft.com/office/drawing/2014/main" val="3775743043"/>
                    </a:ext>
                  </a:extLst>
                </a:gridCol>
                <a:gridCol w="2036149">
                  <a:extLst>
                    <a:ext uri="{9D8B030D-6E8A-4147-A177-3AD203B41FA5}">
                      <a16:colId xmlns:a16="http://schemas.microsoft.com/office/drawing/2014/main" val="1551664467"/>
                    </a:ext>
                  </a:extLst>
                </a:gridCol>
                <a:gridCol w="1497168">
                  <a:extLst>
                    <a:ext uri="{9D8B030D-6E8A-4147-A177-3AD203B41FA5}">
                      <a16:colId xmlns:a16="http://schemas.microsoft.com/office/drawing/2014/main" val="875642515"/>
                    </a:ext>
                  </a:extLst>
                </a:gridCol>
              </a:tblGrid>
              <a:tr h="542069">
                <a:tc>
                  <a:txBody>
                    <a:bodyPr/>
                    <a:lstStyle/>
                    <a:p>
                      <a:pPr rtl="0" fontAlgn="b"/>
                      <a:r>
                        <a:rPr lang="de-DE" sz="1700" b="1">
                          <a:effectLst/>
                        </a:rPr>
                        <a:t>Eclipse Public License</a:t>
                      </a:r>
                    </a:p>
                  </a:txBody>
                  <a:tcPr marL="21397" marR="21397" marT="14265" marB="14265"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2E9"/>
                    </a:solidFill>
                  </a:tcPr>
                </a:tc>
                <a:tc>
                  <a:txBody>
                    <a:bodyPr/>
                    <a:lstStyle/>
                    <a:p>
                      <a:pPr algn="ctr" rtl="0" fontAlgn="ctr"/>
                      <a:r>
                        <a:rPr lang="de-DE" sz="1700" b="1">
                          <a:effectLst/>
                        </a:rPr>
                        <a:t>Authorization</a:t>
                      </a:r>
                    </a:p>
                  </a:txBody>
                  <a:tcPr marL="21397" marR="21397" marT="14265" marB="14265"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2E9"/>
                    </a:solidFill>
                  </a:tcPr>
                </a:tc>
                <a:tc>
                  <a:txBody>
                    <a:bodyPr/>
                    <a:lstStyle/>
                    <a:p>
                      <a:pPr algn="ctr" rtl="0" fontAlgn="ctr"/>
                      <a:r>
                        <a:rPr lang="de-DE" sz="1700" b="1">
                          <a:effectLst/>
                        </a:rPr>
                        <a:t>Conditions</a:t>
                      </a:r>
                    </a:p>
                  </a:txBody>
                  <a:tcPr marL="21397" marR="21397" marT="14265" marB="14265"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2E9"/>
                    </a:solidFill>
                  </a:tcPr>
                </a:tc>
                <a:tc>
                  <a:txBody>
                    <a:bodyPr/>
                    <a:lstStyle/>
                    <a:p>
                      <a:pPr algn="ctr" rtl="0" fontAlgn="ctr"/>
                      <a:r>
                        <a:rPr lang="de-DE" sz="1700" b="1">
                          <a:effectLst/>
                        </a:rPr>
                        <a:t>Limitations</a:t>
                      </a:r>
                    </a:p>
                  </a:txBody>
                  <a:tcPr marL="21397" marR="21397" marT="14265" marB="14265"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2E9"/>
                    </a:solidFill>
                  </a:tcPr>
                </a:tc>
                <a:extLst>
                  <a:ext uri="{0D108BD9-81ED-4DB2-BD59-A6C34878D82A}">
                    <a16:rowId xmlns:a16="http://schemas.microsoft.com/office/drawing/2014/main" val="160632620"/>
                  </a:ext>
                </a:extLst>
              </a:tr>
              <a:tr h="798839">
                <a:tc rowSpan="5">
                  <a:txBody>
                    <a:bodyPr/>
                    <a:lstStyle/>
                    <a:p>
                      <a:pPr rtl="0" fontAlgn="ctr"/>
                      <a:r>
                        <a:rPr lang="en-US" sz="1700">
                          <a:effectLst/>
                        </a:rPr>
                        <a:t>Is a free AND open source software license that substitues CPL. Freedom to distribute the software under any license (Open Source Initiative) </a:t>
                      </a:r>
                    </a:p>
                  </a:txBody>
                  <a:tcPr marL="21397" marR="21397" marT="14265" marB="14265"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r>
                        <a:rPr lang="de-DE" sz="1700">
                          <a:effectLst/>
                        </a:rPr>
                        <a:t>Distribution</a:t>
                      </a: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000">
                          <a:solidFill>
                            <a:srgbClr val="202122"/>
                          </a:solidFill>
                          <a:effectLst/>
                        </a:rPr>
                        <a:t>License Information</a:t>
                      </a: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700">
                          <a:effectLst/>
                        </a:rPr>
                        <a:t>No Warranty</a:t>
                      </a: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53346559"/>
                  </a:ext>
                </a:extLst>
              </a:tr>
              <a:tr h="1055609">
                <a:tc vMerge="1">
                  <a:txBody>
                    <a:bodyPr/>
                    <a:lstStyle/>
                    <a:p>
                      <a:endParaRPr lang="de-DE"/>
                    </a:p>
                  </a:txBody>
                  <a:tcPr/>
                </a:tc>
                <a:tc>
                  <a:txBody>
                    <a:bodyPr/>
                    <a:lstStyle/>
                    <a:p>
                      <a:pPr rtl="0" fontAlgn="b"/>
                      <a:r>
                        <a:rPr lang="de-DE" sz="1700">
                          <a:effectLst/>
                        </a:rPr>
                        <a:t>Modification</a:t>
                      </a: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700">
                          <a:effectLst/>
                        </a:rPr>
                        <a:t>Source Code Information</a:t>
                      </a: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700">
                          <a:effectLst/>
                        </a:rPr>
                        <a:t>No Liability</a:t>
                      </a: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0004499"/>
                  </a:ext>
                </a:extLst>
              </a:tr>
              <a:tr h="542069">
                <a:tc vMerge="1">
                  <a:txBody>
                    <a:bodyPr/>
                    <a:lstStyle/>
                    <a:p>
                      <a:endParaRPr lang="de-DE"/>
                    </a:p>
                  </a:txBody>
                  <a:tcPr/>
                </a:tc>
                <a:tc>
                  <a:txBody>
                    <a:bodyPr/>
                    <a:lstStyle/>
                    <a:p>
                      <a:pPr rtl="0" fontAlgn="b"/>
                      <a:r>
                        <a:rPr lang="de-DE" sz="1700">
                          <a:effectLst/>
                        </a:rPr>
                        <a:t>Commercial Use</a:t>
                      </a: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219995497"/>
                  </a:ext>
                </a:extLst>
              </a:tr>
              <a:tr h="542069">
                <a:tc vMerge="1">
                  <a:txBody>
                    <a:bodyPr/>
                    <a:lstStyle/>
                    <a:p>
                      <a:endParaRPr lang="de-DE"/>
                    </a:p>
                  </a:txBody>
                  <a:tcPr/>
                </a:tc>
                <a:tc>
                  <a:txBody>
                    <a:bodyPr/>
                    <a:lstStyle/>
                    <a:p>
                      <a:pPr rtl="0" fontAlgn="b"/>
                      <a:r>
                        <a:rPr lang="de-DE" sz="1700">
                          <a:effectLst/>
                        </a:rPr>
                        <a:t>Private Use</a:t>
                      </a: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81654749"/>
                  </a:ext>
                </a:extLst>
              </a:tr>
              <a:tr h="542069">
                <a:tc vMerge="1">
                  <a:txBody>
                    <a:bodyPr/>
                    <a:lstStyle/>
                    <a:p>
                      <a:endParaRPr lang="de-DE"/>
                    </a:p>
                  </a:txBody>
                  <a:tcPr/>
                </a:tc>
                <a:tc>
                  <a:txBody>
                    <a:bodyPr/>
                    <a:lstStyle/>
                    <a:p>
                      <a:pPr rtl="0" fontAlgn="b"/>
                      <a:r>
                        <a:rPr lang="de-DE" sz="1700">
                          <a:effectLst/>
                        </a:rPr>
                        <a:t>Patent Use</a:t>
                      </a: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de-DE" sz="1700">
                        <a:effectLst/>
                      </a:endParaRP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dirty="0">
                        <a:effectLst/>
                      </a:endParaRPr>
                    </a:p>
                  </a:txBody>
                  <a:tcPr marL="21397" marR="21397" marT="14265" marB="14265"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66301663"/>
                  </a:ext>
                </a:extLst>
              </a:tr>
            </a:tbl>
          </a:graphicData>
        </a:graphic>
      </p:graphicFrame>
    </p:spTree>
    <p:extLst>
      <p:ext uri="{BB962C8B-B14F-4D97-AF65-F5344CB8AC3E}">
        <p14:creationId xmlns:p14="http://schemas.microsoft.com/office/powerpoint/2010/main" val="3895848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AB0502-3A02-44B2-A1FC-E83C5110014E}"/>
              </a:ext>
            </a:extLst>
          </p:cNvPr>
          <p:cNvSpPr>
            <a:spLocks noGrp="1"/>
          </p:cNvSpPr>
          <p:nvPr>
            <p:ph type="title"/>
          </p:nvPr>
        </p:nvSpPr>
        <p:spPr/>
        <p:txBody>
          <a:bodyPr/>
          <a:lstStyle/>
          <a:p>
            <a:r>
              <a:rPr lang="de-DE" dirty="0" err="1"/>
              <a:t>OpenJDK</a:t>
            </a:r>
            <a:r>
              <a:rPr lang="de-DE" dirty="0"/>
              <a:t> </a:t>
            </a:r>
            <a:r>
              <a:rPr lang="de-DE" dirty="0" err="1"/>
              <a:t>with</a:t>
            </a:r>
            <a:r>
              <a:rPr lang="de-DE" dirty="0"/>
              <a:t> </a:t>
            </a:r>
            <a:r>
              <a:rPr lang="de-DE" dirty="0" err="1"/>
              <a:t>Classpath</a:t>
            </a:r>
            <a:r>
              <a:rPr lang="de-DE" dirty="0"/>
              <a:t> </a:t>
            </a:r>
            <a:r>
              <a:rPr lang="de-DE" dirty="0" err="1"/>
              <a:t>Exception</a:t>
            </a:r>
            <a:endParaRPr lang="de-DE" dirty="0"/>
          </a:p>
        </p:txBody>
      </p:sp>
      <p:pic>
        <p:nvPicPr>
          <p:cNvPr id="6" name="Inhaltsplatzhalter 5">
            <a:extLst>
              <a:ext uri="{FF2B5EF4-FFF2-40B4-BE49-F238E27FC236}">
                <a16:creationId xmlns:a16="http://schemas.microsoft.com/office/drawing/2014/main" id="{DA1A9850-8466-4EF6-A0DD-3B081F6324DA}"/>
              </a:ext>
            </a:extLst>
          </p:cNvPr>
          <p:cNvPicPr>
            <a:picLocks noGrp="1" noChangeAspect="1"/>
          </p:cNvPicPr>
          <p:nvPr>
            <p:ph sz="half" idx="2"/>
          </p:nvPr>
        </p:nvPicPr>
        <p:blipFill>
          <a:blip r:embed="rId2"/>
          <a:stretch>
            <a:fillRect/>
          </a:stretch>
        </p:blipFill>
        <p:spPr>
          <a:xfrm>
            <a:off x="8922058" y="2175030"/>
            <a:ext cx="2530136" cy="2480893"/>
          </a:xfrm>
        </p:spPr>
      </p:pic>
      <p:graphicFrame>
        <p:nvGraphicFramePr>
          <p:cNvPr id="7" name="Tabelle 6">
            <a:extLst>
              <a:ext uri="{FF2B5EF4-FFF2-40B4-BE49-F238E27FC236}">
                <a16:creationId xmlns:a16="http://schemas.microsoft.com/office/drawing/2014/main" id="{F49CF0E1-FCD6-4820-92F1-58C6B77AF6EE}"/>
              </a:ext>
            </a:extLst>
          </p:cNvPr>
          <p:cNvGraphicFramePr>
            <a:graphicFrameLocks noGrp="1"/>
          </p:cNvGraphicFramePr>
          <p:nvPr>
            <p:extLst>
              <p:ext uri="{D42A27DB-BD31-4B8C-83A1-F6EECF244321}">
                <p14:modId xmlns:p14="http://schemas.microsoft.com/office/powerpoint/2010/main" val="3379656092"/>
              </p:ext>
            </p:extLst>
          </p:nvPr>
        </p:nvGraphicFramePr>
        <p:xfrm>
          <a:off x="1171852" y="2175030"/>
          <a:ext cx="7084381" cy="2849732"/>
        </p:xfrm>
        <a:graphic>
          <a:graphicData uri="http://schemas.openxmlformats.org/drawingml/2006/table">
            <a:tbl>
              <a:tblPr/>
              <a:tblGrid>
                <a:gridCol w="3358271">
                  <a:extLst>
                    <a:ext uri="{9D8B030D-6E8A-4147-A177-3AD203B41FA5}">
                      <a16:colId xmlns:a16="http://schemas.microsoft.com/office/drawing/2014/main" val="242692840"/>
                    </a:ext>
                  </a:extLst>
                </a:gridCol>
                <a:gridCol w="1389990">
                  <a:extLst>
                    <a:ext uri="{9D8B030D-6E8A-4147-A177-3AD203B41FA5}">
                      <a16:colId xmlns:a16="http://schemas.microsoft.com/office/drawing/2014/main" val="1549531495"/>
                    </a:ext>
                  </a:extLst>
                </a:gridCol>
                <a:gridCol w="1168060">
                  <a:extLst>
                    <a:ext uri="{9D8B030D-6E8A-4147-A177-3AD203B41FA5}">
                      <a16:colId xmlns:a16="http://schemas.microsoft.com/office/drawing/2014/main" val="2644064444"/>
                    </a:ext>
                  </a:extLst>
                </a:gridCol>
                <a:gridCol w="1168060">
                  <a:extLst>
                    <a:ext uri="{9D8B030D-6E8A-4147-A177-3AD203B41FA5}">
                      <a16:colId xmlns:a16="http://schemas.microsoft.com/office/drawing/2014/main" val="34646008"/>
                    </a:ext>
                  </a:extLst>
                </a:gridCol>
              </a:tblGrid>
              <a:tr h="317204">
                <a:tc>
                  <a:txBody>
                    <a:bodyPr/>
                    <a:lstStyle/>
                    <a:p>
                      <a:pPr rtl="0" fontAlgn="b"/>
                      <a:r>
                        <a:rPr lang="de-DE" sz="1700">
                          <a:effectLst/>
                        </a:rPr>
                        <a:t>OpenJDK with classpath Exception</a:t>
                      </a: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2CC"/>
                    </a:solidFill>
                  </a:tcPr>
                </a:tc>
                <a:tc>
                  <a:txBody>
                    <a:bodyPr/>
                    <a:lstStyle/>
                    <a:p>
                      <a:pPr algn="ctr" rtl="0" fontAlgn="ctr"/>
                      <a:r>
                        <a:rPr lang="de-DE" sz="1700" b="1">
                          <a:effectLst/>
                        </a:rPr>
                        <a:t>Authorization</a:t>
                      </a:r>
                    </a:p>
                  </a:txBody>
                  <a:tcPr marL="22022" marR="22022" marT="14681" marB="14681"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E599"/>
                    </a:solidFill>
                  </a:tcPr>
                </a:tc>
                <a:tc>
                  <a:txBody>
                    <a:bodyPr/>
                    <a:lstStyle/>
                    <a:p>
                      <a:pPr algn="ctr" rtl="0" fontAlgn="ctr"/>
                      <a:r>
                        <a:rPr lang="de-DE" sz="1700" b="1">
                          <a:effectLst/>
                        </a:rPr>
                        <a:t>Conditions</a:t>
                      </a:r>
                    </a:p>
                  </a:txBody>
                  <a:tcPr marL="22022" marR="22022" marT="14681" marB="14681"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E599"/>
                    </a:solidFill>
                  </a:tcPr>
                </a:tc>
                <a:tc>
                  <a:txBody>
                    <a:bodyPr/>
                    <a:lstStyle/>
                    <a:p>
                      <a:pPr algn="ctr" rtl="0" fontAlgn="ctr"/>
                      <a:r>
                        <a:rPr lang="de-DE" sz="1700" b="1">
                          <a:effectLst/>
                        </a:rPr>
                        <a:t>Limitations</a:t>
                      </a:r>
                    </a:p>
                  </a:txBody>
                  <a:tcPr marL="22022" marR="22022" marT="14681" marB="14681"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E599"/>
                    </a:solidFill>
                  </a:tcPr>
                </a:tc>
                <a:extLst>
                  <a:ext uri="{0D108BD9-81ED-4DB2-BD59-A6C34878D82A}">
                    <a16:rowId xmlns:a16="http://schemas.microsoft.com/office/drawing/2014/main" val="3798439692"/>
                  </a:ext>
                </a:extLst>
              </a:tr>
              <a:tr h="602118">
                <a:tc rowSpan="5">
                  <a:txBody>
                    <a:bodyPr/>
                    <a:lstStyle/>
                    <a:p>
                      <a:pPr rtl="0" fontAlgn="b"/>
                      <a:r>
                        <a:rPr lang="en-US" sz="1700" dirty="0" err="1">
                          <a:effectLst/>
                        </a:rPr>
                        <a:t>Afree</a:t>
                      </a:r>
                      <a:r>
                        <a:rPr lang="en-US" sz="1700" dirty="0">
                          <a:effectLst/>
                        </a:rPr>
                        <a:t> and open source application of the software development kit (a binary product constructed specifically for Java on Windows, Solaris, macOS and Linux). OpenJDK falls under GPL license and is approved by the Free Software Foundation and the Open Source Initiative.</a:t>
                      </a: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700">
                          <a:effectLst/>
                        </a:rPr>
                        <a:t>Distribution</a:t>
                      </a: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700">
                          <a:effectLst/>
                        </a:rPr>
                        <a:t>GPL conditions</a:t>
                      </a: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700" dirty="0">
                          <a:effectLst/>
                        </a:rPr>
                        <a:t>TCK</a:t>
                      </a: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71451121"/>
                  </a:ext>
                </a:extLst>
              </a:tr>
              <a:tr h="602118">
                <a:tc vMerge="1">
                  <a:txBody>
                    <a:bodyPr/>
                    <a:lstStyle/>
                    <a:p>
                      <a:endParaRPr lang="de-DE"/>
                    </a:p>
                  </a:txBody>
                  <a:tcPr/>
                </a:tc>
                <a:tc>
                  <a:txBody>
                    <a:bodyPr/>
                    <a:lstStyle/>
                    <a:p>
                      <a:pPr rtl="0" fontAlgn="b"/>
                      <a:r>
                        <a:rPr lang="de-DE" sz="1700">
                          <a:effectLst/>
                        </a:rPr>
                        <a:t>Modification</a:t>
                      </a: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de-DE" sz="1700">
                          <a:effectLst/>
                        </a:rPr>
                        <a:t>oracle certification</a:t>
                      </a: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CCCCCC"/>
                    </a:solidFill>
                  </a:tcPr>
                </a:tc>
                <a:extLst>
                  <a:ext uri="{0D108BD9-81ED-4DB2-BD59-A6C34878D82A}">
                    <a16:rowId xmlns:a16="http://schemas.microsoft.com/office/drawing/2014/main" val="287831878"/>
                  </a:ext>
                </a:extLst>
              </a:tr>
              <a:tr h="317204">
                <a:tc vMerge="1">
                  <a:txBody>
                    <a:bodyPr/>
                    <a:lstStyle/>
                    <a:p>
                      <a:endParaRPr lang="de-DE"/>
                    </a:p>
                  </a:txBody>
                  <a:tcPr/>
                </a:tc>
                <a:tc>
                  <a:txBody>
                    <a:bodyPr/>
                    <a:lstStyle/>
                    <a:p>
                      <a:pPr rtl="0" fontAlgn="b"/>
                      <a:endParaRPr lang="de-DE" sz="170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989266605"/>
                  </a:ext>
                </a:extLst>
              </a:tr>
              <a:tr h="317204">
                <a:tc vMerge="1">
                  <a:txBody>
                    <a:bodyPr/>
                    <a:lstStyle/>
                    <a:p>
                      <a:endParaRPr lang="de-DE"/>
                    </a:p>
                  </a:txBody>
                  <a:tcPr/>
                </a:tc>
                <a:tc>
                  <a:txBody>
                    <a:bodyPr/>
                    <a:lstStyle/>
                    <a:p>
                      <a:pPr rtl="0" fontAlgn="b"/>
                      <a:endParaRPr lang="de-DE" sz="170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54341803"/>
                  </a:ext>
                </a:extLst>
              </a:tr>
              <a:tr h="693884">
                <a:tc vMerge="1">
                  <a:txBody>
                    <a:bodyPr/>
                    <a:lstStyle/>
                    <a:p>
                      <a:endParaRPr lang="de-DE"/>
                    </a:p>
                  </a:txBody>
                  <a:tcPr/>
                </a:tc>
                <a:tc>
                  <a:txBody>
                    <a:bodyPr/>
                    <a:lstStyle/>
                    <a:p>
                      <a:pPr rtl="0" fontAlgn="b"/>
                      <a:endParaRPr lang="de-DE" sz="170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de-DE" sz="1700" dirty="0">
                        <a:effectLst/>
                      </a:endParaRPr>
                    </a:p>
                  </a:txBody>
                  <a:tcPr marL="22022" marR="22022" marT="14681" marB="1468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71593175"/>
                  </a:ext>
                </a:extLst>
              </a:tr>
            </a:tbl>
          </a:graphicData>
        </a:graphic>
      </p:graphicFrame>
    </p:spTree>
    <p:extLst>
      <p:ext uri="{BB962C8B-B14F-4D97-AF65-F5344CB8AC3E}">
        <p14:creationId xmlns:p14="http://schemas.microsoft.com/office/powerpoint/2010/main" val="540424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8469C7-C4B6-48C8-90D5-88978524E156}"/>
              </a:ext>
            </a:extLst>
          </p:cNvPr>
          <p:cNvSpPr>
            <a:spLocks noGrp="1"/>
          </p:cNvSpPr>
          <p:nvPr>
            <p:ph type="title"/>
          </p:nvPr>
        </p:nvSpPr>
        <p:spPr/>
        <p:txBody>
          <a:bodyPr/>
          <a:lstStyle/>
          <a:p>
            <a:r>
              <a:rPr lang="de-DE" dirty="0" err="1"/>
              <a:t>Thank</a:t>
            </a:r>
            <a:r>
              <a:rPr lang="de-DE" dirty="0"/>
              <a:t> </a:t>
            </a:r>
            <a:r>
              <a:rPr lang="de-DE" dirty="0" err="1"/>
              <a:t>You</a:t>
            </a:r>
            <a:r>
              <a:rPr lang="de-DE" dirty="0"/>
              <a:t> </a:t>
            </a:r>
            <a:r>
              <a:rPr lang="de-DE" dirty="0" err="1"/>
              <a:t>for</a:t>
            </a:r>
            <a:r>
              <a:rPr lang="de-DE" dirty="0"/>
              <a:t> </a:t>
            </a:r>
            <a:r>
              <a:rPr lang="de-DE" dirty="0" err="1"/>
              <a:t>Your</a:t>
            </a:r>
            <a:r>
              <a:rPr lang="de-DE" dirty="0"/>
              <a:t> Attention,</a:t>
            </a:r>
            <a:br>
              <a:rPr lang="de-DE" dirty="0"/>
            </a:br>
            <a:r>
              <a:rPr lang="de-DE" dirty="0" err="1"/>
              <a:t>Let‘s</a:t>
            </a:r>
            <a:r>
              <a:rPr lang="de-DE" dirty="0"/>
              <a:t> </a:t>
            </a:r>
            <a:r>
              <a:rPr lang="de-DE" dirty="0" err="1"/>
              <a:t>Discuss</a:t>
            </a:r>
            <a:r>
              <a:rPr lang="de-DE" dirty="0"/>
              <a:t>:</a:t>
            </a:r>
          </a:p>
        </p:txBody>
      </p:sp>
      <p:sp>
        <p:nvSpPr>
          <p:cNvPr id="3" name="Inhaltsplatzhalter 2">
            <a:extLst>
              <a:ext uri="{FF2B5EF4-FFF2-40B4-BE49-F238E27FC236}">
                <a16:creationId xmlns:a16="http://schemas.microsoft.com/office/drawing/2014/main" id="{2524303D-E550-45B0-841C-1E286FAAD39C}"/>
              </a:ext>
            </a:extLst>
          </p:cNvPr>
          <p:cNvSpPr>
            <a:spLocks noGrp="1"/>
          </p:cNvSpPr>
          <p:nvPr>
            <p:ph sz="half" idx="1"/>
          </p:nvPr>
        </p:nvSpPr>
        <p:spPr>
          <a:xfrm>
            <a:off x="677334" y="2160589"/>
            <a:ext cx="8262480" cy="3880772"/>
          </a:xfrm>
        </p:spPr>
        <p:txBody>
          <a:bodyPr>
            <a:normAutofit/>
          </a:bodyPr>
          <a:lstStyle/>
          <a:p>
            <a:pPr marL="457200" indent="-457200">
              <a:buFont typeface="+mj-lt"/>
              <a:buAutoNum type="arabicPeriod"/>
            </a:pPr>
            <a:r>
              <a:rPr lang="de-DE" sz="2000" dirty="0" err="1"/>
              <a:t>Have</a:t>
            </a:r>
            <a:r>
              <a:rPr lang="de-DE" sz="2000" dirty="0"/>
              <a:t> </a:t>
            </a:r>
            <a:r>
              <a:rPr lang="de-DE" sz="2000" dirty="0" err="1"/>
              <a:t>You</a:t>
            </a:r>
            <a:r>
              <a:rPr lang="de-DE" sz="2000" dirty="0"/>
              <a:t> </a:t>
            </a:r>
            <a:r>
              <a:rPr lang="de-DE" sz="2000" dirty="0" err="1"/>
              <a:t>heard</a:t>
            </a:r>
            <a:r>
              <a:rPr lang="de-DE" sz="2000" dirty="0"/>
              <a:t> </a:t>
            </a:r>
            <a:r>
              <a:rPr lang="de-DE" sz="2000" dirty="0" err="1"/>
              <a:t>something</a:t>
            </a:r>
            <a:r>
              <a:rPr lang="de-DE" sz="2000" dirty="0"/>
              <a:t> </a:t>
            </a:r>
            <a:r>
              <a:rPr lang="de-DE" sz="2000" dirty="0" err="1"/>
              <a:t>about</a:t>
            </a:r>
            <a:r>
              <a:rPr lang="de-DE" sz="2000" dirty="0"/>
              <a:t> </a:t>
            </a:r>
            <a:r>
              <a:rPr lang="de-DE" sz="2000" dirty="0" err="1"/>
              <a:t>the</a:t>
            </a:r>
            <a:r>
              <a:rPr lang="de-DE" sz="2000" dirty="0"/>
              <a:t> Software </a:t>
            </a:r>
            <a:r>
              <a:rPr lang="de-DE" sz="2000" dirty="0" err="1"/>
              <a:t>Lisencing</a:t>
            </a:r>
            <a:r>
              <a:rPr lang="de-DE" sz="2000" dirty="0"/>
              <a:t>?</a:t>
            </a:r>
          </a:p>
          <a:p>
            <a:pPr marL="457200" indent="-457200">
              <a:buFont typeface="+mj-lt"/>
              <a:buAutoNum type="arabicPeriod"/>
            </a:pPr>
            <a:r>
              <a:rPr lang="de-DE" sz="2000" dirty="0"/>
              <a:t>Do </a:t>
            </a:r>
            <a:r>
              <a:rPr lang="de-DE" sz="2000" dirty="0" err="1"/>
              <a:t>You</a:t>
            </a:r>
            <a:r>
              <a:rPr lang="de-DE" sz="2000" dirty="0"/>
              <a:t> </a:t>
            </a:r>
            <a:r>
              <a:rPr lang="de-DE" dirty="0" err="1"/>
              <a:t>associate</a:t>
            </a:r>
            <a:r>
              <a:rPr lang="de-DE" dirty="0"/>
              <a:t> </a:t>
            </a:r>
            <a:r>
              <a:rPr lang="de-DE" sz="2000" dirty="0"/>
              <a:t>Software Licensing </a:t>
            </a:r>
            <a:r>
              <a:rPr lang="de-DE" sz="2000" dirty="0" err="1"/>
              <a:t>with</a:t>
            </a:r>
            <a:r>
              <a:rPr lang="de-DE" sz="2000" dirty="0"/>
              <a:t> an expensive and </a:t>
            </a:r>
            <a:r>
              <a:rPr lang="de-DE" sz="2000" dirty="0" err="1"/>
              <a:t>compulsary</a:t>
            </a:r>
            <a:r>
              <a:rPr lang="de-DE" sz="2000" dirty="0"/>
              <a:t> </a:t>
            </a:r>
            <a:r>
              <a:rPr lang="de-DE" sz="2000" dirty="0" err="1"/>
              <a:t>step</a:t>
            </a:r>
            <a:r>
              <a:rPr lang="de-DE" sz="2000" dirty="0"/>
              <a:t> </a:t>
            </a:r>
            <a:r>
              <a:rPr lang="de-DE" sz="2000" dirty="0" err="1"/>
              <a:t>to</a:t>
            </a:r>
            <a:r>
              <a:rPr lang="de-DE" sz="2000" dirty="0"/>
              <a:t> </a:t>
            </a:r>
            <a:r>
              <a:rPr lang="de-DE" sz="2000" dirty="0" err="1"/>
              <a:t>use</a:t>
            </a:r>
            <a:r>
              <a:rPr lang="de-DE" sz="2000" dirty="0"/>
              <a:t> a </a:t>
            </a:r>
            <a:r>
              <a:rPr lang="de-DE" sz="2000" dirty="0" err="1"/>
              <a:t>software</a:t>
            </a:r>
            <a:r>
              <a:rPr lang="de-DE" sz="2000" dirty="0"/>
              <a:t>?</a:t>
            </a:r>
          </a:p>
          <a:p>
            <a:pPr marL="457200" indent="-457200">
              <a:buFont typeface="+mj-lt"/>
              <a:buAutoNum type="arabicPeriod"/>
            </a:pPr>
            <a:r>
              <a:rPr lang="de-DE" sz="2000" dirty="0" err="1"/>
              <a:t>Have</a:t>
            </a:r>
            <a:r>
              <a:rPr lang="de-DE" sz="2000" dirty="0"/>
              <a:t> </a:t>
            </a:r>
            <a:r>
              <a:rPr lang="de-DE" sz="2000" dirty="0" err="1"/>
              <a:t>You</a:t>
            </a:r>
            <a:r>
              <a:rPr lang="de-DE" sz="2000" dirty="0"/>
              <a:t> </a:t>
            </a:r>
            <a:r>
              <a:rPr lang="de-DE" sz="2000" dirty="0" err="1"/>
              <a:t>heard</a:t>
            </a:r>
            <a:r>
              <a:rPr lang="de-DE" sz="2000" dirty="0"/>
              <a:t> </a:t>
            </a:r>
            <a:r>
              <a:rPr lang="de-DE" sz="2000" dirty="0" err="1"/>
              <a:t>about</a:t>
            </a:r>
            <a:r>
              <a:rPr lang="de-DE" sz="2000" dirty="0"/>
              <a:t> </a:t>
            </a:r>
            <a:r>
              <a:rPr lang="de-DE" sz="2000" dirty="0" err="1"/>
              <a:t>the</a:t>
            </a:r>
            <a:r>
              <a:rPr lang="de-DE" sz="2000" dirty="0"/>
              <a:t> Free Software </a:t>
            </a:r>
            <a:r>
              <a:rPr lang="de-DE" sz="2000" dirty="0" err="1"/>
              <a:t>before</a:t>
            </a:r>
            <a:r>
              <a:rPr lang="de-DE" sz="2000" dirty="0"/>
              <a:t>?</a:t>
            </a:r>
          </a:p>
          <a:p>
            <a:pPr marL="457200" indent="-457200">
              <a:buFont typeface="+mj-lt"/>
              <a:buAutoNum type="arabicPeriod"/>
            </a:pPr>
            <a:r>
              <a:rPr lang="de-DE" sz="2000" dirty="0" err="1"/>
              <a:t>What</a:t>
            </a:r>
            <a:r>
              <a:rPr lang="de-DE" sz="2000" dirty="0"/>
              <a:t> open-source </a:t>
            </a:r>
            <a:r>
              <a:rPr lang="de-DE" sz="2000" dirty="0" err="1"/>
              <a:t>licensed</a:t>
            </a:r>
            <a:r>
              <a:rPr lang="de-DE" sz="2000" dirty="0"/>
              <a:t> </a:t>
            </a:r>
            <a:r>
              <a:rPr lang="de-DE" sz="2000" dirty="0" err="1"/>
              <a:t>software</a:t>
            </a:r>
            <a:r>
              <a:rPr lang="de-DE" sz="2000" dirty="0"/>
              <a:t> do </a:t>
            </a:r>
            <a:r>
              <a:rPr lang="de-DE" sz="2000" dirty="0" err="1"/>
              <a:t>You</a:t>
            </a:r>
            <a:r>
              <a:rPr lang="de-DE" sz="2000" dirty="0"/>
              <a:t> </a:t>
            </a:r>
            <a:r>
              <a:rPr lang="de-DE" sz="2000" dirty="0" err="1"/>
              <a:t>use</a:t>
            </a:r>
            <a:r>
              <a:rPr lang="de-DE" sz="2000" dirty="0"/>
              <a:t> </a:t>
            </a:r>
            <a:r>
              <a:rPr lang="de-DE" sz="2000" dirty="0" err="1"/>
              <a:t>daily</a:t>
            </a:r>
            <a:r>
              <a:rPr lang="de-DE" sz="2000" dirty="0"/>
              <a:t>?</a:t>
            </a:r>
          </a:p>
          <a:p>
            <a:pPr marL="457200" indent="-457200">
              <a:buFont typeface="+mj-lt"/>
              <a:buAutoNum type="arabicPeriod"/>
            </a:pPr>
            <a:r>
              <a:rPr lang="de-DE" sz="2000" dirty="0" err="1"/>
              <a:t>Have</a:t>
            </a:r>
            <a:r>
              <a:rPr lang="de-DE" sz="2000" dirty="0"/>
              <a:t> </a:t>
            </a:r>
            <a:r>
              <a:rPr lang="de-DE" sz="2000" dirty="0" err="1"/>
              <a:t>You</a:t>
            </a:r>
            <a:r>
              <a:rPr lang="de-DE" sz="2000" dirty="0"/>
              <a:t> </a:t>
            </a:r>
            <a:r>
              <a:rPr lang="de-DE" sz="2000" dirty="0" err="1"/>
              <a:t>ever</a:t>
            </a:r>
            <a:r>
              <a:rPr lang="de-DE" sz="2000" dirty="0"/>
              <a:t> </a:t>
            </a:r>
            <a:r>
              <a:rPr lang="de-DE" sz="2000" dirty="0" err="1"/>
              <a:t>written</a:t>
            </a:r>
            <a:r>
              <a:rPr lang="de-DE" sz="2000" dirty="0"/>
              <a:t> an open-source code </a:t>
            </a:r>
            <a:r>
              <a:rPr lang="de-DE" sz="2000" dirty="0" err="1"/>
              <a:t>together</a:t>
            </a:r>
            <a:r>
              <a:rPr lang="de-DE" sz="2000" dirty="0"/>
              <a:t> </a:t>
            </a:r>
            <a:r>
              <a:rPr lang="de-DE" sz="2000" dirty="0" err="1"/>
              <a:t>with</a:t>
            </a:r>
            <a:r>
              <a:rPr lang="de-DE" sz="2000" dirty="0"/>
              <a:t> </a:t>
            </a:r>
            <a:r>
              <a:rPr lang="de-DE" sz="2000" dirty="0" err="1"/>
              <a:t>other</a:t>
            </a:r>
            <a:r>
              <a:rPr lang="de-DE" sz="2000" dirty="0"/>
              <a:t> </a:t>
            </a:r>
            <a:r>
              <a:rPr lang="de-DE" sz="2000" dirty="0" err="1"/>
              <a:t>developers</a:t>
            </a:r>
            <a:r>
              <a:rPr lang="de-DE" sz="2000" dirty="0"/>
              <a:t>?</a:t>
            </a:r>
          </a:p>
          <a:p>
            <a:pPr marL="457200" indent="-457200">
              <a:buFont typeface="+mj-lt"/>
              <a:buAutoNum type="arabicPeriod"/>
            </a:pPr>
            <a:r>
              <a:rPr lang="de-DE" sz="2000" dirty="0"/>
              <a:t>Are </a:t>
            </a:r>
            <a:r>
              <a:rPr lang="de-DE" sz="2000" dirty="0" err="1"/>
              <a:t>You</a:t>
            </a:r>
            <a:r>
              <a:rPr lang="de-DE" sz="2000" dirty="0"/>
              <a:t> a pro </a:t>
            </a:r>
            <a:r>
              <a:rPr lang="de-DE" sz="2000" dirty="0" err="1"/>
              <a:t>or</a:t>
            </a:r>
            <a:r>
              <a:rPr lang="de-DE" sz="2000" dirty="0"/>
              <a:t> </a:t>
            </a:r>
            <a:r>
              <a:rPr lang="de-DE" sz="2000" dirty="0" err="1"/>
              <a:t>con</a:t>
            </a:r>
            <a:r>
              <a:rPr lang="de-DE" sz="2000" dirty="0"/>
              <a:t> Team? </a:t>
            </a:r>
            <a:r>
              <a:rPr lang="de-DE" sz="2000" dirty="0" err="1"/>
              <a:t>Why</a:t>
            </a:r>
            <a:r>
              <a:rPr lang="de-DE" sz="2000" dirty="0"/>
              <a:t>?</a:t>
            </a:r>
          </a:p>
        </p:txBody>
      </p:sp>
    </p:spTree>
    <p:extLst>
      <p:ext uri="{BB962C8B-B14F-4D97-AF65-F5344CB8AC3E}">
        <p14:creationId xmlns:p14="http://schemas.microsoft.com/office/powerpoint/2010/main" val="1649171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0"/>
            <a:ext cx="9165562" cy="1031845"/>
          </a:xfrm>
        </p:spPr>
        <p:txBody>
          <a:bodyPr/>
          <a:lstStyle/>
          <a:p>
            <a:pPr algn="ctr"/>
            <a:r>
              <a:rPr lang="de-AT" dirty="0"/>
              <a:t>AGENDA</a:t>
            </a:r>
          </a:p>
        </p:txBody>
      </p:sp>
      <p:sp>
        <p:nvSpPr>
          <p:cNvPr id="3" name="Content Placeholder 2"/>
          <p:cNvSpPr>
            <a:spLocks noGrp="1"/>
          </p:cNvSpPr>
          <p:nvPr>
            <p:ph sz="half" idx="1"/>
          </p:nvPr>
        </p:nvSpPr>
        <p:spPr>
          <a:xfrm>
            <a:off x="1722267" y="1917577"/>
            <a:ext cx="9374820" cy="4367813"/>
          </a:xfrm>
        </p:spPr>
        <p:txBody>
          <a:bodyPr>
            <a:noAutofit/>
          </a:bodyPr>
          <a:lstStyle/>
          <a:p>
            <a:r>
              <a:rPr lang="en-GB" sz="1400" dirty="0">
                <a:solidFill>
                  <a:schemeClr val="tx1"/>
                </a:solidFill>
                <a:latin typeface="Arial" panose="020B0604020202020204" pitchFamily="34" charset="0"/>
                <a:cs typeface="Arial" panose="020B0604020202020204" pitchFamily="34" charset="0"/>
              </a:rPr>
              <a:t>Introduction to the Topic </a:t>
            </a:r>
            <a:r>
              <a:rPr lang="de-DE" sz="1400" dirty="0">
                <a:solidFill>
                  <a:schemeClr val="tx1"/>
                </a:solidFill>
                <a:latin typeface="Arial" panose="020B0604020202020204" pitchFamily="34" charset="0"/>
                <a:cs typeface="Arial" panose="020B0604020202020204" pitchFamily="34" charset="0"/>
              </a:rPr>
              <a:t>„Open-Source Software Licensing“</a:t>
            </a:r>
          </a:p>
          <a:p>
            <a:r>
              <a:rPr lang="de-DE" sz="1400" dirty="0">
                <a:solidFill>
                  <a:schemeClr val="tx1"/>
                </a:solidFill>
                <a:latin typeface="Arial" panose="020B0604020202020204" pitchFamily="34" charset="0"/>
                <a:cs typeface="Arial" panose="020B0604020202020204" pitchFamily="34" charset="0"/>
              </a:rPr>
              <a:t>Paper </a:t>
            </a:r>
            <a:r>
              <a:rPr lang="de-DE" sz="1400" dirty="0" err="1">
                <a:solidFill>
                  <a:schemeClr val="tx1"/>
                </a:solidFill>
                <a:latin typeface="Arial" panose="020B0604020202020204" pitchFamily="34" charset="0"/>
                <a:cs typeface="Arial" panose="020B0604020202020204" pitchFamily="34" charset="0"/>
              </a:rPr>
              <a:t>Structure</a:t>
            </a:r>
            <a:r>
              <a:rPr lang="de-DE" sz="1400" dirty="0">
                <a:solidFill>
                  <a:schemeClr val="tx1"/>
                </a:solidFill>
                <a:latin typeface="Arial" panose="020B0604020202020204" pitchFamily="34" charset="0"/>
                <a:cs typeface="Arial" panose="020B0604020202020204" pitchFamily="34" charset="0"/>
              </a:rPr>
              <a:t> Explanation</a:t>
            </a:r>
            <a:endParaRPr lang="de-AT" sz="1400" dirty="0">
              <a:solidFill>
                <a:schemeClr val="tx1"/>
              </a:solidFill>
              <a:latin typeface="Arial" panose="020B0604020202020204" pitchFamily="34" charset="0"/>
              <a:cs typeface="Arial" panose="020B0604020202020204" pitchFamily="34" charset="0"/>
            </a:endParaRPr>
          </a:p>
          <a:p>
            <a:r>
              <a:rPr lang="de-AT" sz="1400" dirty="0">
                <a:solidFill>
                  <a:schemeClr val="tx1"/>
                </a:solidFill>
                <a:latin typeface="Arial" panose="020B0604020202020204" pitchFamily="34" charset="0"/>
                <a:cs typeface="Arial" panose="020B0604020202020204" pitchFamily="34" charset="0"/>
              </a:rPr>
              <a:t>The Main Historical Facts</a:t>
            </a:r>
            <a:r>
              <a:rPr lang="en-GB" sz="1400" dirty="0">
                <a:solidFill>
                  <a:schemeClr val="tx1"/>
                </a:solidFill>
                <a:latin typeface="Arial" panose="020B0604020202020204" pitchFamily="34" charset="0"/>
                <a:cs typeface="Arial" panose="020B0604020202020204" pitchFamily="34" charset="0"/>
              </a:rPr>
              <a:t> </a:t>
            </a:r>
          </a:p>
          <a:p>
            <a:r>
              <a:rPr lang="en-GB" sz="1400" dirty="0">
                <a:solidFill>
                  <a:schemeClr val="tx1"/>
                </a:solidFill>
                <a:latin typeface="Arial" panose="020B0604020202020204" pitchFamily="34" charset="0"/>
                <a:cs typeface="Arial" panose="020B0604020202020204" pitchFamily="34" charset="0"/>
              </a:rPr>
              <a:t>Software Licensing and Source Code</a:t>
            </a:r>
            <a:endParaRPr lang="de-AT"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Free and Open Source Licenses</a:t>
            </a:r>
            <a:r>
              <a:rPr lang="en-GB" sz="1400" dirty="0">
                <a:solidFill>
                  <a:schemeClr val="tx1"/>
                </a:solidFill>
                <a:effectLst/>
                <a:latin typeface="Arial" panose="020B0604020202020204" pitchFamily="34" charset="0"/>
                <a:cs typeface="Arial" panose="020B0604020202020204" pitchFamily="34" charset="0"/>
              </a:rPr>
              <a:t>   and their Principles                            </a:t>
            </a:r>
            <a:endParaRPr lang="de-AT" sz="1400" dirty="0">
              <a:solidFill>
                <a:schemeClr val="tx1"/>
              </a:solidFill>
              <a:effectLst/>
              <a:latin typeface="Arial" panose="020B0604020202020204" pitchFamily="34" charset="0"/>
              <a:cs typeface="Arial" panose="020B0604020202020204" pitchFamily="34" charset="0"/>
            </a:endParaRPr>
          </a:p>
          <a:p>
            <a:r>
              <a:rPr lang="en-GB" sz="1400" dirty="0">
                <a:solidFill>
                  <a:schemeClr val="tx1"/>
                </a:solidFill>
                <a:effectLst/>
                <a:latin typeface="Arial" panose="020B0604020202020204" pitchFamily="34" charset="0"/>
                <a:cs typeface="Arial" panose="020B0604020202020204" pitchFamily="34" charset="0"/>
              </a:rPr>
              <a:t>GPL 3.0 </a:t>
            </a:r>
          </a:p>
          <a:p>
            <a:r>
              <a:rPr lang="en-GB" sz="1400" dirty="0">
                <a:solidFill>
                  <a:schemeClr val="tx1"/>
                </a:solidFill>
                <a:effectLst/>
                <a:latin typeface="Arial" panose="020B0604020202020204" pitchFamily="34" charset="0"/>
                <a:cs typeface="Arial" panose="020B0604020202020204" pitchFamily="34" charset="0"/>
              </a:rPr>
              <a:t>LGPL 3.0 </a:t>
            </a:r>
          </a:p>
          <a:p>
            <a:r>
              <a:rPr lang="en-GB" sz="1400" dirty="0">
                <a:solidFill>
                  <a:schemeClr val="tx1"/>
                </a:solidFill>
                <a:latin typeface="Arial" panose="020B0604020202020204" pitchFamily="34" charset="0"/>
                <a:cs typeface="Arial" panose="020B0604020202020204" pitchFamily="34" charset="0"/>
              </a:rPr>
              <a:t>AL 2.0</a:t>
            </a:r>
          </a:p>
          <a:p>
            <a:r>
              <a:rPr lang="en-GB" sz="1400" dirty="0">
                <a:solidFill>
                  <a:schemeClr val="tx1"/>
                </a:solidFill>
                <a:effectLst/>
                <a:latin typeface="Arial" panose="020B0604020202020204" pitchFamily="34" charset="0"/>
                <a:cs typeface="Arial" panose="020B0604020202020204" pitchFamily="34" charset="0"/>
              </a:rPr>
              <a:t>CPL and EPL</a:t>
            </a:r>
          </a:p>
          <a:p>
            <a:r>
              <a:rPr lang="en-GB" sz="1400" dirty="0">
                <a:solidFill>
                  <a:schemeClr val="tx1"/>
                </a:solidFill>
                <a:latin typeface="Arial" panose="020B0604020202020204" pitchFamily="34" charset="0"/>
                <a:cs typeface="Arial" panose="020B0604020202020204" pitchFamily="34" charset="0"/>
              </a:rPr>
              <a:t>OpenJDK and a </a:t>
            </a:r>
            <a:r>
              <a:rPr lang="en-GB" sz="1400" dirty="0" err="1">
                <a:solidFill>
                  <a:schemeClr val="tx1"/>
                </a:solidFill>
                <a:latin typeface="Arial" panose="020B0604020202020204" pitchFamily="34" charset="0"/>
                <a:cs typeface="Arial" panose="020B0604020202020204" pitchFamily="34" charset="0"/>
              </a:rPr>
              <a:t>Classpath</a:t>
            </a:r>
            <a:r>
              <a:rPr lang="en-GB" sz="1400" dirty="0">
                <a:solidFill>
                  <a:schemeClr val="tx1"/>
                </a:solidFill>
                <a:latin typeface="Arial" panose="020B0604020202020204" pitchFamily="34" charset="0"/>
                <a:cs typeface="Arial" panose="020B0604020202020204" pitchFamily="34" charset="0"/>
              </a:rPr>
              <a:t> Exception</a:t>
            </a:r>
            <a:r>
              <a:rPr lang="en-GB" sz="1400" dirty="0">
                <a:solidFill>
                  <a:schemeClr val="tx1"/>
                </a:solidFill>
                <a:effectLst/>
                <a:latin typeface="Arial" panose="020B0604020202020204" pitchFamily="34" charset="0"/>
                <a:cs typeface="Arial" panose="020B0604020202020204" pitchFamily="34" charset="0"/>
              </a:rPr>
              <a:t>  </a:t>
            </a:r>
          </a:p>
          <a:p>
            <a:r>
              <a:rPr lang="en-GB" sz="1400" dirty="0">
                <a:solidFill>
                  <a:schemeClr val="tx1"/>
                </a:solidFill>
                <a:latin typeface="Arial" panose="020B0604020202020204" pitchFamily="34" charset="0"/>
                <a:cs typeface="Arial" panose="020B0604020202020204" pitchFamily="34" charset="0"/>
              </a:rPr>
              <a:t>Compatibility Chart</a:t>
            </a:r>
          </a:p>
          <a:p>
            <a:r>
              <a:rPr lang="en-GB" sz="1400" dirty="0">
                <a:solidFill>
                  <a:schemeClr val="tx1"/>
                </a:solidFill>
                <a:effectLst/>
                <a:latin typeface="Arial" panose="020B0604020202020204" pitchFamily="34" charset="0"/>
                <a:cs typeface="Arial" panose="020B0604020202020204" pitchFamily="34" charset="0"/>
              </a:rPr>
              <a:t>Di</a:t>
            </a:r>
            <a:r>
              <a:rPr lang="en-GB" sz="1400" dirty="0">
                <a:solidFill>
                  <a:schemeClr val="tx1"/>
                </a:solidFill>
                <a:latin typeface="Arial" panose="020B0604020202020204" pitchFamily="34" charset="0"/>
                <a:cs typeface="Arial" panose="020B0604020202020204" pitchFamily="34" charset="0"/>
              </a:rPr>
              <a:t>scussion</a:t>
            </a:r>
            <a:endParaRPr lang="en-GB" sz="1400" dirty="0">
              <a:solidFill>
                <a:schemeClr val="tx1"/>
              </a:solidFill>
              <a:effectLst/>
              <a:latin typeface="Arial" panose="020B0604020202020204" pitchFamily="34" charset="0"/>
              <a:cs typeface="Arial" panose="020B0604020202020204" pitchFamily="34" charset="0"/>
            </a:endParaRPr>
          </a:p>
          <a:p>
            <a:pPr marL="0" lvl="0" indent="0">
              <a:buNone/>
            </a:pPr>
            <a:endParaRPr lang="de-AT" sz="1600" dirty="0"/>
          </a:p>
        </p:txBody>
      </p:sp>
    </p:spTree>
    <p:extLst>
      <p:ext uri="{BB962C8B-B14F-4D97-AF65-F5344CB8AC3E}">
        <p14:creationId xmlns:p14="http://schemas.microsoft.com/office/powerpoint/2010/main" val="1972753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F8A215-1288-4500-ABAF-053E1E8820A5}"/>
              </a:ext>
            </a:extLst>
          </p:cNvPr>
          <p:cNvSpPr>
            <a:spLocks noGrp="1"/>
          </p:cNvSpPr>
          <p:nvPr>
            <p:ph type="title"/>
          </p:nvPr>
        </p:nvSpPr>
        <p:spPr/>
        <p:txBody>
          <a:bodyPr/>
          <a:lstStyle/>
          <a:p>
            <a:r>
              <a:rPr lang="de-DE" dirty="0" err="1"/>
              <a:t>Introduction</a:t>
            </a:r>
            <a:r>
              <a:rPr lang="de-DE" dirty="0"/>
              <a:t> </a:t>
            </a:r>
            <a:r>
              <a:rPr lang="de-DE" dirty="0" err="1"/>
              <a:t>to</a:t>
            </a:r>
            <a:r>
              <a:rPr lang="de-DE" dirty="0"/>
              <a:t> </a:t>
            </a:r>
            <a:r>
              <a:rPr lang="de-DE" dirty="0" err="1"/>
              <a:t>the</a:t>
            </a:r>
            <a:r>
              <a:rPr lang="de-DE" dirty="0"/>
              <a:t> Topic „Open-Source Software Licensing“</a:t>
            </a:r>
          </a:p>
        </p:txBody>
      </p:sp>
      <p:sp>
        <p:nvSpPr>
          <p:cNvPr id="3" name="Inhaltsplatzhalter 2">
            <a:extLst>
              <a:ext uri="{FF2B5EF4-FFF2-40B4-BE49-F238E27FC236}">
                <a16:creationId xmlns:a16="http://schemas.microsoft.com/office/drawing/2014/main" id="{5622FFFC-8B6A-4A3D-B67C-4E8F9FF24764}"/>
              </a:ext>
            </a:extLst>
          </p:cNvPr>
          <p:cNvSpPr>
            <a:spLocks noGrp="1"/>
          </p:cNvSpPr>
          <p:nvPr>
            <p:ph sz="half" idx="1"/>
          </p:nvPr>
        </p:nvSpPr>
        <p:spPr>
          <a:xfrm>
            <a:off x="677334" y="2160589"/>
            <a:ext cx="4184035" cy="2367023"/>
          </a:xfrm>
        </p:spPr>
        <p:txBody>
          <a:bodyPr>
            <a:normAutofit fontScale="92500" lnSpcReduction="20000"/>
          </a:bodyPr>
          <a:lstStyle/>
          <a:p>
            <a:r>
              <a:rPr lang="de-DE" sz="2300" dirty="0"/>
              <a:t>„</a:t>
            </a:r>
            <a:r>
              <a:rPr lang="de-DE" sz="2300" i="1" dirty="0" err="1"/>
              <a:t>When</a:t>
            </a:r>
            <a:r>
              <a:rPr lang="de-DE" sz="2300" i="1" dirty="0"/>
              <a:t> I </a:t>
            </a:r>
            <a:r>
              <a:rPr lang="de-DE" sz="2300" i="1" dirty="0" err="1"/>
              <a:t>first</a:t>
            </a:r>
            <a:r>
              <a:rPr lang="de-DE" sz="2300" i="1" dirty="0"/>
              <a:t> </a:t>
            </a:r>
            <a:r>
              <a:rPr lang="de-DE" sz="2300" i="1" dirty="0" err="1"/>
              <a:t>got</a:t>
            </a:r>
            <a:r>
              <a:rPr lang="de-DE" sz="2300" i="1" dirty="0"/>
              <a:t> </a:t>
            </a:r>
            <a:r>
              <a:rPr lang="de-DE" sz="2300" i="1" dirty="0" err="1"/>
              <a:t>into</a:t>
            </a:r>
            <a:r>
              <a:rPr lang="de-DE" sz="2300" i="1" dirty="0"/>
              <a:t> </a:t>
            </a:r>
            <a:r>
              <a:rPr lang="de-DE" sz="2300" i="1" dirty="0" err="1"/>
              <a:t>technology</a:t>
            </a:r>
            <a:r>
              <a:rPr lang="de-DE" sz="2300" i="1" dirty="0"/>
              <a:t> I </a:t>
            </a:r>
            <a:r>
              <a:rPr lang="de-DE" sz="2300" i="1" dirty="0" err="1"/>
              <a:t>did</a:t>
            </a:r>
            <a:r>
              <a:rPr lang="de-DE" sz="2300" i="1" dirty="0"/>
              <a:t> not </a:t>
            </a:r>
            <a:r>
              <a:rPr lang="de-DE" sz="2300" i="1" dirty="0" err="1"/>
              <a:t>really</a:t>
            </a:r>
            <a:r>
              <a:rPr lang="de-DE" sz="2300" i="1" dirty="0"/>
              <a:t> </a:t>
            </a:r>
            <a:r>
              <a:rPr lang="de-DE" sz="2300" i="1" dirty="0" err="1"/>
              <a:t>understand</a:t>
            </a:r>
            <a:r>
              <a:rPr lang="de-DE" sz="2300" i="1" dirty="0"/>
              <a:t> </a:t>
            </a:r>
            <a:r>
              <a:rPr lang="de-DE" sz="2300" i="1" dirty="0" err="1"/>
              <a:t>what</a:t>
            </a:r>
            <a:r>
              <a:rPr lang="de-DE" sz="2300" i="1" dirty="0"/>
              <a:t> open source was. </a:t>
            </a:r>
            <a:r>
              <a:rPr lang="de-DE" sz="2300" i="1" dirty="0" err="1"/>
              <a:t>Once</a:t>
            </a:r>
            <a:r>
              <a:rPr lang="de-DE" sz="2300" i="1" dirty="0"/>
              <a:t> I </a:t>
            </a:r>
            <a:r>
              <a:rPr lang="de-DE" sz="2300" i="1" dirty="0" err="1"/>
              <a:t>started</a:t>
            </a:r>
            <a:r>
              <a:rPr lang="de-DE" sz="2300" i="1" dirty="0"/>
              <a:t> </a:t>
            </a:r>
            <a:r>
              <a:rPr lang="de-DE" sz="2300" i="1" dirty="0" err="1"/>
              <a:t>writing</a:t>
            </a:r>
            <a:r>
              <a:rPr lang="de-DE" sz="2300" i="1" dirty="0"/>
              <a:t> Software, I </a:t>
            </a:r>
            <a:r>
              <a:rPr lang="de-DE" sz="2300" i="1" dirty="0" err="1"/>
              <a:t>realized</a:t>
            </a:r>
            <a:r>
              <a:rPr lang="de-DE" sz="2300" i="1" dirty="0"/>
              <a:t> </a:t>
            </a:r>
            <a:r>
              <a:rPr lang="de-DE" sz="2300" i="1" dirty="0" err="1"/>
              <a:t>how</a:t>
            </a:r>
            <a:r>
              <a:rPr lang="de-DE" sz="2300" i="1" dirty="0"/>
              <a:t> </a:t>
            </a:r>
            <a:r>
              <a:rPr lang="de-DE" sz="2300" i="1" dirty="0" err="1"/>
              <a:t>important</a:t>
            </a:r>
            <a:r>
              <a:rPr lang="de-DE" sz="2300" i="1" dirty="0"/>
              <a:t> </a:t>
            </a:r>
            <a:r>
              <a:rPr lang="de-DE" sz="2300" i="1" dirty="0" err="1"/>
              <a:t>this</a:t>
            </a:r>
            <a:r>
              <a:rPr lang="de-DE" sz="2300" i="1" dirty="0"/>
              <a:t> </a:t>
            </a:r>
            <a:r>
              <a:rPr lang="de-DE" sz="2300" i="1" dirty="0" err="1"/>
              <a:t>would</a:t>
            </a:r>
            <a:r>
              <a:rPr lang="de-DE" sz="2300" i="1" dirty="0"/>
              <a:t> </a:t>
            </a:r>
            <a:r>
              <a:rPr lang="de-DE" sz="2300" i="1" dirty="0" err="1"/>
              <a:t>be</a:t>
            </a:r>
            <a:r>
              <a:rPr lang="de-DE" sz="2300" dirty="0"/>
              <a:t>.“ </a:t>
            </a:r>
          </a:p>
          <a:p>
            <a:pPr marL="0" indent="0" algn="ctr">
              <a:buNone/>
            </a:pPr>
            <a:r>
              <a:rPr lang="de-DE" dirty="0"/>
              <a:t>By Matt </a:t>
            </a:r>
            <a:r>
              <a:rPr lang="de-DE" dirty="0" err="1"/>
              <a:t>Mullenweg</a:t>
            </a:r>
            <a:r>
              <a:rPr lang="de-DE" dirty="0"/>
              <a:t>, an American Web Developer and Entrepreneur</a:t>
            </a:r>
          </a:p>
          <a:p>
            <a:pPr marL="0" indent="0" algn="ctr">
              <a:buNone/>
            </a:pPr>
            <a:endParaRPr lang="de-DE" sz="1400" dirty="0"/>
          </a:p>
        </p:txBody>
      </p:sp>
      <p:sp>
        <p:nvSpPr>
          <p:cNvPr id="4" name="Inhaltsplatzhalter 3">
            <a:extLst>
              <a:ext uri="{FF2B5EF4-FFF2-40B4-BE49-F238E27FC236}">
                <a16:creationId xmlns:a16="http://schemas.microsoft.com/office/drawing/2014/main" id="{11852361-A504-4A6C-92E2-0E00138007A4}"/>
              </a:ext>
            </a:extLst>
          </p:cNvPr>
          <p:cNvSpPr>
            <a:spLocks noGrp="1"/>
          </p:cNvSpPr>
          <p:nvPr>
            <p:ph sz="half" idx="2"/>
          </p:nvPr>
        </p:nvSpPr>
        <p:spPr>
          <a:xfrm>
            <a:off x="677334" y="4678531"/>
            <a:ext cx="4391816" cy="1754326"/>
          </a:xfrm>
        </p:spPr>
        <p:txBody>
          <a:bodyPr>
            <a:normAutofit fontScale="92500" lnSpcReduction="20000"/>
          </a:bodyPr>
          <a:lstStyle/>
          <a:p>
            <a:r>
              <a:rPr lang="de-DE" dirty="0"/>
              <a:t>„</a:t>
            </a:r>
            <a:r>
              <a:rPr lang="de-DE" sz="2300" i="1" dirty="0" err="1"/>
              <a:t>Certainly</a:t>
            </a:r>
            <a:r>
              <a:rPr lang="de-DE" sz="2300" i="1" dirty="0"/>
              <a:t> </a:t>
            </a:r>
            <a:r>
              <a:rPr lang="de-DE" sz="2300" i="1" dirty="0" err="1"/>
              <a:t>there</a:t>
            </a:r>
            <a:r>
              <a:rPr lang="de-DE" sz="2300" i="1" dirty="0"/>
              <a:t> </a:t>
            </a:r>
            <a:r>
              <a:rPr lang="de-DE" sz="2300" i="1" dirty="0" err="1"/>
              <a:t>is</a:t>
            </a:r>
            <a:r>
              <a:rPr lang="de-DE" sz="2300" i="1" dirty="0"/>
              <a:t> a </a:t>
            </a:r>
            <a:r>
              <a:rPr lang="de-DE" sz="2300" i="1" dirty="0" err="1"/>
              <a:t>phenomenon</a:t>
            </a:r>
            <a:r>
              <a:rPr lang="de-DE" sz="2300" i="1" dirty="0"/>
              <a:t> </a:t>
            </a:r>
            <a:r>
              <a:rPr lang="de-DE" sz="2300" i="1" dirty="0" err="1"/>
              <a:t>around</a:t>
            </a:r>
            <a:r>
              <a:rPr lang="de-DE" sz="2300" i="1" dirty="0"/>
              <a:t> open source. </a:t>
            </a:r>
            <a:r>
              <a:rPr lang="de-DE" sz="2300" i="1" dirty="0" err="1"/>
              <a:t>You</a:t>
            </a:r>
            <a:r>
              <a:rPr lang="de-DE" sz="2300" i="1" dirty="0"/>
              <a:t> </a:t>
            </a:r>
            <a:r>
              <a:rPr lang="de-DE" sz="2300" i="1" dirty="0" err="1"/>
              <a:t>know</a:t>
            </a:r>
            <a:r>
              <a:rPr lang="de-DE" sz="2300" i="1" dirty="0"/>
              <a:t> </a:t>
            </a:r>
            <a:r>
              <a:rPr lang="de-DE" sz="2300" i="1" dirty="0" err="1"/>
              <a:t>free</a:t>
            </a:r>
            <a:r>
              <a:rPr lang="de-DE" sz="2300" i="1" dirty="0"/>
              <a:t> </a:t>
            </a:r>
            <a:r>
              <a:rPr lang="de-DE" sz="2300" i="1" dirty="0" err="1"/>
              <a:t>software</a:t>
            </a:r>
            <a:r>
              <a:rPr lang="de-DE" sz="2300" i="1" dirty="0"/>
              <a:t> will </a:t>
            </a:r>
            <a:r>
              <a:rPr lang="de-DE" sz="2300" i="1" dirty="0" err="1"/>
              <a:t>be</a:t>
            </a:r>
            <a:r>
              <a:rPr lang="de-DE" sz="2300" i="1" dirty="0"/>
              <a:t> a </a:t>
            </a:r>
            <a:r>
              <a:rPr lang="de-DE" sz="2300" i="1" dirty="0" err="1"/>
              <a:t>vibrant</a:t>
            </a:r>
            <a:r>
              <a:rPr lang="de-DE" sz="2300" i="1" dirty="0"/>
              <a:t> </a:t>
            </a:r>
            <a:r>
              <a:rPr lang="de-DE" sz="2300" i="1" dirty="0" err="1"/>
              <a:t>idea</a:t>
            </a:r>
            <a:r>
              <a:rPr lang="de-DE" sz="2300" i="1" dirty="0"/>
              <a:t>. </a:t>
            </a:r>
            <a:r>
              <a:rPr lang="de-DE" sz="2300" i="1" dirty="0" err="1"/>
              <a:t>There</a:t>
            </a:r>
            <a:r>
              <a:rPr lang="de-DE" sz="2300" i="1" dirty="0"/>
              <a:t> will </a:t>
            </a:r>
            <a:r>
              <a:rPr lang="de-DE" sz="2300" i="1" dirty="0" err="1"/>
              <a:t>be</a:t>
            </a:r>
            <a:r>
              <a:rPr lang="de-DE" sz="2300" i="1" dirty="0"/>
              <a:t> a </a:t>
            </a:r>
            <a:r>
              <a:rPr lang="de-DE" sz="2300" i="1" dirty="0" err="1"/>
              <a:t>lot</a:t>
            </a:r>
            <a:r>
              <a:rPr lang="de-DE" sz="2300" i="1" dirty="0"/>
              <a:t> </a:t>
            </a:r>
            <a:r>
              <a:rPr lang="de-DE" sz="2300" i="1" dirty="0" err="1"/>
              <a:t>of</a:t>
            </a:r>
            <a:r>
              <a:rPr lang="de-DE" sz="2300" i="1" dirty="0"/>
              <a:t> </a:t>
            </a:r>
            <a:r>
              <a:rPr lang="de-DE" sz="2300" i="1" dirty="0" err="1"/>
              <a:t>neat</a:t>
            </a:r>
            <a:r>
              <a:rPr lang="de-DE" sz="2300" i="1" dirty="0"/>
              <a:t> </a:t>
            </a:r>
            <a:r>
              <a:rPr lang="de-DE" sz="2300" i="1" dirty="0" err="1"/>
              <a:t>things</a:t>
            </a:r>
            <a:r>
              <a:rPr lang="de-DE" sz="2300" i="1" dirty="0"/>
              <a:t> </a:t>
            </a:r>
            <a:r>
              <a:rPr lang="de-DE" sz="2300" i="1" dirty="0" err="1"/>
              <a:t>that</a:t>
            </a:r>
            <a:r>
              <a:rPr lang="de-DE" sz="2300" i="1" dirty="0"/>
              <a:t> </a:t>
            </a:r>
            <a:r>
              <a:rPr lang="de-DE" sz="2300" i="1" dirty="0" err="1"/>
              <a:t>get</a:t>
            </a:r>
            <a:r>
              <a:rPr lang="de-DE" sz="2300" i="1" dirty="0"/>
              <a:t> </a:t>
            </a:r>
            <a:r>
              <a:rPr lang="de-DE" sz="2300" i="1" dirty="0" err="1"/>
              <a:t>done</a:t>
            </a:r>
            <a:r>
              <a:rPr lang="de-DE" sz="2300" i="1" dirty="0"/>
              <a:t> </a:t>
            </a:r>
            <a:r>
              <a:rPr lang="de-DE" sz="2300" i="1" dirty="0" err="1"/>
              <a:t>there</a:t>
            </a:r>
            <a:r>
              <a:rPr lang="de-DE" sz="2300" dirty="0"/>
              <a:t>.“</a:t>
            </a:r>
          </a:p>
          <a:p>
            <a:pPr marL="0" indent="0" algn="ctr">
              <a:buNone/>
            </a:pPr>
            <a:r>
              <a:rPr lang="de-DE" sz="2300" dirty="0"/>
              <a:t>By Bill Gates</a:t>
            </a:r>
          </a:p>
        </p:txBody>
      </p:sp>
      <p:sp>
        <p:nvSpPr>
          <p:cNvPr id="6" name="Textfeld 5">
            <a:extLst>
              <a:ext uri="{FF2B5EF4-FFF2-40B4-BE49-F238E27FC236}">
                <a16:creationId xmlns:a16="http://schemas.microsoft.com/office/drawing/2014/main" id="{C8B02207-0409-4648-946F-C7FB098CF0B8}"/>
              </a:ext>
            </a:extLst>
          </p:cNvPr>
          <p:cNvSpPr txBox="1"/>
          <p:nvPr/>
        </p:nvSpPr>
        <p:spPr>
          <a:xfrm>
            <a:off x="5814874" y="2583402"/>
            <a:ext cx="4012706" cy="3108543"/>
          </a:xfrm>
          <a:prstGeom prst="rect">
            <a:avLst/>
          </a:prstGeom>
          <a:noFill/>
        </p:spPr>
        <p:txBody>
          <a:bodyPr wrap="square" rtlCol="0">
            <a:spAutoFit/>
          </a:bodyPr>
          <a:lstStyle/>
          <a:p>
            <a:pPr marL="285750" indent="-285750">
              <a:buFont typeface="Arial" panose="020B0604020202020204" pitchFamily="34" charset="0"/>
              <a:buChar char="•"/>
            </a:pPr>
            <a:r>
              <a:rPr lang="de-DE" sz="2000" b="1" dirty="0" err="1"/>
              <a:t>Wordpress</a:t>
            </a:r>
            <a:endParaRPr lang="de-DE" sz="2000" b="1" dirty="0"/>
          </a:p>
          <a:p>
            <a:pPr marL="285750" indent="-285750">
              <a:buFont typeface="Arial" panose="020B0604020202020204" pitchFamily="34" charset="0"/>
              <a:buChar char="•"/>
            </a:pPr>
            <a:r>
              <a:rPr lang="de-DE" sz="2000" b="1" dirty="0" err="1"/>
              <a:t>Moodle</a:t>
            </a:r>
            <a:endParaRPr lang="de-DE" sz="2000" b="1" dirty="0"/>
          </a:p>
          <a:p>
            <a:pPr marL="285750" indent="-285750">
              <a:buFont typeface="Arial" panose="020B0604020202020204" pitchFamily="34" charset="0"/>
              <a:buChar char="•"/>
            </a:pPr>
            <a:r>
              <a:rPr lang="de-DE" sz="2000" b="1" dirty="0"/>
              <a:t>Linux OS</a:t>
            </a:r>
          </a:p>
          <a:p>
            <a:pPr marL="285750" indent="-285750">
              <a:buFont typeface="Arial" panose="020B0604020202020204" pitchFamily="34" charset="0"/>
              <a:buChar char="•"/>
            </a:pPr>
            <a:r>
              <a:rPr lang="de-DE" sz="2000" b="1" dirty="0"/>
              <a:t>Mozilla Firefox</a:t>
            </a:r>
          </a:p>
          <a:p>
            <a:pPr marL="285750" indent="-285750">
              <a:buFont typeface="Arial" panose="020B0604020202020204" pitchFamily="34" charset="0"/>
              <a:buChar char="•"/>
            </a:pPr>
            <a:r>
              <a:rPr lang="de-DE" sz="2000" b="1" dirty="0"/>
              <a:t>Android </a:t>
            </a:r>
            <a:r>
              <a:rPr lang="de-DE" sz="2000" b="1" dirty="0" err="1"/>
              <a:t>by</a:t>
            </a:r>
            <a:r>
              <a:rPr lang="de-DE" sz="2000" b="1" dirty="0"/>
              <a:t> Google</a:t>
            </a:r>
          </a:p>
          <a:p>
            <a:pPr marL="285750" indent="-285750">
              <a:buFont typeface="Arial" panose="020B0604020202020204" pitchFamily="34" charset="0"/>
              <a:buChar char="•"/>
            </a:pPr>
            <a:r>
              <a:rPr lang="de-DE" sz="2000" b="1" dirty="0" err="1"/>
              <a:t>Phyton</a:t>
            </a:r>
            <a:endParaRPr lang="de-DE" sz="2000" b="1" dirty="0"/>
          </a:p>
          <a:p>
            <a:pPr marL="285750" indent="-285750">
              <a:buFont typeface="Arial" panose="020B0604020202020204" pitchFamily="34" charset="0"/>
              <a:buChar char="•"/>
            </a:pPr>
            <a:r>
              <a:rPr lang="de-DE" sz="2000" b="1" dirty="0"/>
              <a:t>Monday</a:t>
            </a:r>
          </a:p>
          <a:p>
            <a:pPr marL="285750" indent="-285750">
              <a:buFont typeface="Arial" panose="020B0604020202020204" pitchFamily="34" charset="0"/>
              <a:buChar char="•"/>
            </a:pPr>
            <a:r>
              <a:rPr lang="de-DE" sz="2000" b="1" dirty="0"/>
              <a:t>Ethereum Blockchain</a:t>
            </a:r>
          </a:p>
          <a:p>
            <a:pPr marL="285750" indent="-285750">
              <a:buFont typeface="Arial" panose="020B0604020202020204" pitchFamily="34" charset="0"/>
              <a:buChar char="•"/>
            </a:pPr>
            <a:endParaRPr lang="de-DE" b="1" dirty="0"/>
          </a:p>
          <a:p>
            <a:pPr marL="285750" indent="-285750">
              <a:buFont typeface="Arial" panose="020B0604020202020204" pitchFamily="34" charset="0"/>
              <a:buChar char="•"/>
            </a:pPr>
            <a:endParaRPr lang="de-DE" dirty="0"/>
          </a:p>
        </p:txBody>
      </p:sp>
    </p:spTree>
    <p:extLst>
      <p:ext uri="{BB962C8B-B14F-4D97-AF65-F5344CB8AC3E}">
        <p14:creationId xmlns:p14="http://schemas.microsoft.com/office/powerpoint/2010/main" val="3063079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A9397F-87E0-4AB3-ACC4-6495CF7C4E52}"/>
              </a:ext>
            </a:extLst>
          </p:cNvPr>
          <p:cNvSpPr>
            <a:spLocks noGrp="1"/>
          </p:cNvSpPr>
          <p:nvPr>
            <p:ph type="title"/>
          </p:nvPr>
        </p:nvSpPr>
        <p:spPr/>
        <p:txBody>
          <a:bodyPr/>
          <a:lstStyle/>
          <a:p>
            <a:r>
              <a:rPr lang="de-DE" dirty="0" err="1"/>
              <a:t>Paper‘s</a:t>
            </a:r>
            <a:r>
              <a:rPr lang="de-DE" dirty="0"/>
              <a:t> </a:t>
            </a:r>
            <a:r>
              <a:rPr lang="de-DE" dirty="0" err="1"/>
              <a:t>Structure</a:t>
            </a:r>
            <a:r>
              <a:rPr lang="de-DE" dirty="0"/>
              <a:t> Explanation</a:t>
            </a:r>
          </a:p>
        </p:txBody>
      </p:sp>
      <p:graphicFrame>
        <p:nvGraphicFramePr>
          <p:cNvPr id="6" name="Inhaltsplatzhalter 5">
            <a:extLst>
              <a:ext uri="{FF2B5EF4-FFF2-40B4-BE49-F238E27FC236}">
                <a16:creationId xmlns:a16="http://schemas.microsoft.com/office/drawing/2014/main" id="{BB3E8F18-CE0A-4EEE-B1A0-9BEAC33ACDA7}"/>
              </a:ext>
            </a:extLst>
          </p:cNvPr>
          <p:cNvGraphicFramePr>
            <a:graphicFrameLocks noGrp="1"/>
          </p:cNvGraphicFramePr>
          <p:nvPr>
            <p:ph sz="half" idx="1"/>
            <p:extLst>
              <p:ext uri="{D42A27DB-BD31-4B8C-83A1-F6EECF244321}">
                <p14:modId xmlns:p14="http://schemas.microsoft.com/office/powerpoint/2010/main" val="2187525480"/>
              </p:ext>
            </p:extLst>
          </p:nvPr>
        </p:nvGraphicFramePr>
        <p:xfrm>
          <a:off x="790113" y="3648722"/>
          <a:ext cx="10298097" cy="26633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nhaltsplatzhalter 4">
            <a:extLst>
              <a:ext uri="{FF2B5EF4-FFF2-40B4-BE49-F238E27FC236}">
                <a16:creationId xmlns:a16="http://schemas.microsoft.com/office/drawing/2014/main" id="{E0EFFDED-9D6D-4839-B183-E343C151B4B6}"/>
              </a:ext>
            </a:extLst>
          </p:cNvPr>
          <p:cNvGraphicFramePr>
            <a:graphicFrameLocks noGrp="1"/>
          </p:cNvGraphicFramePr>
          <p:nvPr>
            <p:ph sz="half" idx="2"/>
            <p:extLst>
              <p:ext uri="{D42A27DB-BD31-4B8C-83A1-F6EECF244321}">
                <p14:modId xmlns:p14="http://schemas.microsoft.com/office/powerpoint/2010/main" val="4250174212"/>
              </p:ext>
            </p:extLst>
          </p:nvPr>
        </p:nvGraphicFramePr>
        <p:xfrm>
          <a:off x="470518" y="1864310"/>
          <a:ext cx="10404628" cy="178441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63367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4BCD07-7D82-4740-BFB9-5F11052113CC}"/>
              </a:ext>
            </a:extLst>
          </p:cNvPr>
          <p:cNvSpPr>
            <a:spLocks noGrp="1"/>
          </p:cNvSpPr>
          <p:nvPr>
            <p:ph type="title"/>
          </p:nvPr>
        </p:nvSpPr>
        <p:spPr/>
        <p:txBody>
          <a:bodyPr/>
          <a:lstStyle/>
          <a:p>
            <a:r>
              <a:rPr lang="de-DE" dirty="0"/>
              <a:t>The Main Historical Facts</a:t>
            </a:r>
          </a:p>
        </p:txBody>
      </p:sp>
      <p:sp>
        <p:nvSpPr>
          <p:cNvPr id="3" name="Inhaltsplatzhalter 2">
            <a:extLst>
              <a:ext uri="{FF2B5EF4-FFF2-40B4-BE49-F238E27FC236}">
                <a16:creationId xmlns:a16="http://schemas.microsoft.com/office/drawing/2014/main" id="{CD027FDF-1209-4F74-8107-993317FECEFA}"/>
              </a:ext>
            </a:extLst>
          </p:cNvPr>
          <p:cNvSpPr>
            <a:spLocks noGrp="1"/>
          </p:cNvSpPr>
          <p:nvPr>
            <p:ph sz="half" idx="1"/>
          </p:nvPr>
        </p:nvSpPr>
        <p:spPr>
          <a:xfrm>
            <a:off x="677334" y="1784412"/>
            <a:ext cx="4184035" cy="4256949"/>
          </a:xfrm>
        </p:spPr>
        <p:txBody>
          <a:bodyPr>
            <a:normAutofit/>
          </a:bodyPr>
          <a:lstStyle/>
          <a:p>
            <a:r>
              <a:rPr lang="de-DE" dirty="0"/>
              <a:t>1980: </a:t>
            </a:r>
            <a:r>
              <a:rPr lang="de-DE" dirty="0" err="1"/>
              <a:t>the</a:t>
            </a:r>
            <a:r>
              <a:rPr lang="de-DE" dirty="0"/>
              <a:t> code </a:t>
            </a:r>
            <a:r>
              <a:rPr lang="de-DE" dirty="0" err="1"/>
              <a:t>for</a:t>
            </a:r>
            <a:r>
              <a:rPr lang="de-DE" dirty="0"/>
              <a:t> a </a:t>
            </a:r>
            <a:r>
              <a:rPr lang="de-DE" dirty="0" err="1"/>
              <a:t>printer</a:t>
            </a:r>
            <a:r>
              <a:rPr lang="de-DE" dirty="0"/>
              <a:t> </a:t>
            </a:r>
            <a:r>
              <a:rPr lang="de-DE" dirty="0" err="1"/>
              <a:t>driver</a:t>
            </a:r>
            <a:r>
              <a:rPr lang="de-DE" dirty="0"/>
              <a:t> </a:t>
            </a:r>
            <a:r>
              <a:rPr lang="de-DE" dirty="0" err="1"/>
              <a:t>by</a:t>
            </a:r>
            <a:r>
              <a:rPr lang="de-DE" dirty="0"/>
              <a:t> Richard </a:t>
            </a:r>
            <a:r>
              <a:rPr lang="de-DE" dirty="0" err="1"/>
              <a:t>Stallman</a:t>
            </a:r>
            <a:endParaRPr lang="de-DE" dirty="0"/>
          </a:p>
          <a:p>
            <a:r>
              <a:rPr lang="de-DE" dirty="0"/>
              <a:t>1990: Software </a:t>
            </a:r>
            <a:r>
              <a:rPr lang="de-DE" dirty="0" err="1"/>
              <a:t>engineering</a:t>
            </a:r>
            <a:r>
              <a:rPr lang="de-DE" dirty="0"/>
              <a:t> </a:t>
            </a:r>
            <a:r>
              <a:rPr lang="de-DE" dirty="0" err="1"/>
              <a:t>for</a:t>
            </a:r>
            <a:r>
              <a:rPr lang="de-DE" dirty="0"/>
              <a:t> private </a:t>
            </a:r>
            <a:r>
              <a:rPr lang="de-DE" dirty="0" err="1"/>
              <a:t>businesses</a:t>
            </a:r>
            <a:r>
              <a:rPr lang="de-DE" dirty="0"/>
              <a:t> and </a:t>
            </a:r>
            <a:r>
              <a:rPr lang="de-DE" dirty="0" err="1"/>
              <a:t>closed</a:t>
            </a:r>
            <a:r>
              <a:rPr lang="de-DE" dirty="0"/>
              <a:t> source </a:t>
            </a:r>
            <a:r>
              <a:rPr lang="de-DE" dirty="0" err="1"/>
              <a:t>codes</a:t>
            </a:r>
            <a:endParaRPr lang="de-DE" dirty="0"/>
          </a:p>
          <a:p>
            <a:r>
              <a:rPr lang="de-DE" dirty="0" err="1"/>
              <a:t>Stallmans</a:t>
            </a:r>
            <a:r>
              <a:rPr lang="de-DE" dirty="0"/>
              <a:t> Initiative </a:t>
            </a:r>
            <a:r>
              <a:rPr lang="de-DE" dirty="0" err="1"/>
              <a:t>to</a:t>
            </a:r>
            <a:r>
              <a:rPr lang="de-DE" dirty="0"/>
              <a:t> </a:t>
            </a:r>
            <a:r>
              <a:rPr lang="de-DE" dirty="0" err="1"/>
              <a:t>create</a:t>
            </a:r>
            <a:r>
              <a:rPr lang="de-DE" dirty="0"/>
              <a:t> an open-source </a:t>
            </a:r>
            <a:r>
              <a:rPr lang="de-DE" dirty="0" err="1"/>
              <a:t>software</a:t>
            </a:r>
            <a:r>
              <a:rPr lang="de-DE" dirty="0"/>
              <a:t> </a:t>
            </a:r>
            <a:r>
              <a:rPr lang="de-DE" dirty="0" err="1"/>
              <a:t>system</a:t>
            </a:r>
            <a:r>
              <a:rPr lang="de-DE" dirty="0"/>
              <a:t> and </a:t>
            </a:r>
            <a:r>
              <a:rPr lang="de-DE" dirty="0" err="1"/>
              <a:t>attract</a:t>
            </a:r>
            <a:r>
              <a:rPr lang="de-DE" dirty="0"/>
              <a:t> </a:t>
            </a:r>
            <a:r>
              <a:rPr lang="de-DE" dirty="0" err="1"/>
              <a:t>new</a:t>
            </a:r>
            <a:r>
              <a:rPr lang="de-DE" dirty="0"/>
              <a:t> </a:t>
            </a:r>
            <a:r>
              <a:rPr lang="de-DE" dirty="0" err="1"/>
              <a:t>software</a:t>
            </a:r>
            <a:r>
              <a:rPr lang="de-DE" dirty="0"/>
              <a:t> </a:t>
            </a:r>
            <a:r>
              <a:rPr lang="de-DE" dirty="0" err="1"/>
              <a:t>engineers</a:t>
            </a:r>
            <a:r>
              <a:rPr lang="de-DE" dirty="0"/>
              <a:t> </a:t>
            </a:r>
            <a:r>
              <a:rPr lang="de-DE" dirty="0" err="1"/>
              <a:t>to</a:t>
            </a:r>
            <a:r>
              <a:rPr lang="de-DE" dirty="0"/>
              <a:t> </a:t>
            </a:r>
            <a:r>
              <a:rPr lang="de-DE" dirty="0" err="1"/>
              <a:t>study</a:t>
            </a:r>
            <a:r>
              <a:rPr lang="de-DE" dirty="0"/>
              <a:t> </a:t>
            </a:r>
            <a:r>
              <a:rPr lang="de-DE" dirty="0" err="1"/>
              <a:t>new</a:t>
            </a:r>
            <a:r>
              <a:rPr lang="de-DE" dirty="0"/>
              <a:t> </a:t>
            </a:r>
            <a:r>
              <a:rPr lang="de-DE" dirty="0" err="1"/>
              <a:t>projects</a:t>
            </a:r>
            <a:endParaRPr lang="de-DE" dirty="0"/>
          </a:p>
          <a:p>
            <a:r>
              <a:rPr lang="de-DE" dirty="0"/>
              <a:t>1985: Free Software Movement and GNU </a:t>
            </a:r>
            <a:r>
              <a:rPr lang="de-DE" dirty="0" err="1"/>
              <a:t>Manifesto</a:t>
            </a:r>
            <a:endParaRPr lang="de-DE" dirty="0"/>
          </a:p>
          <a:p>
            <a:endParaRPr lang="de-DE" dirty="0"/>
          </a:p>
          <a:p>
            <a:endParaRPr lang="de-DE" dirty="0"/>
          </a:p>
        </p:txBody>
      </p:sp>
      <p:sp>
        <p:nvSpPr>
          <p:cNvPr id="4" name="Inhaltsplatzhalter 3">
            <a:extLst>
              <a:ext uri="{FF2B5EF4-FFF2-40B4-BE49-F238E27FC236}">
                <a16:creationId xmlns:a16="http://schemas.microsoft.com/office/drawing/2014/main" id="{403673F0-7953-4A3E-8578-794A9008F70B}"/>
              </a:ext>
            </a:extLst>
          </p:cNvPr>
          <p:cNvSpPr>
            <a:spLocks noGrp="1"/>
          </p:cNvSpPr>
          <p:nvPr>
            <p:ph sz="half" idx="2"/>
          </p:nvPr>
        </p:nvSpPr>
        <p:spPr>
          <a:xfrm>
            <a:off x="5089970" y="2823099"/>
            <a:ext cx="4184034" cy="3218263"/>
          </a:xfrm>
        </p:spPr>
        <p:txBody>
          <a:bodyPr>
            <a:normAutofit/>
          </a:bodyPr>
          <a:lstStyle/>
          <a:p>
            <a:r>
              <a:rPr lang="de-DE" dirty="0"/>
              <a:t>1997: Eric Raymond </a:t>
            </a:r>
            <a:r>
              <a:rPr lang="de-DE" dirty="0" err="1"/>
              <a:t>publiced</a:t>
            </a:r>
            <a:r>
              <a:rPr lang="de-DE" dirty="0"/>
              <a:t> </a:t>
            </a:r>
            <a:r>
              <a:rPr lang="de-DE" dirty="0" err="1"/>
              <a:t>the</a:t>
            </a:r>
            <a:r>
              <a:rPr lang="de-DE" dirty="0"/>
              <a:t> </a:t>
            </a:r>
            <a:r>
              <a:rPr lang="de-DE" dirty="0" err="1"/>
              <a:t>book</a:t>
            </a:r>
            <a:r>
              <a:rPr lang="de-DE" dirty="0"/>
              <a:t> „The Cathedral and </a:t>
            </a:r>
            <a:r>
              <a:rPr lang="de-DE" dirty="0" err="1"/>
              <a:t>the</a:t>
            </a:r>
            <a:r>
              <a:rPr lang="de-DE" dirty="0"/>
              <a:t> Bazaar“</a:t>
            </a:r>
          </a:p>
          <a:p>
            <a:r>
              <a:rPr lang="de-DE" dirty="0"/>
              <a:t>1998: Open Source Initiative </a:t>
            </a:r>
            <a:r>
              <a:rPr lang="de-DE" dirty="0" err="1"/>
              <a:t>Foundation</a:t>
            </a:r>
            <a:endParaRPr lang="de-DE" dirty="0"/>
          </a:p>
          <a:p>
            <a:pPr marL="0" indent="0">
              <a:buNone/>
            </a:pPr>
            <a:endParaRPr lang="de-DE" dirty="0"/>
          </a:p>
          <a:p>
            <a:endParaRPr lang="de-DE" dirty="0"/>
          </a:p>
        </p:txBody>
      </p:sp>
    </p:spTree>
    <p:extLst>
      <p:ext uri="{BB962C8B-B14F-4D97-AF65-F5344CB8AC3E}">
        <p14:creationId xmlns:p14="http://schemas.microsoft.com/office/powerpoint/2010/main" val="3559139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93A6EA-7932-478A-8098-221604A62857}"/>
              </a:ext>
            </a:extLst>
          </p:cNvPr>
          <p:cNvSpPr>
            <a:spLocks noGrp="1"/>
          </p:cNvSpPr>
          <p:nvPr>
            <p:ph type="title"/>
          </p:nvPr>
        </p:nvSpPr>
        <p:spPr/>
        <p:txBody>
          <a:bodyPr/>
          <a:lstStyle/>
          <a:p>
            <a:r>
              <a:rPr lang="de-DE" dirty="0"/>
              <a:t>Software Licensing and Source Code</a:t>
            </a:r>
          </a:p>
        </p:txBody>
      </p:sp>
      <p:sp>
        <p:nvSpPr>
          <p:cNvPr id="3" name="Inhaltsplatzhalter 2">
            <a:extLst>
              <a:ext uri="{FF2B5EF4-FFF2-40B4-BE49-F238E27FC236}">
                <a16:creationId xmlns:a16="http://schemas.microsoft.com/office/drawing/2014/main" id="{BBF242A2-BD9E-4C68-8B65-18E35A410B05}"/>
              </a:ext>
            </a:extLst>
          </p:cNvPr>
          <p:cNvSpPr>
            <a:spLocks noGrp="1"/>
          </p:cNvSpPr>
          <p:nvPr>
            <p:ph sz="half" idx="1"/>
          </p:nvPr>
        </p:nvSpPr>
        <p:spPr/>
        <p:txBody>
          <a:bodyPr/>
          <a:lstStyle/>
          <a:p>
            <a:r>
              <a:rPr lang="de-DE" dirty="0" err="1"/>
              <a:t>Contractual</a:t>
            </a:r>
            <a:r>
              <a:rPr lang="de-DE" dirty="0"/>
              <a:t> Agreement</a:t>
            </a:r>
          </a:p>
          <a:p>
            <a:r>
              <a:rPr lang="de-DE" dirty="0"/>
              <a:t>Copyright Law</a:t>
            </a:r>
          </a:p>
          <a:p>
            <a:r>
              <a:rPr lang="de-DE" dirty="0"/>
              <a:t>Regulation </a:t>
            </a:r>
            <a:r>
              <a:rPr lang="de-DE" dirty="0" err="1"/>
              <a:t>of</a:t>
            </a:r>
            <a:r>
              <a:rPr lang="de-DE" dirty="0"/>
              <a:t> </a:t>
            </a:r>
            <a:r>
              <a:rPr lang="de-DE" dirty="0" err="1"/>
              <a:t>the</a:t>
            </a:r>
            <a:r>
              <a:rPr lang="de-DE" dirty="0"/>
              <a:t> Underlying source code</a:t>
            </a:r>
          </a:p>
          <a:p>
            <a:r>
              <a:rPr lang="de-DE" dirty="0"/>
              <a:t>Privacy </a:t>
            </a:r>
            <a:r>
              <a:rPr lang="de-DE" dirty="0" err="1"/>
              <a:t>regulations</a:t>
            </a:r>
            <a:endParaRPr lang="de-DE" dirty="0"/>
          </a:p>
          <a:p>
            <a:r>
              <a:rPr lang="de-DE" dirty="0"/>
              <a:t>Sales </a:t>
            </a:r>
            <a:r>
              <a:rPr lang="de-DE" dirty="0" err="1"/>
              <a:t>restrictions</a:t>
            </a:r>
            <a:endParaRPr lang="de-DE" dirty="0"/>
          </a:p>
          <a:p>
            <a:r>
              <a:rPr lang="de-DE" dirty="0"/>
              <a:t>International </a:t>
            </a:r>
            <a:r>
              <a:rPr lang="de-DE" dirty="0" err="1"/>
              <a:t>use</a:t>
            </a:r>
            <a:endParaRPr lang="de-DE" dirty="0"/>
          </a:p>
        </p:txBody>
      </p:sp>
      <p:sp>
        <p:nvSpPr>
          <p:cNvPr id="4" name="Inhaltsplatzhalter 3">
            <a:extLst>
              <a:ext uri="{FF2B5EF4-FFF2-40B4-BE49-F238E27FC236}">
                <a16:creationId xmlns:a16="http://schemas.microsoft.com/office/drawing/2014/main" id="{1B91C7E3-3DB0-45B9-8814-68152E600D49}"/>
              </a:ext>
            </a:extLst>
          </p:cNvPr>
          <p:cNvSpPr>
            <a:spLocks noGrp="1"/>
          </p:cNvSpPr>
          <p:nvPr>
            <p:ph sz="half" idx="2"/>
          </p:nvPr>
        </p:nvSpPr>
        <p:spPr/>
        <p:txBody>
          <a:bodyPr/>
          <a:lstStyle/>
          <a:p>
            <a:r>
              <a:rPr lang="de-DE" b="1" u="sng" dirty="0"/>
              <a:t>Source Code</a:t>
            </a:r>
            <a:r>
              <a:rPr lang="de-DE" dirty="0"/>
              <a:t>:</a:t>
            </a:r>
            <a:r>
              <a:rPr lang="en-US" dirty="0"/>
              <a:t>is a human-readable text that supports and speeds up programming and development of new software. </a:t>
            </a:r>
          </a:p>
          <a:p>
            <a:r>
              <a:rPr lang="en-US" dirty="0"/>
              <a:t>Source codes are an intellectual property, the usage of which is protected or managed by licensing</a:t>
            </a:r>
          </a:p>
          <a:p>
            <a:r>
              <a:rPr lang="en-US" dirty="0"/>
              <a:t>Binary Codes for Open Source Licensing </a:t>
            </a:r>
            <a:endParaRPr lang="de-DE" dirty="0"/>
          </a:p>
        </p:txBody>
      </p:sp>
    </p:spTree>
    <p:extLst>
      <p:ext uri="{BB962C8B-B14F-4D97-AF65-F5344CB8AC3E}">
        <p14:creationId xmlns:p14="http://schemas.microsoft.com/office/powerpoint/2010/main" val="1828326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7C7B68-7473-4987-8C4A-B817C8464276}"/>
              </a:ext>
            </a:extLst>
          </p:cNvPr>
          <p:cNvSpPr>
            <a:spLocks noGrp="1"/>
          </p:cNvSpPr>
          <p:nvPr>
            <p:ph type="title"/>
          </p:nvPr>
        </p:nvSpPr>
        <p:spPr/>
        <p:txBody>
          <a:bodyPr/>
          <a:lstStyle/>
          <a:p>
            <a:r>
              <a:rPr lang="de-DE" dirty="0"/>
              <a:t>Richard </a:t>
            </a:r>
            <a:r>
              <a:rPr lang="de-DE" dirty="0" err="1"/>
              <a:t>Stallman</a:t>
            </a:r>
            <a:r>
              <a:rPr lang="de-DE" dirty="0"/>
              <a:t> </a:t>
            </a:r>
          </a:p>
        </p:txBody>
      </p:sp>
      <p:sp>
        <p:nvSpPr>
          <p:cNvPr id="3" name="Inhaltsplatzhalter 2">
            <a:extLst>
              <a:ext uri="{FF2B5EF4-FFF2-40B4-BE49-F238E27FC236}">
                <a16:creationId xmlns:a16="http://schemas.microsoft.com/office/drawing/2014/main" id="{27D6B548-33A9-401E-B6DA-4EEA17B9A269}"/>
              </a:ext>
            </a:extLst>
          </p:cNvPr>
          <p:cNvSpPr>
            <a:spLocks noGrp="1"/>
          </p:cNvSpPr>
          <p:nvPr>
            <p:ph sz="half" idx="1"/>
          </p:nvPr>
        </p:nvSpPr>
        <p:spPr/>
        <p:txBody>
          <a:bodyPr/>
          <a:lstStyle/>
          <a:p>
            <a:endParaRPr lang="de-DE" dirty="0"/>
          </a:p>
          <a:p>
            <a:endParaRPr lang="de-DE" dirty="0"/>
          </a:p>
          <a:p>
            <a:endParaRPr lang="de-DE" dirty="0"/>
          </a:p>
          <a:p>
            <a:r>
              <a:rPr lang="de-DE" dirty="0"/>
              <a:t>„Open Source </a:t>
            </a:r>
            <a:r>
              <a:rPr lang="de-DE" dirty="0" err="1"/>
              <a:t>is</a:t>
            </a:r>
            <a:r>
              <a:rPr lang="de-DE" dirty="0"/>
              <a:t> a </a:t>
            </a:r>
            <a:r>
              <a:rPr lang="de-DE" dirty="0" err="1"/>
              <a:t>development</a:t>
            </a:r>
            <a:r>
              <a:rPr lang="de-DE" dirty="0"/>
              <a:t> </a:t>
            </a:r>
            <a:r>
              <a:rPr lang="de-DE" dirty="0" err="1"/>
              <a:t>methodology</a:t>
            </a:r>
            <a:r>
              <a:rPr lang="de-DE" dirty="0"/>
              <a:t>, </a:t>
            </a:r>
          </a:p>
          <a:p>
            <a:r>
              <a:rPr lang="de-DE" dirty="0"/>
              <a:t>Free </a:t>
            </a:r>
            <a:r>
              <a:rPr lang="de-DE" dirty="0" err="1"/>
              <a:t>software</a:t>
            </a:r>
            <a:r>
              <a:rPr lang="de-DE" dirty="0"/>
              <a:t> </a:t>
            </a:r>
            <a:r>
              <a:rPr lang="de-DE" dirty="0" err="1"/>
              <a:t>is</a:t>
            </a:r>
            <a:r>
              <a:rPr lang="de-DE" dirty="0"/>
              <a:t> a social </a:t>
            </a:r>
            <a:r>
              <a:rPr lang="de-DE" dirty="0" err="1"/>
              <a:t>movement</a:t>
            </a:r>
            <a:r>
              <a:rPr lang="de-DE" dirty="0"/>
              <a:t>.“</a:t>
            </a:r>
          </a:p>
          <a:p>
            <a:r>
              <a:rPr lang="de-DE" dirty="0"/>
              <a:t>By Richard </a:t>
            </a:r>
            <a:r>
              <a:rPr lang="de-DE" dirty="0" err="1"/>
              <a:t>Stallman</a:t>
            </a:r>
            <a:endParaRPr lang="de-DE" dirty="0"/>
          </a:p>
        </p:txBody>
      </p:sp>
      <p:pic>
        <p:nvPicPr>
          <p:cNvPr id="6" name="Inhaltsplatzhalter 5">
            <a:extLst>
              <a:ext uri="{FF2B5EF4-FFF2-40B4-BE49-F238E27FC236}">
                <a16:creationId xmlns:a16="http://schemas.microsoft.com/office/drawing/2014/main" id="{F750C862-3F8B-4C54-B0A6-A244B30365DA}"/>
              </a:ext>
            </a:extLst>
          </p:cNvPr>
          <p:cNvPicPr>
            <a:picLocks noGrp="1" noChangeAspect="1"/>
          </p:cNvPicPr>
          <p:nvPr>
            <p:ph sz="half" idx="2"/>
          </p:nvPr>
        </p:nvPicPr>
        <p:blipFill>
          <a:blip r:embed="rId2"/>
          <a:stretch>
            <a:fillRect/>
          </a:stretch>
        </p:blipFill>
        <p:spPr>
          <a:xfrm>
            <a:off x="6218238" y="2364145"/>
            <a:ext cx="4937125" cy="2986960"/>
          </a:xfrm>
        </p:spPr>
      </p:pic>
    </p:spTree>
    <p:extLst>
      <p:ext uri="{BB962C8B-B14F-4D97-AF65-F5344CB8AC3E}">
        <p14:creationId xmlns:p14="http://schemas.microsoft.com/office/powerpoint/2010/main" val="1861991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9FD61-D347-40D7-8B44-DABE8C9B7A0B}"/>
              </a:ext>
            </a:extLst>
          </p:cNvPr>
          <p:cNvSpPr>
            <a:spLocks noGrp="1"/>
          </p:cNvSpPr>
          <p:nvPr>
            <p:ph type="title"/>
          </p:nvPr>
        </p:nvSpPr>
        <p:spPr/>
        <p:txBody>
          <a:bodyPr>
            <a:normAutofit/>
          </a:bodyPr>
          <a:lstStyle/>
          <a:p>
            <a:r>
              <a:rPr lang="de-DE" b="1" dirty="0"/>
              <a:t>Free and Open Source Licensing </a:t>
            </a:r>
            <a:r>
              <a:rPr lang="de-DE" b="1" dirty="0" err="1"/>
              <a:t>Principles</a:t>
            </a:r>
            <a:r>
              <a:rPr lang="de-DE" b="1" dirty="0"/>
              <a:t>  </a:t>
            </a:r>
            <a:r>
              <a:rPr lang="de-DE" dirty="0"/>
              <a:t>(not </a:t>
            </a:r>
            <a:r>
              <a:rPr lang="de-DE" dirty="0" err="1"/>
              <a:t>equal</a:t>
            </a:r>
            <a:r>
              <a:rPr lang="de-DE" dirty="0"/>
              <a:t> </a:t>
            </a:r>
            <a:r>
              <a:rPr lang="de-DE" dirty="0" err="1"/>
              <a:t>to</a:t>
            </a:r>
            <a:r>
              <a:rPr lang="de-DE" dirty="0"/>
              <a:t> Free </a:t>
            </a:r>
            <a:r>
              <a:rPr lang="de-DE" dirty="0" err="1"/>
              <a:t>of</a:t>
            </a:r>
            <a:r>
              <a:rPr lang="de-DE" dirty="0"/>
              <a:t> Charge!)</a:t>
            </a:r>
          </a:p>
        </p:txBody>
      </p:sp>
      <p:sp>
        <p:nvSpPr>
          <p:cNvPr id="3" name="Inhaltsplatzhalter 2">
            <a:extLst>
              <a:ext uri="{FF2B5EF4-FFF2-40B4-BE49-F238E27FC236}">
                <a16:creationId xmlns:a16="http://schemas.microsoft.com/office/drawing/2014/main" id="{039CA0F1-C002-4F86-A75A-F058C3297F46}"/>
              </a:ext>
            </a:extLst>
          </p:cNvPr>
          <p:cNvSpPr>
            <a:spLocks noGrp="1"/>
          </p:cNvSpPr>
          <p:nvPr>
            <p:ph sz="half" idx="1"/>
          </p:nvPr>
        </p:nvSpPr>
        <p:spPr/>
        <p:txBody>
          <a:bodyPr/>
          <a:lstStyle/>
          <a:p>
            <a:r>
              <a:rPr lang="de-DE" dirty="0" err="1"/>
              <a:t>Four</a:t>
            </a:r>
            <a:r>
              <a:rPr lang="de-DE" dirty="0"/>
              <a:t> </a:t>
            </a:r>
            <a:r>
              <a:rPr lang="de-DE" dirty="0" err="1"/>
              <a:t>basic</a:t>
            </a:r>
            <a:r>
              <a:rPr lang="de-DE" dirty="0"/>
              <a:t> </a:t>
            </a:r>
            <a:r>
              <a:rPr lang="de-DE" b="1" dirty="0" err="1"/>
              <a:t>FREE</a:t>
            </a:r>
            <a:r>
              <a:rPr lang="de-DE" dirty="0" err="1"/>
              <a:t>doms</a:t>
            </a:r>
            <a:r>
              <a:rPr lang="de-DE" dirty="0"/>
              <a:t>:</a:t>
            </a:r>
          </a:p>
          <a:p>
            <a:r>
              <a:rPr lang="en-US" dirty="0"/>
              <a:t>The freedom to run the program as a private user or a commercial organization wish, for any purpose (freedom 0)</a:t>
            </a:r>
          </a:p>
          <a:p>
            <a:r>
              <a:rPr lang="en-US" dirty="0"/>
              <a:t>The freedom to study how the program works, and change it so it does your computing as you wish (freedom 1)</a:t>
            </a:r>
          </a:p>
          <a:p>
            <a:endParaRPr lang="de-DE" dirty="0"/>
          </a:p>
        </p:txBody>
      </p:sp>
      <p:sp>
        <p:nvSpPr>
          <p:cNvPr id="4" name="Inhaltsplatzhalter 3">
            <a:extLst>
              <a:ext uri="{FF2B5EF4-FFF2-40B4-BE49-F238E27FC236}">
                <a16:creationId xmlns:a16="http://schemas.microsoft.com/office/drawing/2014/main" id="{274C46F5-D87D-4D8A-92AC-7DAF5986EBB9}"/>
              </a:ext>
            </a:extLst>
          </p:cNvPr>
          <p:cNvSpPr>
            <a:spLocks noGrp="1"/>
          </p:cNvSpPr>
          <p:nvPr>
            <p:ph sz="half" idx="2"/>
          </p:nvPr>
        </p:nvSpPr>
        <p:spPr/>
        <p:txBody>
          <a:bodyPr/>
          <a:lstStyle/>
          <a:p>
            <a:r>
              <a:rPr lang="en-US" dirty="0"/>
              <a:t>The freedom to redistribute copies, original or modified software, free or against a charge for sale (freedom 2).</a:t>
            </a:r>
          </a:p>
          <a:p>
            <a:r>
              <a:rPr lang="en-US" dirty="0"/>
              <a:t>The freedom to distribute copies of your modified versions to others (freedom 3).</a:t>
            </a:r>
            <a:endParaRPr lang="de-DE" dirty="0"/>
          </a:p>
        </p:txBody>
      </p:sp>
    </p:spTree>
    <p:extLst>
      <p:ext uri="{BB962C8B-B14F-4D97-AF65-F5344CB8AC3E}">
        <p14:creationId xmlns:p14="http://schemas.microsoft.com/office/powerpoint/2010/main" val="3318152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77ECE3-6C86-4134-BAFA-C54751E4B1C0}"/>
              </a:ext>
            </a:extLst>
          </p:cNvPr>
          <p:cNvSpPr>
            <a:spLocks noGrp="1"/>
          </p:cNvSpPr>
          <p:nvPr>
            <p:ph type="title"/>
          </p:nvPr>
        </p:nvSpPr>
        <p:spPr>
          <a:xfrm>
            <a:off x="1280160" y="609600"/>
            <a:ext cx="8906256" cy="890016"/>
          </a:xfrm>
        </p:spPr>
        <p:txBody>
          <a:bodyPr>
            <a:normAutofit/>
          </a:bodyPr>
          <a:lstStyle/>
          <a:p>
            <a:r>
              <a:rPr lang="de-DE" sz="4000" dirty="0"/>
              <a:t>Open Source Software </a:t>
            </a:r>
            <a:r>
              <a:rPr lang="de-DE" sz="4000" dirty="0" err="1"/>
              <a:t>Principles</a:t>
            </a:r>
            <a:r>
              <a:rPr lang="de-DE" sz="4000" dirty="0"/>
              <a:t> </a:t>
            </a:r>
          </a:p>
        </p:txBody>
      </p:sp>
      <p:graphicFrame>
        <p:nvGraphicFramePr>
          <p:cNvPr id="5" name="Inhaltsplatzhalter 4">
            <a:extLst>
              <a:ext uri="{FF2B5EF4-FFF2-40B4-BE49-F238E27FC236}">
                <a16:creationId xmlns:a16="http://schemas.microsoft.com/office/drawing/2014/main" id="{A5276F02-C927-4938-BF52-324C39C6A641}"/>
              </a:ext>
            </a:extLst>
          </p:cNvPr>
          <p:cNvGraphicFramePr>
            <a:graphicFrameLocks noGrp="1"/>
          </p:cNvGraphicFramePr>
          <p:nvPr>
            <p:ph sz="half" idx="1"/>
            <p:extLst>
              <p:ext uri="{D42A27DB-BD31-4B8C-83A1-F6EECF244321}">
                <p14:modId xmlns:p14="http://schemas.microsoft.com/office/powerpoint/2010/main" val="2103864727"/>
              </p:ext>
            </p:extLst>
          </p:nvPr>
        </p:nvGraphicFramePr>
        <p:xfrm>
          <a:off x="1197864" y="1918208"/>
          <a:ext cx="6629400" cy="4089400"/>
        </p:xfrm>
        <a:graphic>
          <a:graphicData uri="http://schemas.openxmlformats.org/drawingml/2006/table">
            <a:tbl>
              <a:tblPr/>
              <a:tblGrid>
                <a:gridCol w="6629400">
                  <a:extLst>
                    <a:ext uri="{9D8B030D-6E8A-4147-A177-3AD203B41FA5}">
                      <a16:colId xmlns:a16="http://schemas.microsoft.com/office/drawing/2014/main" val="1845158148"/>
                    </a:ext>
                  </a:extLst>
                </a:gridCol>
              </a:tblGrid>
              <a:tr h="3913632">
                <a:tc>
                  <a:txBody>
                    <a:bodyPr/>
                    <a:lstStyle/>
                    <a:p>
                      <a:pPr algn="just" rtl="0" fontAlgn="base">
                        <a:spcBef>
                          <a:spcPts val="1200"/>
                        </a:spcBef>
                        <a:spcAft>
                          <a:spcPts val="0"/>
                        </a:spcAft>
                        <a:buFont typeface="+mj-lt"/>
                        <a:buAutoNum type="arabicPeriod"/>
                      </a:pPr>
                      <a:r>
                        <a:rPr lang="en-US" sz="2000" b="0" i="0" u="none" strike="noStrike" dirty="0">
                          <a:solidFill>
                            <a:srgbClr val="222222"/>
                          </a:solidFill>
                          <a:effectLst/>
                          <a:latin typeface="Arial" panose="020B0604020202020204" pitchFamily="34" charset="0"/>
                        </a:rPr>
                        <a:t>Free Redistribution</a:t>
                      </a:r>
                    </a:p>
                    <a:p>
                      <a:pPr algn="just" rtl="0" fontAlgn="base">
                        <a:spcBef>
                          <a:spcPts val="0"/>
                        </a:spcBef>
                        <a:spcAft>
                          <a:spcPts val="0"/>
                        </a:spcAft>
                        <a:buFont typeface="+mj-lt"/>
                        <a:buAutoNum type="arabicPeriod"/>
                      </a:pPr>
                      <a:r>
                        <a:rPr lang="en-US" sz="2000" b="0" i="0" u="none" strike="noStrike" dirty="0">
                          <a:solidFill>
                            <a:srgbClr val="222222"/>
                          </a:solidFill>
                          <a:effectLst/>
                          <a:latin typeface="Arial" panose="020B0604020202020204" pitchFamily="34" charset="0"/>
                        </a:rPr>
                        <a:t>Source Code</a:t>
                      </a:r>
                    </a:p>
                    <a:p>
                      <a:pPr algn="just" rtl="0" fontAlgn="base">
                        <a:spcBef>
                          <a:spcPts val="0"/>
                        </a:spcBef>
                        <a:spcAft>
                          <a:spcPts val="0"/>
                        </a:spcAft>
                        <a:buFont typeface="+mj-lt"/>
                        <a:buAutoNum type="arabicPeriod"/>
                      </a:pPr>
                      <a:r>
                        <a:rPr lang="en-US" sz="2000" b="0" i="0" u="none" strike="noStrike" dirty="0">
                          <a:solidFill>
                            <a:srgbClr val="222222"/>
                          </a:solidFill>
                          <a:effectLst/>
                          <a:latin typeface="Arial" panose="020B0604020202020204" pitchFamily="34" charset="0"/>
                        </a:rPr>
                        <a:t>Derived Works</a:t>
                      </a:r>
                    </a:p>
                    <a:p>
                      <a:pPr algn="just" rtl="0" fontAlgn="base">
                        <a:spcBef>
                          <a:spcPts val="0"/>
                        </a:spcBef>
                        <a:spcAft>
                          <a:spcPts val="0"/>
                        </a:spcAft>
                        <a:buFont typeface="+mj-lt"/>
                        <a:buAutoNum type="arabicPeriod"/>
                      </a:pPr>
                      <a:r>
                        <a:rPr lang="en-US" sz="2000" b="0" i="0" u="none" strike="noStrike" dirty="0">
                          <a:solidFill>
                            <a:srgbClr val="222222"/>
                          </a:solidFill>
                          <a:effectLst/>
                          <a:latin typeface="Arial" panose="020B0604020202020204" pitchFamily="34" charset="0"/>
                        </a:rPr>
                        <a:t>Integrity of the Author’s Source Code</a:t>
                      </a:r>
                    </a:p>
                    <a:p>
                      <a:pPr algn="just" rtl="0" fontAlgn="base">
                        <a:spcBef>
                          <a:spcPts val="0"/>
                        </a:spcBef>
                        <a:spcAft>
                          <a:spcPts val="0"/>
                        </a:spcAft>
                        <a:buFont typeface="+mj-lt"/>
                        <a:buAutoNum type="arabicPeriod"/>
                      </a:pPr>
                      <a:r>
                        <a:rPr lang="en-US" sz="2000" b="0" i="0" u="none" strike="noStrike" dirty="0">
                          <a:solidFill>
                            <a:srgbClr val="222222"/>
                          </a:solidFill>
                          <a:effectLst/>
                          <a:latin typeface="Arial" panose="020B0604020202020204" pitchFamily="34" charset="0"/>
                        </a:rPr>
                        <a:t>No Discrimination Against Persons or Groups</a:t>
                      </a:r>
                    </a:p>
                    <a:p>
                      <a:pPr algn="just" rtl="0" fontAlgn="base">
                        <a:spcBef>
                          <a:spcPts val="0"/>
                        </a:spcBef>
                        <a:spcAft>
                          <a:spcPts val="0"/>
                        </a:spcAft>
                        <a:buFont typeface="+mj-lt"/>
                        <a:buAutoNum type="arabicPeriod"/>
                      </a:pPr>
                      <a:r>
                        <a:rPr lang="en-US" sz="2000" b="0" i="0" u="none" strike="noStrike" dirty="0">
                          <a:solidFill>
                            <a:srgbClr val="222222"/>
                          </a:solidFill>
                          <a:effectLst/>
                          <a:latin typeface="Arial" panose="020B0604020202020204" pitchFamily="34" charset="0"/>
                        </a:rPr>
                        <a:t>No Discrimination Against Fields of Endeavour</a:t>
                      </a:r>
                    </a:p>
                    <a:p>
                      <a:pPr algn="just" rtl="0" fontAlgn="base">
                        <a:spcBef>
                          <a:spcPts val="0"/>
                        </a:spcBef>
                        <a:spcAft>
                          <a:spcPts val="0"/>
                        </a:spcAft>
                        <a:buFont typeface="+mj-lt"/>
                        <a:buAutoNum type="arabicPeriod"/>
                      </a:pPr>
                      <a:r>
                        <a:rPr lang="en-US" sz="2000" b="0" i="0" u="none" strike="noStrike" dirty="0">
                          <a:solidFill>
                            <a:srgbClr val="222222"/>
                          </a:solidFill>
                          <a:effectLst/>
                          <a:latin typeface="Arial" panose="020B0604020202020204" pitchFamily="34" charset="0"/>
                        </a:rPr>
                        <a:t>Distribution of License</a:t>
                      </a:r>
                    </a:p>
                    <a:p>
                      <a:pPr algn="just" rtl="0" fontAlgn="base">
                        <a:spcBef>
                          <a:spcPts val="0"/>
                        </a:spcBef>
                        <a:spcAft>
                          <a:spcPts val="0"/>
                        </a:spcAft>
                        <a:buFont typeface="+mj-lt"/>
                        <a:buAutoNum type="arabicPeriod"/>
                      </a:pPr>
                      <a:r>
                        <a:rPr lang="en-US" sz="2000" b="0" i="0" u="none" strike="noStrike" dirty="0">
                          <a:solidFill>
                            <a:srgbClr val="222222"/>
                          </a:solidFill>
                          <a:effectLst/>
                          <a:latin typeface="Arial" panose="020B0604020202020204" pitchFamily="34" charset="0"/>
                        </a:rPr>
                        <a:t>License Must Not Be Specific to a Product</a:t>
                      </a:r>
                    </a:p>
                    <a:p>
                      <a:pPr algn="just" rtl="0" fontAlgn="base">
                        <a:spcBef>
                          <a:spcPts val="0"/>
                        </a:spcBef>
                        <a:spcAft>
                          <a:spcPts val="0"/>
                        </a:spcAft>
                        <a:buFont typeface="+mj-lt"/>
                        <a:buAutoNum type="arabicPeriod"/>
                      </a:pPr>
                      <a:r>
                        <a:rPr lang="en-US" sz="2000" b="0" i="0" u="none" strike="noStrike" dirty="0">
                          <a:solidFill>
                            <a:srgbClr val="222222"/>
                          </a:solidFill>
                          <a:effectLst/>
                          <a:latin typeface="Arial" panose="020B0604020202020204" pitchFamily="34" charset="0"/>
                        </a:rPr>
                        <a:t>License Must Not Restrict Other Software</a:t>
                      </a:r>
                    </a:p>
                    <a:p>
                      <a:pPr algn="just" rtl="0" fontAlgn="base">
                        <a:spcBef>
                          <a:spcPts val="0"/>
                        </a:spcBef>
                        <a:spcAft>
                          <a:spcPts val="1200"/>
                        </a:spcAft>
                        <a:buFont typeface="+mj-lt"/>
                        <a:buAutoNum type="arabicPeriod"/>
                      </a:pPr>
                      <a:r>
                        <a:rPr lang="en-US" sz="2000" b="0" i="0" u="none" strike="noStrike" dirty="0">
                          <a:solidFill>
                            <a:srgbClr val="222222"/>
                          </a:solidFill>
                          <a:effectLst/>
                          <a:latin typeface="Arial" panose="020B0604020202020204" pitchFamily="34" charset="0"/>
                        </a:rPr>
                        <a:t>License Must Be technology Neutral</a:t>
                      </a:r>
                    </a:p>
                    <a:p>
                      <a:pPr algn="just" rtl="0" fontAlgn="base">
                        <a:spcBef>
                          <a:spcPts val="0"/>
                        </a:spcBef>
                        <a:spcAft>
                          <a:spcPts val="1200"/>
                        </a:spcAft>
                        <a:buFont typeface="+mj-lt"/>
                        <a:buNone/>
                      </a:pPr>
                      <a:endParaRPr lang="en-US" sz="2000" b="0" i="0" u="none" strike="noStrike" dirty="0">
                        <a:solidFill>
                          <a:srgbClr val="222222"/>
                        </a:solidFill>
                        <a:effectLst/>
                        <a:latin typeface="Arial" panose="020B0604020202020204" pitchFamily="34" charset="0"/>
                      </a:endParaRPr>
                    </a:p>
                    <a:p>
                      <a:pPr algn="just" rtl="0" fontAlgn="base">
                        <a:spcBef>
                          <a:spcPts val="0"/>
                        </a:spcBef>
                        <a:spcAft>
                          <a:spcPts val="1200"/>
                        </a:spcAft>
                        <a:buFont typeface="+mj-lt"/>
                        <a:buNone/>
                      </a:pPr>
                      <a:r>
                        <a:rPr lang="en-US" sz="2000" b="0" i="0" u="none" strike="noStrike" dirty="0">
                          <a:solidFill>
                            <a:srgbClr val="222222"/>
                          </a:solidFill>
                          <a:effectLst/>
                          <a:latin typeface="Arial" panose="020B0604020202020204" pitchFamily="34" charset="0"/>
                        </a:rPr>
                        <a:t>Open Source Definition by the OSI</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2651808"/>
                  </a:ext>
                </a:extLst>
              </a:tr>
            </a:tbl>
          </a:graphicData>
        </a:graphic>
      </p:graphicFrame>
      <p:sp>
        <p:nvSpPr>
          <p:cNvPr id="6" name="Rectangle 1">
            <a:extLst>
              <a:ext uri="{FF2B5EF4-FFF2-40B4-BE49-F238E27FC236}">
                <a16:creationId xmlns:a16="http://schemas.microsoft.com/office/drawing/2014/main" id="{4F5E35D2-4D2E-4C75-9537-B40D242DCAD5}"/>
              </a:ext>
            </a:extLst>
          </p:cNvPr>
          <p:cNvSpPr>
            <a:spLocks noChangeArrowheads="1"/>
          </p:cNvSpPr>
          <p:nvPr/>
        </p:nvSpPr>
        <p:spPr bwMode="auto">
          <a:xfrm>
            <a:off x="0" y="0"/>
            <a:ext cx="1986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7201526"/>
      </p:ext>
    </p:extLst>
  </p:cSld>
  <p:clrMapOvr>
    <a:masterClrMapping/>
  </p:clrMapOvr>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0</TotalTime>
  <Words>1102</Words>
  <Application>Microsoft Office PowerPoint</Application>
  <PresentationFormat>Breitbild</PresentationFormat>
  <Paragraphs>194</Paragraphs>
  <Slides>16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16</vt:i4>
      </vt:variant>
    </vt:vector>
  </HeadingPairs>
  <TitlesOfParts>
    <vt:vector size="21" baseType="lpstr">
      <vt:lpstr>Arial</vt:lpstr>
      <vt:lpstr>Arial</vt:lpstr>
      <vt:lpstr>Calibri</vt:lpstr>
      <vt:lpstr>Calibri Light</vt:lpstr>
      <vt:lpstr>Rückblick</vt:lpstr>
      <vt:lpstr>Principles and Comparisons of the Open-source Licenses GPL 3.0, LGPL 3.0, AL 2.0,  CPL 1.0 (EPL 1.0) and "OpenJDK with CLASSPATH Exception  by Victoria Volkova </vt:lpstr>
      <vt:lpstr>AGENDA</vt:lpstr>
      <vt:lpstr>Introduction to the Topic „Open-Source Software Licensing“</vt:lpstr>
      <vt:lpstr>Paper‘s Structure Explanation</vt:lpstr>
      <vt:lpstr>The Main Historical Facts</vt:lpstr>
      <vt:lpstr>Software Licensing and Source Code</vt:lpstr>
      <vt:lpstr>Richard Stallman </vt:lpstr>
      <vt:lpstr>Free and Open Source Licensing Principles  (not equal to Free of Charge!)</vt:lpstr>
      <vt:lpstr>Open Source Software Principles </vt:lpstr>
      <vt:lpstr>General Public License 3.0</vt:lpstr>
      <vt:lpstr>Lesser General Public License v 3.0</vt:lpstr>
      <vt:lpstr>Apache License 2.0</vt:lpstr>
      <vt:lpstr>Common Public License 1.0</vt:lpstr>
      <vt:lpstr>Eclipse Public License 2.0</vt:lpstr>
      <vt:lpstr>OpenJDK with Classpath Exception</vt:lpstr>
      <vt:lpstr>Thank You for Your Attention, Let‘s Discuss: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and Comparisons of the Open-source Licenses GPL 3.0, LGPL 3.0, AL 2.0,  CPL 1.0 (EPL 1.0) and "OpenJDK with CLASSPATH exception</dc:title>
  <dc:creator>Victoria Volkova</dc:creator>
  <cp:lastModifiedBy>Willkommen</cp:lastModifiedBy>
  <cp:revision>41</cp:revision>
  <dcterms:created xsi:type="dcterms:W3CDTF">2021-03-31T18:55:51Z</dcterms:created>
  <dcterms:modified xsi:type="dcterms:W3CDTF">2021-06-01T19:27:33Z</dcterms:modified>
</cp:coreProperties>
</file>