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9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0A00"/>
    <a:srgbClr val="941100"/>
    <a:srgbClr val="720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82"/>
  </p:normalViewPr>
  <p:slideViewPr>
    <p:cSldViewPr snapToGrid="0" snapToObjects="1">
      <p:cViewPr>
        <p:scale>
          <a:sx n="106" d="100"/>
          <a:sy n="106" d="100"/>
        </p:scale>
        <p:origin x="69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2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3/17/21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1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3/17/21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85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3/17/21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93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3/17/21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3/17/21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4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3/17/21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3/17/21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137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3/17/21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9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3/17/21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8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3/17/21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48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7" r:id="rId1"/>
    <p:sldLayoutId id="2147484188" r:id="rId2"/>
    <p:sldLayoutId id="2147484189" r:id="rId3"/>
    <p:sldLayoutId id="2147484190" r:id="rId4"/>
    <p:sldLayoutId id="2147484191" r:id="rId5"/>
    <p:sldLayoutId id="2147484197" r:id="rId6"/>
    <p:sldLayoutId id="2147484192" r:id="rId7"/>
    <p:sldLayoutId id="2147484193" r:id="rId8"/>
    <p:sldLayoutId id="2147484194" r:id="rId9"/>
    <p:sldLayoutId id="2147484196" r:id="rId10"/>
    <p:sldLayoutId id="21474841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0ACE0B5-C53D-6A48-A65E-ED4F89CA7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197" y="960531"/>
            <a:ext cx="6902246" cy="1258271"/>
          </a:xfrm>
        </p:spPr>
        <p:txBody>
          <a:bodyPr anchor="t">
            <a:noAutofit/>
          </a:bodyPr>
          <a:lstStyle/>
          <a:p>
            <a:r>
              <a:rPr lang="de-DE" dirty="0"/>
              <a:t>AGB Burgtheater Wien</a:t>
            </a:r>
            <a:br>
              <a:rPr lang="de-DE" sz="4400" dirty="0"/>
            </a:br>
            <a:br>
              <a:rPr lang="de-DE" sz="3200" dirty="0"/>
            </a:br>
            <a:endParaRPr lang="de-DE" sz="4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10011AA-5B51-3947-8991-0C8BBC35C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801" y="4560247"/>
            <a:ext cx="6269347" cy="1021498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Teresa Faustmann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B549E33-7396-524D-9FCD-E74249240037}"/>
              </a:ext>
            </a:extLst>
          </p:cNvPr>
          <p:cNvSpPr/>
          <p:nvPr/>
        </p:nvSpPr>
        <p:spPr>
          <a:xfrm>
            <a:off x="6567925" y="-12035"/>
            <a:ext cx="5636107" cy="6947200"/>
          </a:xfrm>
          <a:prstGeom prst="rect">
            <a:avLst/>
          </a:prstGeom>
          <a:solidFill>
            <a:srgbClr val="5B0A00"/>
          </a:solidFill>
          <a:ln>
            <a:solidFill>
              <a:srgbClr val="5B0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914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2262E8-6CB4-D84A-A089-0B1AFEEE0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Inhaltsverzeichnis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5F38F0-3224-7C49-9E94-844DBB83B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de-DE" dirty="0"/>
              <a:t>1. Einleitung</a:t>
            </a:r>
          </a:p>
          <a:p>
            <a:pPr marL="311150" indent="0">
              <a:buNone/>
            </a:pPr>
            <a:r>
              <a:rPr lang="de-DE" dirty="0"/>
              <a:t>1.1 Inhaltlicher Überblick</a:t>
            </a:r>
          </a:p>
          <a:p>
            <a:pPr marL="311150" indent="0">
              <a:buNone/>
            </a:pPr>
            <a:r>
              <a:rPr lang="de-DE" dirty="0"/>
              <a:t>1.2 Problemstellung</a:t>
            </a:r>
          </a:p>
          <a:p>
            <a:pPr marL="311150" indent="0">
              <a:buNone/>
            </a:pPr>
            <a:r>
              <a:rPr lang="de-DE" dirty="0"/>
              <a:t>1.3 Forschungsfrage</a:t>
            </a:r>
          </a:p>
          <a:p>
            <a:pPr marL="274638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2. Relevante Rechtsbereiche</a:t>
            </a:r>
          </a:p>
          <a:p>
            <a:pPr marL="142875" indent="0">
              <a:buNone/>
            </a:pPr>
            <a:r>
              <a:rPr lang="de-DE" dirty="0"/>
              <a:t>2.1 Überblick relevanter Rechtsbereiche</a:t>
            </a:r>
          </a:p>
          <a:p>
            <a:pPr marL="358775" indent="0">
              <a:buNone/>
            </a:pPr>
            <a:r>
              <a:rPr lang="de-DE" dirty="0"/>
              <a:t>2.1.1 AGB Burgtheater</a:t>
            </a:r>
          </a:p>
          <a:p>
            <a:pPr marL="358775" indent="0">
              <a:buNone/>
            </a:pPr>
            <a:r>
              <a:rPr lang="de-DE" dirty="0"/>
              <a:t>2.1.2  Zahlungsdienstgesetz</a:t>
            </a:r>
          </a:p>
          <a:p>
            <a:pPr marL="358775" indent="0">
              <a:buNone/>
            </a:pPr>
            <a:r>
              <a:rPr lang="de-DE" dirty="0"/>
              <a:t>2.1.3 Konsumentenschutzgesetz</a:t>
            </a:r>
          </a:p>
          <a:p>
            <a:pPr marL="142875" indent="0">
              <a:buNone/>
            </a:pPr>
            <a:r>
              <a:rPr lang="de-DE" dirty="0"/>
              <a:t>2.2 Diskussion relevanter Rechtsbereiche</a:t>
            </a:r>
          </a:p>
          <a:p>
            <a:pPr marL="142875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3. Regelungen vergleichbarer Unternehmen</a:t>
            </a:r>
          </a:p>
          <a:p>
            <a:pPr marL="142875" indent="0">
              <a:buNone/>
            </a:pPr>
            <a:r>
              <a:rPr lang="de-DE" dirty="0"/>
              <a:t>3.1 Auswahl der Unternehmen</a:t>
            </a:r>
          </a:p>
          <a:p>
            <a:pPr marL="274638" indent="0">
              <a:buNone/>
            </a:pPr>
            <a:r>
              <a:rPr lang="de-DE" dirty="0"/>
              <a:t>3.1.1 Fußballverein Austria Wien</a:t>
            </a:r>
          </a:p>
          <a:p>
            <a:pPr marL="274638" indent="0">
              <a:buNone/>
            </a:pPr>
            <a:r>
              <a:rPr lang="de-DE" dirty="0"/>
              <a:t>3.1.2 Kunsthistorisches Museum</a:t>
            </a:r>
          </a:p>
          <a:p>
            <a:pPr marL="274638" indent="0">
              <a:buNone/>
            </a:pPr>
            <a:r>
              <a:rPr lang="de-DE" dirty="0"/>
              <a:t>3.1.3 Staatsoper Wien</a:t>
            </a:r>
          </a:p>
          <a:p>
            <a:pPr marL="179388" indent="0">
              <a:buNone/>
            </a:pPr>
            <a:r>
              <a:rPr lang="de-DE" dirty="0"/>
              <a:t>3.2 Vergleich der Unternehmen mit Burgtheater</a:t>
            </a:r>
          </a:p>
          <a:p>
            <a:pPr marL="179388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4. Fazit</a:t>
            </a:r>
          </a:p>
          <a:p>
            <a:pPr marL="179388" indent="0">
              <a:buNone/>
            </a:pPr>
            <a:r>
              <a:rPr lang="de-DE" dirty="0"/>
              <a:t>4.1 Zusammenfassung und Ergebnisse</a:t>
            </a:r>
          </a:p>
          <a:p>
            <a:pPr marL="179388" indent="0">
              <a:buNone/>
            </a:pPr>
            <a:r>
              <a:rPr lang="de-DE" dirty="0"/>
              <a:t>4.2 Lösungswege</a:t>
            </a:r>
          </a:p>
          <a:p>
            <a:pPr marL="274638" indent="0">
              <a:buNone/>
            </a:pPr>
            <a:endParaRPr lang="de-DE" dirty="0"/>
          </a:p>
          <a:p>
            <a:pPr marL="274638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07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EDB59-9117-1047-99B2-FE410D658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de-DE" dirty="0"/>
              <a:t>Gantt Chart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B5EB3F-F1DA-2541-B962-049C2F915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B7F4725-95C1-D44C-87E1-95A4A633B31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9312" y="1327253"/>
            <a:ext cx="10058400" cy="475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8268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</Words>
  <Application>Microsoft Macintosh PowerPoint</Application>
  <PresentationFormat>Breitbild</PresentationFormat>
  <Paragraphs>26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Avenir Next LT Pro</vt:lpstr>
      <vt:lpstr>Avenir Next LT Pro Light</vt:lpstr>
      <vt:lpstr>Calibri</vt:lpstr>
      <vt:lpstr>RetrospectVTI</vt:lpstr>
      <vt:lpstr>AGB Burgtheater Wien  </vt:lpstr>
      <vt:lpstr>Inhaltsverzeichnis</vt:lpstr>
      <vt:lpstr>Gantt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AGB Burgtheater Wien</dc:title>
  <dc:creator>Teresa Faustmann</dc:creator>
  <cp:lastModifiedBy>Teresa Faustmann</cp:lastModifiedBy>
  <cp:revision>13</cp:revision>
  <dcterms:created xsi:type="dcterms:W3CDTF">2021-03-17T14:37:47Z</dcterms:created>
  <dcterms:modified xsi:type="dcterms:W3CDTF">2021-03-17T21:11:47Z</dcterms:modified>
</cp:coreProperties>
</file>