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3BA1D2-6681-4155-91BE-D18AC43E1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C10AA-5B70-4D2A-B401-592C4A3B5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7354ED-D178-4EA9-9964-4EE54FB92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02A648-8CFF-4F31-A2E7-2E34B966E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D0085F-8E19-4623-BF15-80B792EC2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376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2EA4C-BE60-4877-9DBE-ED8E2F2DF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CCC830-7769-4202-BE29-6980A8EE7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BC669C-DC7C-4751-AC6D-7A4992BD7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C0CA7B-FDF1-40C5-836A-CF45A96A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7673AE-2B37-47CC-98D3-4A4DED81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435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CC30A8-314C-491A-8759-9256FD03D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F1C36E9-A5BB-4585-86BC-404698367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C29DE4-25BD-49A6-A4D5-5586346A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3408EA-52D6-4525-98AA-4E9E88865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142D77-B106-4652-A61C-C21211453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489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FB58D-1A01-47B2-B6E8-CD9038A6E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8F3CAC-B557-4EEE-A743-1FF1E15F4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AB460B-513F-48AB-8456-ED6D64A6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3D3A19-DD54-4B5A-984E-71F9D9012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F9A3A3-11DB-451E-B40C-33438111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156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F5C94-DF4E-44E1-A41D-034CDA3C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6BFC82-0B22-48A9-AF7A-65CEFC265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6CB0F5-150C-4C65-B68C-65EE59BF0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D5CDA6-3506-4690-92B5-7C667F10B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544C1C-BC04-409B-9B8A-2543C4EA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107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473877-4033-4335-B0F6-C6DEF62B2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3872EA-2EBD-48F0-B7AF-FC9D19097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CC8F891-CE37-497F-B7DA-BCC2C4871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26CE86-E56C-4F82-9811-10684232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4932E9-E355-46B3-B539-28B8715A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22C306-93AA-4352-BFB0-E89D81B3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484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19942C-A6A3-456C-9C47-933877F37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5BA8CE-34A5-42C3-8CA6-FDD7911C6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F2A411-78F0-4694-B91E-14EA7CB39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A371E26-2751-4A2C-A2FF-59E128A42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0E5CBEA-B8D0-412A-B2C2-85BA29E6D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8A41886-4170-4553-9D06-AE7368C0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80B173E-1E1B-4024-91AE-46B819AFC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C09004E-A724-45A0-BD79-AC987FE92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327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1A693-55A8-4D63-8A38-22410ED2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7EA4D1-10C4-440E-A99E-7176997E2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7EA9722-4226-4ECE-AE38-294DA5A7E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F0787AC-D614-4A42-8673-50ED1810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015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1C9DE30-8DEA-4B61-9F20-69B8C02F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E4639B5-7435-41AC-A9C7-98C8F79E1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BF0FE85-2574-4B86-980E-943A334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371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761076-FCE4-4101-9961-B74845313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A2F0DD-6BEA-45E1-B1FA-3B0D1B94A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207E38-6D67-400A-B15F-80DAEF954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9B7670-2288-4E8A-BC4D-39CB35ACB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982C02-F2E0-4E45-A3D1-71A83DD6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46CA07-E7FD-43D7-81F8-7DD8DC29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689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D68FF-768C-48E6-AA13-B4ABD29E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10E4153-54E9-439B-8FF4-D29BFDEF0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700F1D-F4B8-4889-8712-E1220AAFC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DF5DC7-53FD-473F-A721-279E5A560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800FF8-B090-4624-8ECC-ED72E5387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C7E0E7-9318-4198-86EF-7CE9B4ED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583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414F82C-2901-4C71-BB9A-D1784A5ED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A6B809-AC78-4295-8464-4DF4FAC5E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ECDDBA-14FD-4FBB-A7A4-7D709D492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F24E-0B2D-4893-86FF-52361DF9D946}" type="datetimeFigureOut">
              <a:rPr lang="de-AT" smtClean="0"/>
              <a:t>18.03.2021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E0BA3D-31C7-466D-9BA3-B37DF5D69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E16B48-6A6F-42ED-B322-EE80C87FA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208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A4E5ED-2F54-4693-AD4A-38F1D8992C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6159" y="1337858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de-AT" sz="4200" dirty="0">
                <a:latin typeface="Calibri" panose="020F0502020204030204" pitchFamily="34" charset="0"/>
                <a:ea typeface="Calibri" panose="020F0502020204030204" pitchFamily="34" charset="0"/>
              </a:rPr>
              <a:t>Thema 5:</a:t>
            </a:r>
            <a:br>
              <a:rPr lang="de-AT" sz="42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de-AT" sz="18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AT" sz="4200" dirty="0">
                <a:latin typeface="Calibri" panose="020F0502020204030204" pitchFamily="34" charset="0"/>
                <a:ea typeface="Calibri" panose="020F0502020204030204" pitchFamily="34" charset="0"/>
              </a:rPr>
              <a:t>Kritische Evaluierung von Bankgebühren im Zeitalter hochgradiger Automatisation und Selbstbedienung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4D77142-269A-40B7-80FD-6C38BBE93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159" y="4965614"/>
            <a:ext cx="9623404" cy="834454"/>
          </a:xfrm>
        </p:spPr>
        <p:txBody>
          <a:bodyPr>
            <a:normAutofit fontScale="55000" lnSpcReduction="20000"/>
          </a:bodyPr>
          <a:lstStyle/>
          <a:p>
            <a:pPr algn="l"/>
            <a:endParaRPr lang="de-AT" sz="1100" dirty="0"/>
          </a:p>
          <a:p>
            <a:pPr algn="l"/>
            <a:r>
              <a:rPr lang="de-AT" sz="2000" dirty="0"/>
              <a:t>4152 – Seminar aus BIS </a:t>
            </a:r>
          </a:p>
          <a:p>
            <a:pPr algn="l"/>
            <a:endParaRPr lang="de-AT" sz="900" dirty="0"/>
          </a:p>
          <a:p>
            <a:pPr algn="l"/>
            <a:r>
              <a:rPr lang="de-AT" sz="2000" dirty="0"/>
              <a:t>Hülya Baysal, 11801807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A31535E-3FCC-4D1F-B7E8-27E00C203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719" y="3839879"/>
            <a:ext cx="2351226" cy="235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10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A2DCADB-203C-43C4-BFD1-D6D037887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de-AT" dirty="0"/>
              <a:t>Gliederung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60D70AC-043B-41E7-86F6-D1EF3BA5B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de-AT" sz="2200" dirty="0"/>
              <a:t>Einleitung und Problemstellung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de-AT" sz="2200" dirty="0"/>
              <a:t>Forschungsmethodik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de-AT" sz="2200" dirty="0"/>
              <a:t>Definition, Arten und Kosten von div. Bankgebühren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de-AT" sz="2200" dirty="0"/>
              <a:t>Automatisierung im Bankensektor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de-AT" sz="2200" dirty="0"/>
              <a:t>Automatisierung und Kundenzufriedenheit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de-AT" sz="2200" dirty="0"/>
              <a:t>Analyse der österreichischen Banken in Bezug auf Bankgebühren und Automatisierung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7"/>
            </a:pPr>
            <a:r>
              <a:rPr lang="de-AT" sz="2200" dirty="0"/>
              <a:t>Entwicklung der Zahl der Bankfilialen in Ö. in den letzten 5-10 Jahren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8"/>
            </a:pPr>
            <a:r>
              <a:rPr lang="de-AT" sz="2200" dirty="0"/>
              <a:t>Conclusio</a:t>
            </a:r>
          </a:p>
        </p:txBody>
      </p:sp>
      <p:pic>
        <p:nvPicPr>
          <p:cNvPr id="9" name="Picture 2" descr="Bankzinsen Vergleich (@bankzinsen) | Twitter">
            <a:extLst>
              <a:ext uri="{FF2B5EF4-FFF2-40B4-BE49-F238E27FC236}">
                <a16:creationId xmlns:a16="http://schemas.microsoft.com/office/drawing/2014/main" id="{0C5250A3-C3C2-451F-9113-CEC37EC05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AFF"/>
              </a:clrFrom>
              <a:clrTo>
                <a:srgbClr val="FF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122" y="811527"/>
            <a:ext cx="1587572" cy="1587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Bankfiliale Innen - Illustrationen und Vektorgrafiken - iStock">
            <a:extLst>
              <a:ext uri="{FF2B5EF4-FFF2-40B4-BE49-F238E27FC236}">
                <a16:creationId xmlns:a16="http://schemas.microsoft.com/office/drawing/2014/main" id="{508FFE9B-771F-4F64-9A38-60DEC775E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3861" y="4808824"/>
            <a:ext cx="1662952" cy="115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8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6127B7C-E19D-48F2-BAA7-A5AB21194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de-AT" dirty="0"/>
              <a:t>Gantt Chart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690B69E-9EF7-46B4-9B53-DC98CF46B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endParaRPr lang="de-AT" sz="24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96FDB3D-A480-4F54-B769-BC8CB328B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121" y="568559"/>
            <a:ext cx="9770994" cy="571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Breitbild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Thema 5:  Kritische Evaluierung von Bankgebühren im Zeitalter hochgradiger Automatisation und Selbstbedienung</vt:lpstr>
      <vt:lpstr>Gliederung </vt:lpstr>
      <vt:lpstr>Gantt Chart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5:  Kritische Evaluierung von Bankgebühren im Zeitalter hochgradiger Automatisation und Selbstbedienung</dc:title>
  <dc:creator>Hülya Baysal</dc:creator>
  <cp:lastModifiedBy>Hülya Baysal</cp:lastModifiedBy>
  <cp:revision>43</cp:revision>
  <dcterms:created xsi:type="dcterms:W3CDTF">2021-03-14T23:14:51Z</dcterms:created>
  <dcterms:modified xsi:type="dcterms:W3CDTF">2021-03-18T06:51:05Z</dcterms:modified>
</cp:coreProperties>
</file>