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E9842-D21A-4FA9-BC85-DCC67A1D5C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F76DA3-8EA4-42E7-B409-F9A1A44A44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23957C-722A-4EDA-B593-CFC051B45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029D-04C7-4C79-81B5-254407C537AA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9E0D1-A38D-4DC7-8DDB-4200C2048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F63C5F-F2D7-4F77-88D5-30A0CDA92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B176-D5A2-4DEC-A8E5-88B033DC9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589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C2A1E-58B1-4512-BEC6-60775C52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622A4-5342-4B95-9B7F-4E5E89FD1E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49F2CA-0689-4181-8810-67A1AA73A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029D-04C7-4C79-81B5-254407C537AA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797BBD-005F-4E5C-9A52-1CCCE47456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667BCF-63AA-41F6-A826-4EE6B16ED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B176-D5A2-4DEC-A8E5-88B033DC9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519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59EE9C-181B-4FFD-A4A6-0755EF093B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FD028C-4331-4180-98B9-96ADE18DE7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968414-C9F0-43A6-BDB2-831E436B7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029D-04C7-4C79-81B5-254407C537AA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AB9E1F-6155-4D4B-8055-8CA4D0AE8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2EA876-8AEF-4C4E-B209-76C75E18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B176-D5A2-4DEC-A8E5-88B033DC9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567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4F57F4-7E58-4BC1-A9E7-3380FF3BD2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0C3F0-94FD-4F6B-9C58-B3E8FF0866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6AAFFA-0BC0-4435-A7AD-D34D9C87A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029D-04C7-4C79-81B5-254407C537AA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90163C-B443-46C1-86CC-12C5F9E89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09A952-8AF2-4360-A1EF-7CD682D63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B176-D5A2-4DEC-A8E5-88B033DC9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435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29687-06DD-4A2F-A521-61F66E103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E41453-1BE5-4076-9251-1518CA3123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E493B7-2FA0-43BA-940C-5B071F5CC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029D-04C7-4C79-81B5-254407C537AA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580FE-CC04-4245-993A-634BD601D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532F58-FF2E-430D-8D56-BD9CB47B7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B176-D5A2-4DEC-A8E5-88B033DC9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014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4A75C-316C-4628-A0C6-DF41918FA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0940F5-E818-4B1A-A5BB-E4FF728CD0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37815E-B569-446F-8EA0-422212A018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1042D3-171B-437C-841A-7A46E4F5EB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029D-04C7-4C79-81B5-254407C537AA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7A050D-2BBA-4D86-993A-7D90BB2F3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FF4347-6AE1-4C74-AC49-DF30D0601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B176-D5A2-4DEC-A8E5-88B033DC9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476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9EE23-8F4E-46B1-9FCB-767A802F1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DCCBDE-F2EF-4037-99C8-1E7F95F17C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9DEC07-BB0F-474C-B492-31295438EC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0CBD2E-99C6-4C6D-80D8-0E06536DC6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CDEEFC-47C3-4404-ADA4-AACD106722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B20882A-A409-4AA1-8C89-7AA043BCF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029D-04C7-4C79-81B5-254407C537AA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7D08F9-D16F-4D00-B576-59C58F1A8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8DE484-0623-4306-A2CE-2DEF90B11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B176-D5A2-4DEC-A8E5-88B033DC9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234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BAB84-BEE1-43DF-A433-78A84A0761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B6CD41-A7A3-4BC2-A051-9FCC6BC8A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029D-04C7-4C79-81B5-254407C537AA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0C9F6F-C7EE-4994-A2C9-8402D341D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9777F6-3DE9-4D74-810C-4CF47E6A8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B176-D5A2-4DEC-A8E5-88B033DC9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695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B2CC01-CC42-4025-9A7B-FF8D1E30E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029D-04C7-4C79-81B5-254407C537AA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75B8F8-9749-4543-BB7B-448DE1A0E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B2A959-8BE5-4ED3-8DE9-8AD27F181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B176-D5A2-4DEC-A8E5-88B033DC9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842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6FD00-782C-429B-85A5-90B21FB59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3A318-FE71-49E9-92E5-1ECEB5953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87015E-E164-40FB-9B42-3AAA385FCD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99E819-B1AF-4BA0-88C1-A926CF683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029D-04C7-4C79-81B5-254407C537AA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F20C50-958A-4520-B025-69BABF14E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A035E1-54A3-4E49-9419-A18188789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B176-D5A2-4DEC-A8E5-88B033DC9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668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F0B34-8248-4606-BEAD-8A5B6D056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969FE0-2551-4297-8FAE-0E37B95F0B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DEA50B-0BFA-46A0-BC0D-C30FD9D095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68ADB0-57D1-4CEB-8F2E-7C157F184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A029D-04C7-4C79-81B5-254407C537AA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8A5F5E-0F72-4422-A1C7-D6A85CC4B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991124-FC32-4D3C-B665-92157699F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5B176-D5A2-4DEC-A8E5-88B033DC9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961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96477E-9648-4713-BE74-1F5AF8E4C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A8F66D-6455-4A86-A6A5-356BEE0324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DA2BB4-A2F2-46A7-8821-8937FA41E5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A029D-04C7-4C79-81B5-254407C537AA}" type="datetimeFigureOut">
              <a:rPr lang="en-US" smtClean="0"/>
              <a:t>6/1/2021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C8608A-C5BD-41F1-8B74-41F08FD0A9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E6062-B3F2-43F0-A048-6E2958A66E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5B176-D5A2-4DEC-A8E5-88B033DC98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560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7F4D2FF-A34C-4242-A29F-9895A2A4BA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Link zur Präsentation, da nicht möglich diese vom Volumen zu reduzieren: </a:t>
            </a:r>
          </a:p>
          <a:p>
            <a:r>
              <a:rPr lang="en-US" dirty="0"/>
              <a:t>https://drive.google.com/file/d/18ISII5YcXbVdA9lyDhggAZeLJe2XcmyU/view?usp=sharing</a:t>
            </a:r>
          </a:p>
        </p:txBody>
      </p:sp>
    </p:spTree>
    <p:extLst>
      <p:ext uri="{BB962C8B-B14F-4D97-AF65-F5344CB8AC3E}">
        <p14:creationId xmlns:p14="http://schemas.microsoft.com/office/powerpoint/2010/main" val="3802892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Kaj Friedmann</dc:creator>
  <cp:lastModifiedBy>Kaj Friedmann</cp:lastModifiedBy>
  <cp:revision>1</cp:revision>
  <dcterms:created xsi:type="dcterms:W3CDTF">2021-06-01T21:54:36Z</dcterms:created>
  <dcterms:modified xsi:type="dcterms:W3CDTF">2021-06-01T21:56:06Z</dcterms:modified>
</cp:coreProperties>
</file>